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0.xml" ContentType="application/vnd.openxmlformats-officedocument.presentationml.tags+xml"/>
  <Override PartName="/ppt/notesSlides/notesSlide10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notesSlides/notesSlide14.xml" ContentType="application/vnd.openxmlformats-officedocument.presentationml.notesSlide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notesSlides/notesSlide15.xml" ContentType="application/vnd.openxmlformats-officedocument.presentationml.notesSlide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notesSlides/notesSlide16.xml" ContentType="application/vnd.openxmlformats-officedocument.presentationml.notesSlide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notesSlides/notesSlide17.xml" ContentType="application/vnd.openxmlformats-officedocument.presentationml.notesSlide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notesSlides/notesSlide18.xml" ContentType="application/vnd.openxmlformats-officedocument.presentationml.notesSlide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</p:sldMasterIdLst>
  <p:notesMasterIdLst>
    <p:notesMasterId r:id="rId26"/>
  </p:notesMasterIdLst>
  <p:sldIdLst>
    <p:sldId id="256" r:id="rId3"/>
    <p:sldId id="361" r:id="rId4"/>
    <p:sldId id="11090133" r:id="rId5"/>
    <p:sldId id="354" r:id="rId6"/>
    <p:sldId id="11090267" r:id="rId7"/>
    <p:sldId id="262" r:id="rId8"/>
    <p:sldId id="284" r:id="rId9"/>
    <p:sldId id="678" r:id="rId10"/>
    <p:sldId id="11090232" r:id="rId11"/>
    <p:sldId id="11090234" r:id="rId12"/>
    <p:sldId id="11090235" r:id="rId13"/>
    <p:sldId id="314" r:id="rId14"/>
    <p:sldId id="11090244" r:id="rId15"/>
    <p:sldId id="11090266" r:id="rId16"/>
    <p:sldId id="712" r:id="rId17"/>
    <p:sldId id="11090223" r:id="rId18"/>
    <p:sldId id="11090240" r:id="rId19"/>
    <p:sldId id="11090226" r:id="rId20"/>
    <p:sldId id="11090241" r:id="rId21"/>
    <p:sldId id="11090224" r:id="rId22"/>
    <p:sldId id="11090227" r:id="rId23"/>
    <p:sldId id="11090229" r:id="rId24"/>
    <p:sldId id="11090230" r:id="rId25"/>
  </p:sldIdLst>
  <p:sldSz cx="20104100" cy="11309350"/>
  <p:notesSz cx="20104100" cy="1130935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823FEF57-127B-427F-BD3C-D51E755C7A2C}">
          <p14:sldIdLst>
            <p14:sldId id="256"/>
            <p14:sldId id="361"/>
            <p14:sldId id="11090133"/>
            <p14:sldId id="354"/>
            <p14:sldId id="11090267"/>
            <p14:sldId id="262"/>
            <p14:sldId id="284"/>
            <p14:sldId id="678"/>
            <p14:sldId id="11090232"/>
            <p14:sldId id="11090234"/>
            <p14:sldId id="11090235"/>
            <p14:sldId id="314"/>
            <p14:sldId id="11090244"/>
            <p14:sldId id="11090266"/>
            <p14:sldId id="712"/>
          </p14:sldIdLst>
        </p14:section>
        <p14:section name="无标题节" id="{F1D6DC8D-C502-40B6-AAD2-3168AF358179}">
          <p14:sldIdLst>
            <p14:sldId id="11090223"/>
            <p14:sldId id="11090240"/>
            <p14:sldId id="11090226"/>
            <p14:sldId id="11090241"/>
            <p14:sldId id="11090224"/>
            <p14:sldId id="11090227"/>
            <p14:sldId id="11090229"/>
            <p14:sldId id="11090230"/>
          </p14:sldIdLst>
        </p14:section>
      </p14:sectionLst>
    </p:ext>
    <p:ext uri="{EFAFB233-063F-42B5-8137-9DF3F51BA10A}">
      <p15:sldGuideLst xmlns:p15="http://schemas.microsoft.com/office/powerpoint/2012/main">
        <p15:guide id="1" pos="326" userDrawn="1">
          <p15:clr>
            <a:srgbClr val="A4A3A4"/>
          </p15:clr>
        </p15:guide>
        <p15:guide id="2" pos="7250" userDrawn="1">
          <p15:clr>
            <a:srgbClr val="A4A3A4"/>
          </p15:clr>
        </p15:guide>
        <p15:guide id="3" orient="horz" pos="636" userDrawn="1">
          <p15:clr>
            <a:srgbClr val="A4A3A4"/>
          </p15:clr>
        </p15:guide>
        <p15:guide id="4" orient="horz" pos="874" userDrawn="1">
          <p15:clr>
            <a:srgbClr val="A4A3A4"/>
          </p15:clr>
        </p15:guide>
        <p15:guide id="5" orient="horz" pos="38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44F"/>
    <a:srgbClr val="0D244F"/>
    <a:srgbClr val="F49A00"/>
    <a:srgbClr val="C2C4C4"/>
    <a:srgbClr val="C19068"/>
    <a:srgbClr val="8CB5E2"/>
    <a:srgbClr val="AA7F40"/>
    <a:srgbClr val="E6E6E6"/>
    <a:srgbClr val="969696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62" autoAdjust="0"/>
    <p:restoredTop sz="94324" autoAdjust="0"/>
  </p:normalViewPr>
  <p:slideViewPr>
    <p:cSldViewPr showGuides="1">
      <p:cViewPr>
        <p:scale>
          <a:sx n="50" d="100"/>
          <a:sy n="50" d="100"/>
        </p:scale>
        <p:origin x="29" y="29"/>
      </p:cViewPr>
      <p:guideLst>
        <p:guide pos="326"/>
        <p:guide pos="7250"/>
        <p:guide orient="horz" pos="636"/>
        <p:guide orient="horz" pos="874"/>
        <p:guide orient="horz" pos="38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3E985-55B8-44C8-A026-159F7284A545}" type="datetimeFigureOut">
              <a:rPr lang="zh-CN" altLang="en-US" smtClean="0"/>
              <a:t>2025/2/13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57571-401E-4297-9B2F-F3260C2D65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57571-401E-4297-9B2F-F3260C2D656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0583F-0887-4E7D-99E8-4440B3551BD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57571-401E-4297-9B2F-F3260C2D656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57571-401E-4297-9B2F-F3260C2D656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57571-401E-4297-9B2F-F3260C2D656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57571-401E-4297-9B2F-F3260C2D656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57571-401E-4297-9B2F-F3260C2D656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0583F-0887-4E7D-99E8-4440B3551BD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0">
                <a:solidFill>
                  <a:srgbClr val="F19700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500" b="1" i="0">
                <a:solidFill>
                  <a:schemeClr val="bg1"/>
                </a:solidFill>
                <a:latin typeface="Avenir LT Std 55 Roman"/>
                <a:cs typeface="Avenir LT Std 55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50" b="0" i="0">
                <a:solidFill>
                  <a:srgbClr val="808080"/>
                </a:solidFill>
                <a:latin typeface="思源黑体 Regular" panose="020B0500000000000000" charset="-122"/>
                <a:cs typeface="思源黑体 Regular" panose="020B0500000000000000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275" spc="-7" baseline="3000"/>
              <a:t>Copyright </a:t>
            </a:r>
            <a:r>
              <a:rPr sz="1000" spc="-5"/>
              <a:t>© </a:t>
            </a:r>
            <a:r>
              <a:rPr sz="1275" spc="7" baseline="3000"/>
              <a:t>2022 </a:t>
            </a:r>
            <a:r>
              <a:rPr sz="1275" spc="-7" baseline="3000"/>
              <a:t>DAS </a:t>
            </a:r>
            <a:r>
              <a:rPr sz="1275" spc="-15" baseline="3000"/>
              <a:t>SOLAR</a:t>
            </a:r>
            <a:r>
              <a:rPr sz="1275" spc="37" baseline="3000"/>
              <a:t> </a:t>
            </a:r>
            <a:fld id="{81D60167-4931-47E6-BA6A-407CBD079E47}" type="slidenum">
              <a:rPr sz="3600" spc="-44" baseline="1000" dirty="0">
                <a:latin typeface="Arial" panose="020B0604020202020204"/>
                <a:cs typeface="Arial" panose="020B0604020202020204"/>
              </a:rPr>
              <a:t>‹#›</a:t>
            </a:fld>
            <a:endParaRPr sz="3600" baseline="10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46251" y="1771401"/>
            <a:ext cx="18811875" cy="0"/>
          </a:xfrm>
          <a:custGeom>
            <a:avLst/>
            <a:gdLst/>
            <a:ahLst/>
            <a:cxnLst/>
            <a:rect l="l" t="t" r="r" b="b"/>
            <a:pathLst>
              <a:path w="18811875">
                <a:moveTo>
                  <a:pt x="18811605" y="0"/>
                </a:moveTo>
                <a:lnTo>
                  <a:pt x="0" y="0"/>
                </a:lnTo>
              </a:path>
            </a:pathLst>
          </a:custGeom>
          <a:ln w="5235">
            <a:solidFill>
              <a:srgbClr val="808080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0">
                <a:solidFill>
                  <a:srgbClr val="F19700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50" b="0" i="0">
                <a:solidFill>
                  <a:srgbClr val="808080"/>
                </a:solidFill>
                <a:latin typeface="思源黑体 Regular" panose="020B0500000000000000" charset="-122"/>
                <a:cs typeface="思源黑体 Regular" panose="020B0500000000000000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275" spc="-7" baseline="3000"/>
              <a:t>Copyright </a:t>
            </a:r>
            <a:r>
              <a:rPr sz="1000" spc="-5"/>
              <a:t>© </a:t>
            </a:r>
            <a:r>
              <a:rPr sz="1275" spc="7" baseline="3000"/>
              <a:t>2022 </a:t>
            </a:r>
            <a:r>
              <a:rPr sz="1275" spc="-7" baseline="3000"/>
              <a:t>DAS </a:t>
            </a:r>
            <a:r>
              <a:rPr sz="1275" spc="-15" baseline="3000"/>
              <a:t>SOLAR</a:t>
            </a:r>
            <a:r>
              <a:rPr sz="1275" spc="37" baseline="3000"/>
              <a:t> </a:t>
            </a:r>
            <a:fld id="{81D60167-4931-47E6-BA6A-407CBD079E47}" type="slidenum">
              <a:rPr sz="3600" spc="-44" baseline="1000" dirty="0">
                <a:latin typeface="Arial" panose="020B0604020202020204"/>
                <a:cs typeface="Arial" panose="020B0604020202020204"/>
              </a:rPr>
              <a:t>‹#›</a:t>
            </a:fld>
            <a:endParaRPr sz="3600" baseline="10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2/13/2025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34067" y="560097"/>
            <a:ext cx="1959759" cy="518562"/>
          </a:xfrm>
          <a:prstGeom prst="rect">
            <a:avLst/>
          </a:prstGeom>
        </p:spPr>
      </p:pic>
      <p:sp>
        <p:nvSpPr>
          <p:cNvPr id="5" name="object 12"/>
          <p:cNvSpPr/>
          <p:nvPr userDrawn="1"/>
        </p:nvSpPr>
        <p:spPr>
          <a:xfrm>
            <a:off x="620395" y="1079500"/>
            <a:ext cx="5993765" cy="1562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5000">
                <a:srgbClr val="0D244F"/>
              </a:gs>
            </a:gsLst>
            <a:lin ang="10800000" scaled="0"/>
          </a:gradFill>
        </p:spPr>
        <p:txBody>
          <a:bodyPr wrap="square" lIns="0" tIns="0" rIns="0" bIns="0"/>
          <a:lstStyle/>
          <a:p>
            <a:endParaRPr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7824450" y="10617547"/>
            <a:ext cx="1981200" cy="340478"/>
            <a:chOff x="17824450" y="10617547"/>
            <a:chExt cx="1981200" cy="340478"/>
          </a:xfrm>
        </p:grpSpPr>
        <p:sp>
          <p:nvSpPr>
            <p:cNvPr id="8" name="object 22"/>
            <p:cNvSpPr txBox="1"/>
            <p:nvPr/>
          </p:nvSpPr>
          <p:spPr>
            <a:xfrm>
              <a:off x="17824450" y="10757605"/>
              <a:ext cx="1587250" cy="181460"/>
            </a:xfrm>
            <a:prstGeom prst="rect">
              <a:avLst/>
            </a:prstGeom>
          </p:spPr>
          <p:txBody>
            <a:bodyPr vert="horz" wrap="square" lIns="0" tIns="12065" rIns="0" bIns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en-US" altLang="zh-CN" sz="1100" spc="-7" baseline="3000">
                  <a:solidFill>
                    <a:srgbClr val="8B8D8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思源黑体 Regular" panose="020B0500000000000000" charset="-122"/>
                  <a:sym typeface="Arial" panose="020B0604020202020204" pitchFamily="34" charset="0"/>
                </a:rPr>
                <a:t>Copyright © 2023 DAS SOLAR</a:t>
              </a:r>
              <a:endParaRPr lang="en-US" altLang="zh-CN" sz="1100" baseline="1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endParaRPr>
            </a:p>
          </p:txBody>
        </p:sp>
        <p:sp>
          <p:nvSpPr>
            <p:cNvPr id="9" name="object 23"/>
            <p:cNvSpPr/>
            <p:nvPr/>
          </p:nvSpPr>
          <p:spPr>
            <a:xfrm>
              <a:off x="19267058" y="10689614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29">
                  <a:moveTo>
                    <a:pt x="0" y="0"/>
                  </a:moveTo>
                  <a:lnTo>
                    <a:pt x="0" y="214318"/>
                  </a:lnTo>
                </a:path>
              </a:pathLst>
            </a:custGeom>
            <a:ln w="5235">
              <a:solidFill>
                <a:srgbClr val="8B8D8D"/>
              </a:solidFill>
            </a:ln>
          </p:spPr>
          <p:txBody>
            <a:bodyPr wrap="square" lIns="0" tIns="0" rIns="0" bIns="0"/>
            <a:lstStyle/>
            <a:p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object 22"/>
            <p:cNvSpPr txBox="1"/>
            <p:nvPr/>
          </p:nvSpPr>
          <p:spPr>
            <a:xfrm>
              <a:off x="17829781" y="10683875"/>
              <a:ext cx="1348016" cy="125034"/>
            </a:xfrm>
            <a:prstGeom prst="rect">
              <a:avLst/>
            </a:prstGeom>
          </p:spPr>
          <p:txBody>
            <a:bodyPr vert="horz" wrap="square" lIns="0" tIns="12065" rIns="0" bIns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en-US" sz="1100" spc="-7" baseline="3000">
                  <a:solidFill>
                    <a:srgbClr val="8B8D8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思源黑体 Regular" panose="020B0500000000000000" charset="-122"/>
                  <a:sym typeface="Arial" panose="020B0604020202020204" pitchFamily="34" charset="0"/>
                </a:rPr>
                <a:t>WWW.DAS-SOLAR.COM</a:t>
              </a:r>
              <a:endParaRPr sz="1100" baseline="1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endParaRPr>
            </a:p>
          </p:txBody>
        </p:sp>
        <p:sp>
          <p:nvSpPr>
            <p:cNvPr id="11" name="object 22"/>
            <p:cNvSpPr txBox="1"/>
            <p:nvPr/>
          </p:nvSpPr>
          <p:spPr>
            <a:xfrm>
              <a:off x="19372036" y="10617547"/>
              <a:ext cx="433614" cy="340478"/>
            </a:xfrm>
            <a:prstGeom prst="rect">
              <a:avLst/>
            </a:prstGeom>
          </p:spPr>
          <p:txBody>
            <a:bodyPr vert="horz" wrap="square" lIns="0" tIns="12065" rIns="0" bIns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endParaRPr sz="3200" baseline="1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7291050" y="10302875"/>
            <a:ext cx="2743200" cy="1006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17748250" y="10672834"/>
            <a:ext cx="1663450" cy="255190"/>
            <a:chOff x="17748250" y="10683875"/>
            <a:chExt cx="1663450" cy="255190"/>
          </a:xfrm>
        </p:grpSpPr>
        <p:sp>
          <p:nvSpPr>
            <p:cNvPr id="19" name="object 22"/>
            <p:cNvSpPr txBox="1"/>
            <p:nvPr/>
          </p:nvSpPr>
          <p:spPr>
            <a:xfrm>
              <a:off x="17824450" y="10757605"/>
              <a:ext cx="1587250" cy="181460"/>
            </a:xfrm>
            <a:prstGeom prst="rect">
              <a:avLst/>
            </a:prstGeom>
          </p:spPr>
          <p:txBody>
            <a:bodyPr vert="horz" wrap="square" lIns="0" tIns="12065" rIns="0" bIns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100" spc="-7" baseline="3000">
                  <a:solidFill>
                    <a:srgbClr val="8B8D8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思源黑体 Regular" panose="020B0500000000000000" charset="-122"/>
                  <a:sym typeface="Arial" panose="020B0604020202020204" pitchFamily="34" charset="0"/>
                </a:rPr>
                <a:t>Copyright © 2023 DAS SOLAR</a:t>
              </a:r>
              <a:endParaRPr sz="1100" baseline="1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endParaRPr>
            </a:p>
          </p:txBody>
        </p:sp>
        <p:sp>
          <p:nvSpPr>
            <p:cNvPr id="20" name="object 23"/>
            <p:cNvSpPr/>
            <p:nvPr/>
          </p:nvSpPr>
          <p:spPr>
            <a:xfrm>
              <a:off x="17748250" y="10689614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29">
                  <a:moveTo>
                    <a:pt x="0" y="0"/>
                  </a:moveTo>
                  <a:lnTo>
                    <a:pt x="0" y="214318"/>
                  </a:lnTo>
                </a:path>
              </a:pathLst>
            </a:custGeom>
            <a:ln w="5235">
              <a:solidFill>
                <a:srgbClr val="8B8D8D"/>
              </a:solidFill>
            </a:ln>
          </p:spPr>
          <p:txBody>
            <a:bodyPr wrap="square" lIns="0" tIns="0" rIns="0" bIns="0"/>
            <a:lstStyle/>
            <a:p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object 22"/>
            <p:cNvSpPr txBox="1"/>
            <p:nvPr/>
          </p:nvSpPr>
          <p:spPr>
            <a:xfrm>
              <a:off x="17829781" y="10683875"/>
              <a:ext cx="1348016" cy="125034"/>
            </a:xfrm>
            <a:prstGeom prst="rect">
              <a:avLst/>
            </a:prstGeom>
          </p:spPr>
          <p:txBody>
            <a:bodyPr vert="horz" wrap="square" lIns="0" tIns="12065" rIns="0" bIns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en-US" sz="1100" spc="-7" baseline="3000">
                  <a:solidFill>
                    <a:srgbClr val="8B8D8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思源黑体 Regular" panose="020B0500000000000000" charset="-122"/>
                  <a:sym typeface="Arial" panose="020B0604020202020204" pitchFamily="34" charset="0"/>
                </a:rPr>
                <a:t>WWW.DAS-SOLAR.COM</a:t>
              </a:r>
              <a:endParaRPr sz="1100" baseline="1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endParaRPr>
            </a:p>
          </p:txBody>
        </p:sp>
      </p:grpSp>
      <p:sp>
        <p:nvSpPr>
          <p:cNvPr id="22" name="Holder 6"/>
          <p:cNvSpPr>
            <a:spLocks noGrp="1"/>
          </p:cNvSpPr>
          <p:nvPr>
            <p:ph type="sldNum" sz="quarter" idx="4"/>
          </p:nvPr>
        </p:nvSpPr>
        <p:spPr>
          <a:xfrm>
            <a:off x="17149021" y="10560431"/>
            <a:ext cx="533401" cy="49136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50" b="0" i="0">
                <a:solidFill>
                  <a:srgbClr val="808080"/>
                </a:solidFill>
                <a:latin typeface="思源黑体 Regular" panose="020B0500000000000000" charset="-122"/>
                <a:cs typeface="思源黑体 Regular" panose="020B0500000000000000" charset="-122"/>
              </a:defRPr>
            </a:lvl1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 smtClean="0">
                <a:latin typeface="Arial" panose="020B0604020202020204"/>
                <a:cs typeface="Arial" panose="020B0604020202020204"/>
              </a:rPr>
              <a:t>‹#›</a:t>
            </a:fld>
            <a:endParaRPr lang="zh-CN" altLang="en-US" sz="3600" baseline="1000" dirty="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36747" y="546502"/>
            <a:ext cx="1948536" cy="5185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2/13/2025</a:t>
            </a:fld>
            <a:endParaRPr lang="en-US"/>
          </a:p>
        </p:txBody>
      </p:sp>
      <p:sp>
        <p:nvSpPr>
          <p:cNvPr id="5" name="object 12"/>
          <p:cNvSpPr/>
          <p:nvPr userDrawn="1"/>
        </p:nvSpPr>
        <p:spPr>
          <a:xfrm>
            <a:off x="620395" y="1079500"/>
            <a:ext cx="5993765" cy="1562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5000">
                <a:srgbClr val="0D244F"/>
              </a:gs>
            </a:gsLst>
            <a:lin ang="10800000" scaled="0"/>
          </a:gradFill>
        </p:spPr>
        <p:txBody>
          <a:bodyPr wrap="square" lIns="0" tIns="0" rIns="0" bIns="0" rtlCol="0"/>
          <a:lstStyle/>
          <a:p>
            <a:endParaRPr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标题占位符 1"/>
          <p:cNvSpPr>
            <a:spLocks noGrp="1"/>
          </p:cNvSpPr>
          <p:nvPr>
            <p:ph type="title"/>
          </p:nvPr>
        </p:nvSpPr>
        <p:spPr>
          <a:xfrm>
            <a:off x="620395" y="444500"/>
            <a:ext cx="7103745" cy="565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18559" y="583740"/>
            <a:ext cx="2162495" cy="43517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48188" y="3304781"/>
            <a:ext cx="1859914" cy="930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0" i="0">
                <a:solidFill>
                  <a:srgbClr val="F19700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05465" y="3396575"/>
            <a:ext cx="9405620" cy="3459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0" b="1" i="0">
                <a:solidFill>
                  <a:schemeClr val="bg1"/>
                </a:solidFill>
                <a:latin typeface="Avenir LT Std 55 Roman"/>
                <a:cs typeface="Avenir LT Std 55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679803" y="10591810"/>
            <a:ext cx="2005330" cy="44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" b="0" i="0">
                <a:solidFill>
                  <a:srgbClr val="808080"/>
                </a:solidFill>
                <a:latin typeface="思源黑体 Regular" panose="020B0500000000000000" charset="-122"/>
                <a:cs typeface="思源黑体 Regular" panose="020B0500000000000000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275" spc="-7" baseline="3000"/>
              <a:t>Copyright </a:t>
            </a:r>
            <a:r>
              <a:rPr sz="1000" spc="-5"/>
              <a:t>© </a:t>
            </a:r>
            <a:r>
              <a:rPr sz="1275" spc="7" baseline="3000"/>
              <a:t>2022 </a:t>
            </a:r>
            <a:r>
              <a:rPr sz="1275" spc="-7" baseline="3000"/>
              <a:t>DAS </a:t>
            </a:r>
            <a:r>
              <a:rPr sz="1275" spc="-15" baseline="3000"/>
              <a:t>SOLAR</a:t>
            </a:r>
            <a:r>
              <a:rPr sz="1275" spc="37" baseline="3000"/>
              <a:t> </a:t>
            </a:r>
            <a:fld id="{81D60167-4931-47E6-BA6A-407CBD079E47}" type="slidenum">
              <a:rPr sz="3600" spc="-44" baseline="1000" dirty="0">
                <a:latin typeface="Arial" panose="020B0604020202020204"/>
                <a:cs typeface="Arial" panose="020B0604020202020204"/>
              </a:rPr>
              <a:t>‹#›</a:t>
            </a:fld>
            <a:endParaRPr sz="3600" baseline="1000">
              <a:latin typeface="Arial" panose="020B0604020202020204"/>
              <a:cs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382713" y="601663"/>
            <a:ext cx="17338675" cy="2185987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82713" y="3009900"/>
            <a:ext cx="17338675" cy="717708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C6979-6F38-483A-84B7-375C4545ACE0}" type="datetimeFigureOut">
              <a:rPr lang="zh-CN" altLang="en-US" smtClean="0"/>
              <a:t>2025/2/13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3A2CB-0E38-4FF3-992A-708217267F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tags" Target="../tags/tag167.xml"/><Relationship Id="rId299" Type="http://schemas.openxmlformats.org/officeDocument/2006/relationships/tags" Target="../tags/tag349.xml"/><Relationship Id="rId21" Type="http://schemas.openxmlformats.org/officeDocument/2006/relationships/tags" Target="../tags/tag71.xml"/><Relationship Id="rId63" Type="http://schemas.openxmlformats.org/officeDocument/2006/relationships/tags" Target="../tags/tag113.xml"/><Relationship Id="rId159" Type="http://schemas.openxmlformats.org/officeDocument/2006/relationships/tags" Target="../tags/tag209.xml"/><Relationship Id="rId324" Type="http://schemas.openxmlformats.org/officeDocument/2006/relationships/tags" Target="../tags/tag374.xml"/><Relationship Id="rId366" Type="http://schemas.openxmlformats.org/officeDocument/2006/relationships/tags" Target="../tags/tag416.xml"/><Relationship Id="rId170" Type="http://schemas.openxmlformats.org/officeDocument/2006/relationships/tags" Target="../tags/tag220.xml"/><Relationship Id="rId226" Type="http://schemas.openxmlformats.org/officeDocument/2006/relationships/tags" Target="../tags/tag276.xml"/><Relationship Id="rId433" Type="http://schemas.openxmlformats.org/officeDocument/2006/relationships/image" Target="../media/image66.svg"/><Relationship Id="rId268" Type="http://schemas.openxmlformats.org/officeDocument/2006/relationships/tags" Target="../tags/tag318.xml"/><Relationship Id="rId32" Type="http://schemas.openxmlformats.org/officeDocument/2006/relationships/tags" Target="../tags/tag82.xml"/><Relationship Id="rId74" Type="http://schemas.openxmlformats.org/officeDocument/2006/relationships/tags" Target="../tags/tag124.xml"/><Relationship Id="rId128" Type="http://schemas.openxmlformats.org/officeDocument/2006/relationships/tags" Target="../tags/tag178.xml"/><Relationship Id="rId335" Type="http://schemas.openxmlformats.org/officeDocument/2006/relationships/tags" Target="../tags/tag385.xml"/><Relationship Id="rId377" Type="http://schemas.openxmlformats.org/officeDocument/2006/relationships/tags" Target="../tags/tag427.xml"/><Relationship Id="rId5" Type="http://schemas.openxmlformats.org/officeDocument/2006/relationships/tags" Target="../tags/tag55.xml"/><Relationship Id="rId181" Type="http://schemas.openxmlformats.org/officeDocument/2006/relationships/tags" Target="../tags/tag231.xml"/><Relationship Id="rId237" Type="http://schemas.openxmlformats.org/officeDocument/2006/relationships/tags" Target="../tags/tag287.xml"/><Relationship Id="rId402" Type="http://schemas.openxmlformats.org/officeDocument/2006/relationships/tags" Target="../tags/tag452.xml"/><Relationship Id="rId279" Type="http://schemas.openxmlformats.org/officeDocument/2006/relationships/tags" Target="../tags/tag329.xml"/><Relationship Id="rId43" Type="http://schemas.openxmlformats.org/officeDocument/2006/relationships/tags" Target="../tags/tag93.xml"/><Relationship Id="rId139" Type="http://schemas.openxmlformats.org/officeDocument/2006/relationships/tags" Target="../tags/tag189.xml"/><Relationship Id="rId290" Type="http://schemas.openxmlformats.org/officeDocument/2006/relationships/tags" Target="../tags/tag340.xml"/><Relationship Id="rId304" Type="http://schemas.openxmlformats.org/officeDocument/2006/relationships/tags" Target="../tags/tag354.xml"/><Relationship Id="rId346" Type="http://schemas.openxmlformats.org/officeDocument/2006/relationships/tags" Target="../tags/tag396.xml"/><Relationship Id="rId388" Type="http://schemas.openxmlformats.org/officeDocument/2006/relationships/tags" Target="../tags/tag438.xml"/><Relationship Id="rId85" Type="http://schemas.openxmlformats.org/officeDocument/2006/relationships/tags" Target="../tags/tag135.xml"/><Relationship Id="rId150" Type="http://schemas.openxmlformats.org/officeDocument/2006/relationships/tags" Target="../tags/tag200.xml"/><Relationship Id="rId192" Type="http://schemas.openxmlformats.org/officeDocument/2006/relationships/tags" Target="../tags/tag242.xml"/><Relationship Id="rId206" Type="http://schemas.openxmlformats.org/officeDocument/2006/relationships/tags" Target="../tags/tag256.xml"/><Relationship Id="rId413" Type="http://schemas.openxmlformats.org/officeDocument/2006/relationships/tags" Target="../tags/tag463.xml"/><Relationship Id="rId248" Type="http://schemas.openxmlformats.org/officeDocument/2006/relationships/tags" Target="../tags/tag298.xml"/><Relationship Id="rId12" Type="http://schemas.openxmlformats.org/officeDocument/2006/relationships/tags" Target="../tags/tag62.xml"/><Relationship Id="rId108" Type="http://schemas.openxmlformats.org/officeDocument/2006/relationships/tags" Target="../tags/tag158.xml"/><Relationship Id="rId315" Type="http://schemas.openxmlformats.org/officeDocument/2006/relationships/tags" Target="../tags/tag365.xml"/><Relationship Id="rId357" Type="http://schemas.openxmlformats.org/officeDocument/2006/relationships/tags" Target="../tags/tag407.xml"/><Relationship Id="rId54" Type="http://schemas.openxmlformats.org/officeDocument/2006/relationships/tags" Target="../tags/tag104.xml"/><Relationship Id="rId96" Type="http://schemas.openxmlformats.org/officeDocument/2006/relationships/tags" Target="../tags/tag146.xml"/><Relationship Id="rId161" Type="http://schemas.openxmlformats.org/officeDocument/2006/relationships/tags" Target="../tags/tag211.xml"/><Relationship Id="rId217" Type="http://schemas.openxmlformats.org/officeDocument/2006/relationships/tags" Target="../tags/tag267.xml"/><Relationship Id="rId399" Type="http://schemas.openxmlformats.org/officeDocument/2006/relationships/tags" Target="../tags/tag449.xml"/><Relationship Id="rId259" Type="http://schemas.openxmlformats.org/officeDocument/2006/relationships/tags" Target="../tags/tag309.xml"/><Relationship Id="rId424" Type="http://schemas.openxmlformats.org/officeDocument/2006/relationships/tags" Target="../tags/tag474.xml"/><Relationship Id="rId23" Type="http://schemas.openxmlformats.org/officeDocument/2006/relationships/tags" Target="../tags/tag73.xml"/><Relationship Id="rId119" Type="http://schemas.openxmlformats.org/officeDocument/2006/relationships/tags" Target="../tags/tag169.xml"/><Relationship Id="rId270" Type="http://schemas.openxmlformats.org/officeDocument/2006/relationships/tags" Target="../tags/tag320.xml"/><Relationship Id="rId326" Type="http://schemas.openxmlformats.org/officeDocument/2006/relationships/tags" Target="../tags/tag376.xml"/><Relationship Id="rId65" Type="http://schemas.openxmlformats.org/officeDocument/2006/relationships/tags" Target="../tags/tag115.xml"/><Relationship Id="rId130" Type="http://schemas.openxmlformats.org/officeDocument/2006/relationships/tags" Target="../tags/tag180.xml"/><Relationship Id="rId368" Type="http://schemas.openxmlformats.org/officeDocument/2006/relationships/tags" Target="../tags/tag418.xml"/><Relationship Id="rId172" Type="http://schemas.openxmlformats.org/officeDocument/2006/relationships/tags" Target="../tags/tag222.xml"/><Relationship Id="rId228" Type="http://schemas.openxmlformats.org/officeDocument/2006/relationships/tags" Target="../tags/tag278.xml"/><Relationship Id="rId435" Type="http://schemas.openxmlformats.org/officeDocument/2006/relationships/image" Target="../media/image68.png"/><Relationship Id="rId281" Type="http://schemas.openxmlformats.org/officeDocument/2006/relationships/tags" Target="../tags/tag331.xml"/><Relationship Id="rId337" Type="http://schemas.openxmlformats.org/officeDocument/2006/relationships/tags" Target="../tags/tag387.xml"/><Relationship Id="rId34" Type="http://schemas.openxmlformats.org/officeDocument/2006/relationships/tags" Target="../tags/tag84.xml"/><Relationship Id="rId76" Type="http://schemas.openxmlformats.org/officeDocument/2006/relationships/tags" Target="../tags/tag126.xml"/><Relationship Id="rId141" Type="http://schemas.openxmlformats.org/officeDocument/2006/relationships/tags" Target="../tags/tag191.xml"/><Relationship Id="rId379" Type="http://schemas.openxmlformats.org/officeDocument/2006/relationships/tags" Target="../tags/tag429.xml"/><Relationship Id="rId7" Type="http://schemas.openxmlformats.org/officeDocument/2006/relationships/tags" Target="../tags/tag57.xml"/><Relationship Id="rId183" Type="http://schemas.openxmlformats.org/officeDocument/2006/relationships/tags" Target="../tags/tag233.xml"/><Relationship Id="rId239" Type="http://schemas.openxmlformats.org/officeDocument/2006/relationships/tags" Target="../tags/tag289.xml"/><Relationship Id="rId390" Type="http://schemas.openxmlformats.org/officeDocument/2006/relationships/tags" Target="../tags/tag440.xml"/><Relationship Id="rId404" Type="http://schemas.openxmlformats.org/officeDocument/2006/relationships/tags" Target="../tags/tag454.xml"/><Relationship Id="rId250" Type="http://schemas.openxmlformats.org/officeDocument/2006/relationships/tags" Target="../tags/tag300.xml"/><Relationship Id="rId292" Type="http://schemas.openxmlformats.org/officeDocument/2006/relationships/tags" Target="../tags/tag342.xml"/><Relationship Id="rId306" Type="http://schemas.openxmlformats.org/officeDocument/2006/relationships/tags" Target="../tags/tag356.xml"/><Relationship Id="rId45" Type="http://schemas.openxmlformats.org/officeDocument/2006/relationships/tags" Target="../tags/tag95.xml"/><Relationship Id="rId87" Type="http://schemas.openxmlformats.org/officeDocument/2006/relationships/tags" Target="../tags/tag137.xml"/><Relationship Id="rId110" Type="http://schemas.openxmlformats.org/officeDocument/2006/relationships/tags" Target="../tags/tag160.xml"/><Relationship Id="rId348" Type="http://schemas.openxmlformats.org/officeDocument/2006/relationships/tags" Target="../tags/tag398.xml"/><Relationship Id="rId152" Type="http://schemas.openxmlformats.org/officeDocument/2006/relationships/tags" Target="../tags/tag202.xml"/><Relationship Id="rId194" Type="http://schemas.openxmlformats.org/officeDocument/2006/relationships/tags" Target="../tags/tag244.xml"/><Relationship Id="rId208" Type="http://schemas.openxmlformats.org/officeDocument/2006/relationships/tags" Target="../tags/tag258.xml"/><Relationship Id="rId415" Type="http://schemas.openxmlformats.org/officeDocument/2006/relationships/tags" Target="../tags/tag465.xml"/><Relationship Id="rId261" Type="http://schemas.openxmlformats.org/officeDocument/2006/relationships/tags" Target="../tags/tag311.xml"/><Relationship Id="rId14" Type="http://schemas.openxmlformats.org/officeDocument/2006/relationships/tags" Target="../tags/tag64.xml"/><Relationship Id="rId56" Type="http://schemas.openxmlformats.org/officeDocument/2006/relationships/tags" Target="../tags/tag106.xml"/><Relationship Id="rId317" Type="http://schemas.openxmlformats.org/officeDocument/2006/relationships/tags" Target="../tags/tag367.xml"/><Relationship Id="rId359" Type="http://schemas.openxmlformats.org/officeDocument/2006/relationships/tags" Target="../tags/tag409.xml"/><Relationship Id="rId98" Type="http://schemas.openxmlformats.org/officeDocument/2006/relationships/tags" Target="../tags/tag148.xml"/><Relationship Id="rId121" Type="http://schemas.openxmlformats.org/officeDocument/2006/relationships/tags" Target="../tags/tag171.xml"/><Relationship Id="rId163" Type="http://schemas.openxmlformats.org/officeDocument/2006/relationships/tags" Target="../tags/tag213.xml"/><Relationship Id="rId219" Type="http://schemas.openxmlformats.org/officeDocument/2006/relationships/tags" Target="../tags/tag269.xml"/><Relationship Id="rId370" Type="http://schemas.openxmlformats.org/officeDocument/2006/relationships/tags" Target="../tags/tag420.xml"/><Relationship Id="rId426" Type="http://schemas.openxmlformats.org/officeDocument/2006/relationships/tags" Target="../tags/tag476.xml"/><Relationship Id="rId230" Type="http://schemas.openxmlformats.org/officeDocument/2006/relationships/tags" Target="../tags/tag280.xml"/><Relationship Id="rId25" Type="http://schemas.openxmlformats.org/officeDocument/2006/relationships/tags" Target="../tags/tag75.xml"/><Relationship Id="rId67" Type="http://schemas.openxmlformats.org/officeDocument/2006/relationships/tags" Target="../tags/tag117.xml"/><Relationship Id="rId272" Type="http://schemas.openxmlformats.org/officeDocument/2006/relationships/tags" Target="../tags/tag322.xml"/><Relationship Id="rId328" Type="http://schemas.openxmlformats.org/officeDocument/2006/relationships/tags" Target="../tags/tag378.xml"/><Relationship Id="rId132" Type="http://schemas.openxmlformats.org/officeDocument/2006/relationships/tags" Target="../tags/tag182.xml"/><Relationship Id="rId174" Type="http://schemas.openxmlformats.org/officeDocument/2006/relationships/tags" Target="../tags/tag224.xml"/><Relationship Id="rId381" Type="http://schemas.openxmlformats.org/officeDocument/2006/relationships/tags" Target="../tags/tag431.xml"/><Relationship Id="rId241" Type="http://schemas.openxmlformats.org/officeDocument/2006/relationships/tags" Target="../tags/tag291.xml"/><Relationship Id="rId36" Type="http://schemas.openxmlformats.org/officeDocument/2006/relationships/tags" Target="../tags/tag86.xml"/><Relationship Id="rId283" Type="http://schemas.openxmlformats.org/officeDocument/2006/relationships/tags" Target="../tags/tag333.xml"/><Relationship Id="rId339" Type="http://schemas.openxmlformats.org/officeDocument/2006/relationships/tags" Target="../tags/tag389.xml"/><Relationship Id="rId78" Type="http://schemas.openxmlformats.org/officeDocument/2006/relationships/tags" Target="../tags/tag128.xml"/><Relationship Id="rId101" Type="http://schemas.openxmlformats.org/officeDocument/2006/relationships/tags" Target="../tags/tag151.xml"/><Relationship Id="rId143" Type="http://schemas.openxmlformats.org/officeDocument/2006/relationships/tags" Target="../tags/tag193.xml"/><Relationship Id="rId185" Type="http://schemas.openxmlformats.org/officeDocument/2006/relationships/tags" Target="../tags/tag235.xml"/><Relationship Id="rId350" Type="http://schemas.openxmlformats.org/officeDocument/2006/relationships/tags" Target="../tags/tag400.xml"/><Relationship Id="rId406" Type="http://schemas.openxmlformats.org/officeDocument/2006/relationships/tags" Target="../tags/tag456.xml"/><Relationship Id="rId9" Type="http://schemas.openxmlformats.org/officeDocument/2006/relationships/tags" Target="../tags/tag59.xml"/><Relationship Id="rId210" Type="http://schemas.openxmlformats.org/officeDocument/2006/relationships/tags" Target="../tags/tag260.xml"/><Relationship Id="rId392" Type="http://schemas.openxmlformats.org/officeDocument/2006/relationships/tags" Target="../tags/tag442.xml"/><Relationship Id="rId252" Type="http://schemas.openxmlformats.org/officeDocument/2006/relationships/tags" Target="../tags/tag302.xml"/><Relationship Id="rId294" Type="http://schemas.openxmlformats.org/officeDocument/2006/relationships/tags" Target="../tags/tag344.xml"/><Relationship Id="rId308" Type="http://schemas.openxmlformats.org/officeDocument/2006/relationships/tags" Target="../tags/tag358.xml"/><Relationship Id="rId47" Type="http://schemas.openxmlformats.org/officeDocument/2006/relationships/tags" Target="../tags/tag97.xml"/><Relationship Id="rId89" Type="http://schemas.openxmlformats.org/officeDocument/2006/relationships/tags" Target="../tags/tag139.xml"/><Relationship Id="rId112" Type="http://schemas.openxmlformats.org/officeDocument/2006/relationships/tags" Target="../tags/tag162.xml"/><Relationship Id="rId154" Type="http://schemas.openxmlformats.org/officeDocument/2006/relationships/tags" Target="../tags/tag204.xml"/><Relationship Id="rId361" Type="http://schemas.openxmlformats.org/officeDocument/2006/relationships/tags" Target="../tags/tag411.xml"/><Relationship Id="rId196" Type="http://schemas.openxmlformats.org/officeDocument/2006/relationships/tags" Target="../tags/tag246.xml"/><Relationship Id="rId417" Type="http://schemas.openxmlformats.org/officeDocument/2006/relationships/tags" Target="../tags/tag467.xml"/><Relationship Id="rId16" Type="http://schemas.openxmlformats.org/officeDocument/2006/relationships/tags" Target="../tags/tag66.xml"/><Relationship Id="rId221" Type="http://schemas.openxmlformats.org/officeDocument/2006/relationships/tags" Target="../tags/tag271.xml"/><Relationship Id="rId263" Type="http://schemas.openxmlformats.org/officeDocument/2006/relationships/tags" Target="../tags/tag313.xml"/><Relationship Id="rId319" Type="http://schemas.openxmlformats.org/officeDocument/2006/relationships/tags" Target="../tags/tag369.xml"/><Relationship Id="rId58" Type="http://schemas.openxmlformats.org/officeDocument/2006/relationships/tags" Target="../tags/tag108.xml"/><Relationship Id="rId123" Type="http://schemas.openxmlformats.org/officeDocument/2006/relationships/tags" Target="../tags/tag173.xml"/><Relationship Id="rId330" Type="http://schemas.openxmlformats.org/officeDocument/2006/relationships/tags" Target="../tags/tag380.xml"/><Relationship Id="rId165" Type="http://schemas.openxmlformats.org/officeDocument/2006/relationships/tags" Target="../tags/tag215.xml"/><Relationship Id="rId372" Type="http://schemas.openxmlformats.org/officeDocument/2006/relationships/tags" Target="../tags/tag422.xml"/><Relationship Id="rId428" Type="http://schemas.openxmlformats.org/officeDocument/2006/relationships/notesSlide" Target="../notesSlides/notesSlide11.xml"/><Relationship Id="rId232" Type="http://schemas.openxmlformats.org/officeDocument/2006/relationships/tags" Target="../tags/tag282.xml"/><Relationship Id="rId274" Type="http://schemas.openxmlformats.org/officeDocument/2006/relationships/tags" Target="../tags/tag324.xml"/><Relationship Id="rId27" Type="http://schemas.openxmlformats.org/officeDocument/2006/relationships/tags" Target="../tags/tag77.xml"/><Relationship Id="rId69" Type="http://schemas.openxmlformats.org/officeDocument/2006/relationships/tags" Target="../tags/tag119.xml"/><Relationship Id="rId134" Type="http://schemas.openxmlformats.org/officeDocument/2006/relationships/tags" Target="../tags/tag184.xml"/><Relationship Id="rId80" Type="http://schemas.openxmlformats.org/officeDocument/2006/relationships/tags" Target="../tags/tag130.xml"/><Relationship Id="rId176" Type="http://schemas.openxmlformats.org/officeDocument/2006/relationships/tags" Target="../tags/tag226.xml"/><Relationship Id="rId341" Type="http://schemas.openxmlformats.org/officeDocument/2006/relationships/tags" Target="../tags/tag391.xml"/><Relationship Id="rId383" Type="http://schemas.openxmlformats.org/officeDocument/2006/relationships/tags" Target="../tags/tag433.xml"/><Relationship Id="rId201" Type="http://schemas.openxmlformats.org/officeDocument/2006/relationships/tags" Target="../tags/tag251.xml"/><Relationship Id="rId243" Type="http://schemas.openxmlformats.org/officeDocument/2006/relationships/tags" Target="../tags/tag293.xml"/><Relationship Id="rId285" Type="http://schemas.openxmlformats.org/officeDocument/2006/relationships/tags" Target="../tags/tag335.xml"/><Relationship Id="rId38" Type="http://schemas.openxmlformats.org/officeDocument/2006/relationships/tags" Target="../tags/tag88.xml"/><Relationship Id="rId103" Type="http://schemas.openxmlformats.org/officeDocument/2006/relationships/tags" Target="../tags/tag153.xml"/><Relationship Id="rId310" Type="http://schemas.openxmlformats.org/officeDocument/2006/relationships/tags" Target="../tags/tag360.xml"/><Relationship Id="rId91" Type="http://schemas.openxmlformats.org/officeDocument/2006/relationships/tags" Target="../tags/tag141.xml"/><Relationship Id="rId145" Type="http://schemas.openxmlformats.org/officeDocument/2006/relationships/tags" Target="../tags/tag195.xml"/><Relationship Id="rId187" Type="http://schemas.openxmlformats.org/officeDocument/2006/relationships/tags" Target="../tags/tag237.xml"/><Relationship Id="rId352" Type="http://schemas.openxmlformats.org/officeDocument/2006/relationships/tags" Target="../tags/tag402.xml"/><Relationship Id="rId394" Type="http://schemas.openxmlformats.org/officeDocument/2006/relationships/tags" Target="../tags/tag444.xml"/><Relationship Id="rId408" Type="http://schemas.openxmlformats.org/officeDocument/2006/relationships/tags" Target="../tags/tag458.xml"/><Relationship Id="rId212" Type="http://schemas.openxmlformats.org/officeDocument/2006/relationships/tags" Target="../tags/tag262.xml"/><Relationship Id="rId254" Type="http://schemas.openxmlformats.org/officeDocument/2006/relationships/tags" Target="../tags/tag304.xml"/><Relationship Id="rId28" Type="http://schemas.openxmlformats.org/officeDocument/2006/relationships/tags" Target="../tags/tag78.xml"/><Relationship Id="rId49" Type="http://schemas.openxmlformats.org/officeDocument/2006/relationships/tags" Target="../tags/tag99.xml"/><Relationship Id="rId114" Type="http://schemas.openxmlformats.org/officeDocument/2006/relationships/tags" Target="../tags/tag164.xml"/><Relationship Id="rId275" Type="http://schemas.openxmlformats.org/officeDocument/2006/relationships/tags" Target="../tags/tag325.xml"/><Relationship Id="rId296" Type="http://schemas.openxmlformats.org/officeDocument/2006/relationships/tags" Target="../tags/tag346.xml"/><Relationship Id="rId300" Type="http://schemas.openxmlformats.org/officeDocument/2006/relationships/tags" Target="../tags/tag350.xml"/><Relationship Id="rId60" Type="http://schemas.openxmlformats.org/officeDocument/2006/relationships/tags" Target="../tags/tag110.xml"/><Relationship Id="rId81" Type="http://schemas.openxmlformats.org/officeDocument/2006/relationships/tags" Target="../tags/tag131.xml"/><Relationship Id="rId135" Type="http://schemas.openxmlformats.org/officeDocument/2006/relationships/tags" Target="../tags/tag185.xml"/><Relationship Id="rId156" Type="http://schemas.openxmlformats.org/officeDocument/2006/relationships/tags" Target="../tags/tag206.xml"/><Relationship Id="rId177" Type="http://schemas.openxmlformats.org/officeDocument/2006/relationships/tags" Target="../tags/tag227.xml"/><Relationship Id="rId198" Type="http://schemas.openxmlformats.org/officeDocument/2006/relationships/tags" Target="../tags/tag248.xml"/><Relationship Id="rId321" Type="http://schemas.openxmlformats.org/officeDocument/2006/relationships/tags" Target="../tags/tag371.xml"/><Relationship Id="rId342" Type="http://schemas.openxmlformats.org/officeDocument/2006/relationships/tags" Target="../tags/tag392.xml"/><Relationship Id="rId363" Type="http://schemas.openxmlformats.org/officeDocument/2006/relationships/tags" Target="../tags/tag413.xml"/><Relationship Id="rId384" Type="http://schemas.openxmlformats.org/officeDocument/2006/relationships/tags" Target="../tags/tag434.xml"/><Relationship Id="rId419" Type="http://schemas.openxmlformats.org/officeDocument/2006/relationships/tags" Target="../tags/tag469.xml"/><Relationship Id="rId202" Type="http://schemas.openxmlformats.org/officeDocument/2006/relationships/tags" Target="../tags/tag252.xml"/><Relationship Id="rId223" Type="http://schemas.openxmlformats.org/officeDocument/2006/relationships/tags" Target="../tags/tag273.xml"/><Relationship Id="rId244" Type="http://schemas.openxmlformats.org/officeDocument/2006/relationships/tags" Target="../tags/tag294.xml"/><Relationship Id="rId430" Type="http://schemas.openxmlformats.org/officeDocument/2006/relationships/image" Target="../media/image63.png"/><Relationship Id="rId18" Type="http://schemas.openxmlformats.org/officeDocument/2006/relationships/tags" Target="../tags/tag68.xml"/><Relationship Id="rId39" Type="http://schemas.openxmlformats.org/officeDocument/2006/relationships/tags" Target="../tags/tag89.xml"/><Relationship Id="rId265" Type="http://schemas.openxmlformats.org/officeDocument/2006/relationships/tags" Target="../tags/tag315.xml"/><Relationship Id="rId286" Type="http://schemas.openxmlformats.org/officeDocument/2006/relationships/tags" Target="../tags/tag336.xml"/><Relationship Id="rId50" Type="http://schemas.openxmlformats.org/officeDocument/2006/relationships/tags" Target="../tags/tag100.xml"/><Relationship Id="rId104" Type="http://schemas.openxmlformats.org/officeDocument/2006/relationships/tags" Target="../tags/tag154.xml"/><Relationship Id="rId125" Type="http://schemas.openxmlformats.org/officeDocument/2006/relationships/tags" Target="../tags/tag175.xml"/><Relationship Id="rId146" Type="http://schemas.openxmlformats.org/officeDocument/2006/relationships/tags" Target="../tags/tag196.xml"/><Relationship Id="rId167" Type="http://schemas.openxmlformats.org/officeDocument/2006/relationships/tags" Target="../tags/tag217.xml"/><Relationship Id="rId188" Type="http://schemas.openxmlformats.org/officeDocument/2006/relationships/tags" Target="../tags/tag238.xml"/><Relationship Id="rId311" Type="http://schemas.openxmlformats.org/officeDocument/2006/relationships/tags" Target="../tags/tag361.xml"/><Relationship Id="rId332" Type="http://schemas.openxmlformats.org/officeDocument/2006/relationships/tags" Target="../tags/tag382.xml"/><Relationship Id="rId353" Type="http://schemas.openxmlformats.org/officeDocument/2006/relationships/tags" Target="../tags/tag403.xml"/><Relationship Id="rId374" Type="http://schemas.openxmlformats.org/officeDocument/2006/relationships/tags" Target="../tags/tag424.xml"/><Relationship Id="rId395" Type="http://schemas.openxmlformats.org/officeDocument/2006/relationships/tags" Target="../tags/tag445.xml"/><Relationship Id="rId409" Type="http://schemas.openxmlformats.org/officeDocument/2006/relationships/tags" Target="../tags/tag459.xml"/><Relationship Id="rId71" Type="http://schemas.openxmlformats.org/officeDocument/2006/relationships/tags" Target="../tags/tag121.xml"/><Relationship Id="rId92" Type="http://schemas.openxmlformats.org/officeDocument/2006/relationships/tags" Target="../tags/tag142.xml"/><Relationship Id="rId213" Type="http://schemas.openxmlformats.org/officeDocument/2006/relationships/tags" Target="../tags/tag263.xml"/><Relationship Id="rId234" Type="http://schemas.openxmlformats.org/officeDocument/2006/relationships/tags" Target="../tags/tag284.xml"/><Relationship Id="rId420" Type="http://schemas.openxmlformats.org/officeDocument/2006/relationships/tags" Target="../tags/tag470.xml"/><Relationship Id="rId2" Type="http://schemas.openxmlformats.org/officeDocument/2006/relationships/tags" Target="../tags/tag52.xml"/><Relationship Id="rId29" Type="http://schemas.openxmlformats.org/officeDocument/2006/relationships/tags" Target="../tags/tag79.xml"/><Relationship Id="rId255" Type="http://schemas.openxmlformats.org/officeDocument/2006/relationships/tags" Target="../tags/tag305.xml"/><Relationship Id="rId276" Type="http://schemas.openxmlformats.org/officeDocument/2006/relationships/tags" Target="../tags/tag326.xml"/><Relationship Id="rId297" Type="http://schemas.openxmlformats.org/officeDocument/2006/relationships/tags" Target="../tags/tag347.xml"/><Relationship Id="rId40" Type="http://schemas.openxmlformats.org/officeDocument/2006/relationships/tags" Target="../tags/tag90.xml"/><Relationship Id="rId115" Type="http://schemas.openxmlformats.org/officeDocument/2006/relationships/tags" Target="../tags/tag165.xml"/><Relationship Id="rId136" Type="http://schemas.openxmlformats.org/officeDocument/2006/relationships/tags" Target="../tags/tag186.xml"/><Relationship Id="rId157" Type="http://schemas.openxmlformats.org/officeDocument/2006/relationships/tags" Target="../tags/tag207.xml"/><Relationship Id="rId178" Type="http://schemas.openxmlformats.org/officeDocument/2006/relationships/tags" Target="../tags/tag228.xml"/><Relationship Id="rId301" Type="http://schemas.openxmlformats.org/officeDocument/2006/relationships/tags" Target="../tags/tag351.xml"/><Relationship Id="rId322" Type="http://schemas.openxmlformats.org/officeDocument/2006/relationships/tags" Target="../tags/tag372.xml"/><Relationship Id="rId343" Type="http://schemas.openxmlformats.org/officeDocument/2006/relationships/tags" Target="../tags/tag393.xml"/><Relationship Id="rId364" Type="http://schemas.openxmlformats.org/officeDocument/2006/relationships/tags" Target="../tags/tag414.xml"/><Relationship Id="rId61" Type="http://schemas.openxmlformats.org/officeDocument/2006/relationships/tags" Target="../tags/tag111.xml"/><Relationship Id="rId82" Type="http://schemas.openxmlformats.org/officeDocument/2006/relationships/tags" Target="../tags/tag132.xml"/><Relationship Id="rId199" Type="http://schemas.openxmlformats.org/officeDocument/2006/relationships/tags" Target="../tags/tag249.xml"/><Relationship Id="rId203" Type="http://schemas.openxmlformats.org/officeDocument/2006/relationships/tags" Target="../tags/tag253.xml"/><Relationship Id="rId385" Type="http://schemas.openxmlformats.org/officeDocument/2006/relationships/tags" Target="../tags/tag435.xml"/><Relationship Id="rId19" Type="http://schemas.openxmlformats.org/officeDocument/2006/relationships/tags" Target="../tags/tag69.xml"/><Relationship Id="rId224" Type="http://schemas.openxmlformats.org/officeDocument/2006/relationships/tags" Target="../tags/tag274.xml"/><Relationship Id="rId245" Type="http://schemas.openxmlformats.org/officeDocument/2006/relationships/tags" Target="../tags/tag295.xml"/><Relationship Id="rId266" Type="http://schemas.openxmlformats.org/officeDocument/2006/relationships/tags" Target="../tags/tag316.xml"/><Relationship Id="rId287" Type="http://schemas.openxmlformats.org/officeDocument/2006/relationships/tags" Target="../tags/tag337.xml"/><Relationship Id="rId410" Type="http://schemas.openxmlformats.org/officeDocument/2006/relationships/tags" Target="../tags/tag460.xml"/><Relationship Id="rId431" Type="http://schemas.openxmlformats.org/officeDocument/2006/relationships/image" Target="../media/image64.png"/><Relationship Id="rId30" Type="http://schemas.openxmlformats.org/officeDocument/2006/relationships/tags" Target="../tags/tag80.xml"/><Relationship Id="rId105" Type="http://schemas.openxmlformats.org/officeDocument/2006/relationships/tags" Target="../tags/tag155.xml"/><Relationship Id="rId126" Type="http://schemas.openxmlformats.org/officeDocument/2006/relationships/tags" Target="../tags/tag176.xml"/><Relationship Id="rId147" Type="http://schemas.openxmlformats.org/officeDocument/2006/relationships/tags" Target="../tags/tag197.xml"/><Relationship Id="rId168" Type="http://schemas.openxmlformats.org/officeDocument/2006/relationships/tags" Target="../tags/tag218.xml"/><Relationship Id="rId312" Type="http://schemas.openxmlformats.org/officeDocument/2006/relationships/tags" Target="../tags/tag362.xml"/><Relationship Id="rId333" Type="http://schemas.openxmlformats.org/officeDocument/2006/relationships/tags" Target="../tags/tag383.xml"/><Relationship Id="rId354" Type="http://schemas.openxmlformats.org/officeDocument/2006/relationships/tags" Target="../tags/tag404.xml"/><Relationship Id="rId51" Type="http://schemas.openxmlformats.org/officeDocument/2006/relationships/tags" Target="../tags/tag101.xml"/><Relationship Id="rId72" Type="http://schemas.openxmlformats.org/officeDocument/2006/relationships/tags" Target="../tags/tag122.xml"/><Relationship Id="rId93" Type="http://schemas.openxmlformats.org/officeDocument/2006/relationships/tags" Target="../tags/tag143.xml"/><Relationship Id="rId189" Type="http://schemas.openxmlformats.org/officeDocument/2006/relationships/tags" Target="../tags/tag239.xml"/><Relationship Id="rId375" Type="http://schemas.openxmlformats.org/officeDocument/2006/relationships/tags" Target="../tags/tag425.xml"/><Relationship Id="rId396" Type="http://schemas.openxmlformats.org/officeDocument/2006/relationships/tags" Target="../tags/tag446.xml"/><Relationship Id="rId3" Type="http://schemas.openxmlformats.org/officeDocument/2006/relationships/tags" Target="../tags/tag53.xml"/><Relationship Id="rId214" Type="http://schemas.openxmlformats.org/officeDocument/2006/relationships/tags" Target="../tags/tag264.xml"/><Relationship Id="rId235" Type="http://schemas.openxmlformats.org/officeDocument/2006/relationships/tags" Target="../tags/tag285.xml"/><Relationship Id="rId256" Type="http://schemas.openxmlformats.org/officeDocument/2006/relationships/tags" Target="../tags/tag306.xml"/><Relationship Id="rId277" Type="http://schemas.openxmlformats.org/officeDocument/2006/relationships/tags" Target="../tags/tag327.xml"/><Relationship Id="rId298" Type="http://schemas.openxmlformats.org/officeDocument/2006/relationships/tags" Target="../tags/tag348.xml"/><Relationship Id="rId400" Type="http://schemas.openxmlformats.org/officeDocument/2006/relationships/tags" Target="../tags/tag450.xml"/><Relationship Id="rId421" Type="http://schemas.openxmlformats.org/officeDocument/2006/relationships/tags" Target="../tags/tag471.xml"/><Relationship Id="rId116" Type="http://schemas.openxmlformats.org/officeDocument/2006/relationships/tags" Target="../tags/tag166.xml"/><Relationship Id="rId137" Type="http://schemas.openxmlformats.org/officeDocument/2006/relationships/tags" Target="../tags/tag187.xml"/><Relationship Id="rId158" Type="http://schemas.openxmlformats.org/officeDocument/2006/relationships/tags" Target="../tags/tag208.xml"/><Relationship Id="rId302" Type="http://schemas.openxmlformats.org/officeDocument/2006/relationships/tags" Target="../tags/tag352.xml"/><Relationship Id="rId323" Type="http://schemas.openxmlformats.org/officeDocument/2006/relationships/tags" Target="../tags/tag373.xml"/><Relationship Id="rId344" Type="http://schemas.openxmlformats.org/officeDocument/2006/relationships/tags" Target="../tags/tag394.xml"/><Relationship Id="rId20" Type="http://schemas.openxmlformats.org/officeDocument/2006/relationships/tags" Target="../tags/tag70.xml"/><Relationship Id="rId41" Type="http://schemas.openxmlformats.org/officeDocument/2006/relationships/tags" Target="../tags/tag91.xml"/><Relationship Id="rId62" Type="http://schemas.openxmlformats.org/officeDocument/2006/relationships/tags" Target="../tags/tag112.xml"/><Relationship Id="rId83" Type="http://schemas.openxmlformats.org/officeDocument/2006/relationships/tags" Target="../tags/tag133.xml"/><Relationship Id="rId179" Type="http://schemas.openxmlformats.org/officeDocument/2006/relationships/tags" Target="../tags/tag229.xml"/><Relationship Id="rId365" Type="http://schemas.openxmlformats.org/officeDocument/2006/relationships/tags" Target="../tags/tag415.xml"/><Relationship Id="rId386" Type="http://schemas.openxmlformats.org/officeDocument/2006/relationships/tags" Target="../tags/tag436.xml"/><Relationship Id="rId190" Type="http://schemas.openxmlformats.org/officeDocument/2006/relationships/tags" Target="../tags/tag240.xml"/><Relationship Id="rId204" Type="http://schemas.openxmlformats.org/officeDocument/2006/relationships/tags" Target="../tags/tag254.xml"/><Relationship Id="rId225" Type="http://schemas.openxmlformats.org/officeDocument/2006/relationships/tags" Target="../tags/tag275.xml"/><Relationship Id="rId246" Type="http://schemas.openxmlformats.org/officeDocument/2006/relationships/tags" Target="../tags/tag296.xml"/><Relationship Id="rId267" Type="http://schemas.openxmlformats.org/officeDocument/2006/relationships/tags" Target="../tags/tag317.xml"/><Relationship Id="rId288" Type="http://schemas.openxmlformats.org/officeDocument/2006/relationships/tags" Target="../tags/tag338.xml"/><Relationship Id="rId411" Type="http://schemas.openxmlformats.org/officeDocument/2006/relationships/tags" Target="../tags/tag461.xml"/><Relationship Id="rId432" Type="http://schemas.openxmlformats.org/officeDocument/2006/relationships/image" Target="../media/image65.png"/><Relationship Id="rId106" Type="http://schemas.openxmlformats.org/officeDocument/2006/relationships/tags" Target="../tags/tag156.xml"/><Relationship Id="rId127" Type="http://schemas.openxmlformats.org/officeDocument/2006/relationships/tags" Target="../tags/tag177.xml"/><Relationship Id="rId313" Type="http://schemas.openxmlformats.org/officeDocument/2006/relationships/tags" Target="../tags/tag363.xml"/><Relationship Id="rId10" Type="http://schemas.openxmlformats.org/officeDocument/2006/relationships/tags" Target="../tags/tag60.xml"/><Relationship Id="rId31" Type="http://schemas.openxmlformats.org/officeDocument/2006/relationships/tags" Target="../tags/tag81.xml"/><Relationship Id="rId52" Type="http://schemas.openxmlformats.org/officeDocument/2006/relationships/tags" Target="../tags/tag102.xml"/><Relationship Id="rId73" Type="http://schemas.openxmlformats.org/officeDocument/2006/relationships/tags" Target="../tags/tag123.xml"/><Relationship Id="rId94" Type="http://schemas.openxmlformats.org/officeDocument/2006/relationships/tags" Target="../tags/tag144.xml"/><Relationship Id="rId148" Type="http://schemas.openxmlformats.org/officeDocument/2006/relationships/tags" Target="../tags/tag198.xml"/><Relationship Id="rId169" Type="http://schemas.openxmlformats.org/officeDocument/2006/relationships/tags" Target="../tags/tag219.xml"/><Relationship Id="rId334" Type="http://schemas.openxmlformats.org/officeDocument/2006/relationships/tags" Target="../tags/tag384.xml"/><Relationship Id="rId355" Type="http://schemas.openxmlformats.org/officeDocument/2006/relationships/tags" Target="../tags/tag405.xml"/><Relationship Id="rId376" Type="http://schemas.openxmlformats.org/officeDocument/2006/relationships/tags" Target="../tags/tag426.xml"/><Relationship Id="rId397" Type="http://schemas.openxmlformats.org/officeDocument/2006/relationships/tags" Target="../tags/tag447.xml"/><Relationship Id="rId4" Type="http://schemas.openxmlformats.org/officeDocument/2006/relationships/tags" Target="../tags/tag54.xml"/><Relationship Id="rId180" Type="http://schemas.openxmlformats.org/officeDocument/2006/relationships/tags" Target="../tags/tag230.xml"/><Relationship Id="rId215" Type="http://schemas.openxmlformats.org/officeDocument/2006/relationships/tags" Target="../tags/tag265.xml"/><Relationship Id="rId236" Type="http://schemas.openxmlformats.org/officeDocument/2006/relationships/tags" Target="../tags/tag286.xml"/><Relationship Id="rId257" Type="http://schemas.openxmlformats.org/officeDocument/2006/relationships/tags" Target="../tags/tag307.xml"/><Relationship Id="rId278" Type="http://schemas.openxmlformats.org/officeDocument/2006/relationships/tags" Target="../tags/tag328.xml"/><Relationship Id="rId401" Type="http://schemas.openxmlformats.org/officeDocument/2006/relationships/tags" Target="../tags/tag451.xml"/><Relationship Id="rId422" Type="http://schemas.openxmlformats.org/officeDocument/2006/relationships/tags" Target="../tags/tag472.xml"/><Relationship Id="rId303" Type="http://schemas.openxmlformats.org/officeDocument/2006/relationships/tags" Target="../tags/tag353.xml"/><Relationship Id="rId42" Type="http://schemas.openxmlformats.org/officeDocument/2006/relationships/tags" Target="../tags/tag92.xml"/><Relationship Id="rId84" Type="http://schemas.openxmlformats.org/officeDocument/2006/relationships/tags" Target="../tags/tag134.xml"/><Relationship Id="rId138" Type="http://schemas.openxmlformats.org/officeDocument/2006/relationships/tags" Target="../tags/tag188.xml"/><Relationship Id="rId345" Type="http://schemas.openxmlformats.org/officeDocument/2006/relationships/tags" Target="../tags/tag395.xml"/><Relationship Id="rId387" Type="http://schemas.openxmlformats.org/officeDocument/2006/relationships/tags" Target="../tags/tag437.xml"/><Relationship Id="rId191" Type="http://schemas.openxmlformats.org/officeDocument/2006/relationships/tags" Target="../tags/tag241.xml"/><Relationship Id="rId205" Type="http://schemas.openxmlformats.org/officeDocument/2006/relationships/tags" Target="../tags/tag255.xml"/><Relationship Id="rId247" Type="http://schemas.openxmlformats.org/officeDocument/2006/relationships/tags" Target="../tags/tag297.xml"/><Relationship Id="rId412" Type="http://schemas.openxmlformats.org/officeDocument/2006/relationships/tags" Target="../tags/tag462.xml"/><Relationship Id="rId107" Type="http://schemas.openxmlformats.org/officeDocument/2006/relationships/tags" Target="../tags/tag157.xml"/><Relationship Id="rId289" Type="http://schemas.openxmlformats.org/officeDocument/2006/relationships/tags" Target="../tags/tag339.xml"/><Relationship Id="rId11" Type="http://schemas.openxmlformats.org/officeDocument/2006/relationships/tags" Target="../tags/tag61.xml"/><Relationship Id="rId53" Type="http://schemas.openxmlformats.org/officeDocument/2006/relationships/tags" Target="../tags/tag103.xml"/><Relationship Id="rId149" Type="http://schemas.openxmlformats.org/officeDocument/2006/relationships/tags" Target="../tags/tag199.xml"/><Relationship Id="rId314" Type="http://schemas.openxmlformats.org/officeDocument/2006/relationships/tags" Target="../tags/tag364.xml"/><Relationship Id="rId356" Type="http://schemas.openxmlformats.org/officeDocument/2006/relationships/tags" Target="../tags/tag406.xml"/><Relationship Id="rId398" Type="http://schemas.openxmlformats.org/officeDocument/2006/relationships/tags" Target="../tags/tag448.xml"/><Relationship Id="rId95" Type="http://schemas.openxmlformats.org/officeDocument/2006/relationships/tags" Target="../tags/tag145.xml"/><Relationship Id="rId160" Type="http://schemas.openxmlformats.org/officeDocument/2006/relationships/tags" Target="../tags/tag210.xml"/><Relationship Id="rId216" Type="http://schemas.openxmlformats.org/officeDocument/2006/relationships/tags" Target="../tags/tag266.xml"/><Relationship Id="rId423" Type="http://schemas.openxmlformats.org/officeDocument/2006/relationships/tags" Target="../tags/tag473.xml"/><Relationship Id="rId258" Type="http://schemas.openxmlformats.org/officeDocument/2006/relationships/tags" Target="../tags/tag308.xml"/><Relationship Id="rId22" Type="http://schemas.openxmlformats.org/officeDocument/2006/relationships/tags" Target="../tags/tag72.xml"/><Relationship Id="rId64" Type="http://schemas.openxmlformats.org/officeDocument/2006/relationships/tags" Target="../tags/tag114.xml"/><Relationship Id="rId118" Type="http://schemas.openxmlformats.org/officeDocument/2006/relationships/tags" Target="../tags/tag168.xml"/><Relationship Id="rId325" Type="http://schemas.openxmlformats.org/officeDocument/2006/relationships/tags" Target="../tags/tag375.xml"/><Relationship Id="rId367" Type="http://schemas.openxmlformats.org/officeDocument/2006/relationships/tags" Target="../tags/tag417.xml"/><Relationship Id="rId171" Type="http://schemas.openxmlformats.org/officeDocument/2006/relationships/tags" Target="../tags/tag221.xml"/><Relationship Id="rId227" Type="http://schemas.openxmlformats.org/officeDocument/2006/relationships/tags" Target="../tags/tag277.xml"/><Relationship Id="rId269" Type="http://schemas.openxmlformats.org/officeDocument/2006/relationships/tags" Target="../tags/tag319.xml"/><Relationship Id="rId434" Type="http://schemas.openxmlformats.org/officeDocument/2006/relationships/image" Target="../media/image67.png"/><Relationship Id="rId33" Type="http://schemas.openxmlformats.org/officeDocument/2006/relationships/tags" Target="../tags/tag83.xml"/><Relationship Id="rId129" Type="http://schemas.openxmlformats.org/officeDocument/2006/relationships/tags" Target="../tags/tag179.xml"/><Relationship Id="rId280" Type="http://schemas.openxmlformats.org/officeDocument/2006/relationships/tags" Target="../tags/tag330.xml"/><Relationship Id="rId336" Type="http://schemas.openxmlformats.org/officeDocument/2006/relationships/tags" Target="../tags/tag386.xml"/><Relationship Id="rId75" Type="http://schemas.openxmlformats.org/officeDocument/2006/relationships/tags" Target="../tags/tag125.xml"/><Relationship Id="rId140" Type="http://schemas.openxmlformats.org/officeDocument/2006/relationships/tags" Target="../tags/tag190.xml"/><Relationship Id="rId182" Type="http://schemas.openxmlformats.org/officeDocument/2006/relationships/tags" Target="../tags/tag232.xml"/><Relationship Id="rId378" Type="http://schemas.openxmlformats.org/officeDocument/2006/relationships/tags" Target="../tags/tag428.xml"/><Relationship Id="rId403" Type="http://schemas.openxmlformats.org/officeDocument/2006/relationships/tags" Target="../tags/tag453.xml"/><Relationship Id="rId6" Type="http://schemas.openxmlformats.org/officeDocument/2006/relationships/tags" Target="../tags/tag56.xml"/><Relationship Id="rId238" Type="http://schemas.openxmlformats.org/officeDocument/2006/relationships/tags" Target="../tags/tag288.xml"/><Relationship Id="rId291" Type="http://schemas.openxmlformats.org/officeDocument/2006/relationships/tags" Target="../tags/tag341.xml"/><Relationship Id="rId305" Type="http://schemas.openxmlformats.org/officeDocument/2006/relationships/tags" Target="../tags/tag355.xml"/><Relationship Id="rId347" Type="http://schemas.openxmlformats.org/officeDocument/2006/relationships/tags" Target="../tags/tag397.xml"/><Relationship Id="rId44" Type="http://schemas.openxmlformats.org/officeDocument/2006/relationships/tags" Target="../tags/tag94.xml"/><Relationship Id="rId86" Type="http://schemas.openxmlformats.org/officeDocument/2006/relationships/tags" Target="../tags/tag136.xml"/><Relationship Id="rId151" Type="http://schemas.openxmlformats.org/officeDocument/2006/relationships/tags" Target="../tags/tag201.xml"/><Relationship Id="rId389" Type="http://schemas.openxmlformats.org/officeDocument/2006/relationships/tags" Target="../tags/tag439.xml"/><Relationship Id="rId193" Type="http://schemas.openxmlformats.org/officeDocument/2006/relationships/tags" Target="../tags/tag243.xml"/><Relationship Id="rId207" Type="http://schemas.openxmlformats.org/officeDocument/2006/relationships/tags" Target="../tags/tag257.xml"/><Relationship Id="rId249" Type="http://schemas.openxmlformats.org/officeDocument/2006/relationships/tags" Target="../tags/tag299.xml"/><Relationship Id="rId414" Type="http://schemas.openxmlformats.org/officeDocument/2006/relationships/tags" Target="../tags/tag464.xml"/><Relationship Id="rId13" Type="http://schemas.openxmlformats.org/officeDocument/2006/relationships/tags" Target="../tags/tag63.xml"/><Relationship Id="rId109" Type="http://schemas.openxmlformats.org/officeDocument/2006/relationships/tags" Target="../tags/tag159.xml"/><Relationship Id="rId260" Type="http://schemas.openxmlformats.org/officeDocument/2006/relationships/tags" Target="../tags/tag310.xml"/><Relationship Id="rId316" Type="http://schemas.openxmlformats.org/officeDocument/2006/relationships/tags" Target="../tags/tag366.xml"/><Relationship Id="rId55" Type="http://schemas.openxmlformats.org/officeDocument/2006/relationships/tags" Target="../tags/tag105.xml"/><Relationship Id="rId97" Type="http://schemas.openxmlformats.org/officeDocument/2006/relationships/tags" Target="../tags/tag147.xml"/><Relationship Id="rId120" Type="http://schemas.openxmlformats.org/officeDocument/2006/relationships/tags" Target="../tags/tag170.xml"/><Relationship Id="rId358" Type="http://schemas.openxmlformats.org/officeDocument/2006/relationships/tags" Target="../tags/tag408.xml"/><Relationship Id="rId162" Type="http://schemas.openxmlformats.org/officeDocument/2006/relationships/tags" Target="../tags/tag212.xml"/><Relationship Id="rId218" Type="http://schemas.openxmlformats.org/officeDocument/2006/relationships/tags" Target="../tags/tag268.xml"/><Relationship Id="rId425" Type="http://schemas.openxmlformats.org/officeDocument/2006/relationships/tags" Target="../tags/tag475.xml"/><Relationship Id="rId271" Type="http://schemas.openxmlformats.org/officeDocument/2006/relationships/tags" Target="../tags/tag321.xml"/><Relationship Id="rId24" Type="http://schemas.openxmlformats.org/officeDocument/2006/relationships/tags" Target="../tags/tag74.xml"/><Relationship Id="rId66" Type="http://schemas.openxmlformats.org/officeDocument/2006/relationships/tags" Target="../tags/tag116.xml"/><Relationship Id="rId131" Type="http://schemas.openxmlformats.org/officeDocument/2006/relationships/tags" Target="../tags/tag181.xml"/><Relationship Id="rId327" Type="http://schemas.openxmlformats.org/officeDocument/2006/relationships/tags" Target="../tags/tag377.xml"/><Relationship Id="rId369" Type="http://schemas.openxmlformats.org/officeDocument/2006/relationships/tags" Target="../tags/tag419.xml"/><Relationship Id="rId173" Type="http://schemas.openxmlformats.org/officeDocument/2006/relationships/tags" Target="../tags/tag223.xml"/><Relationship Id="rId229" Type="http://schemas.openxmlformats.org/officeDocument/2006/relationships/tags" Target="../tags/tag279.xml"/><Relationship Id="rId380" Type="http://schemas.openxmlformats.org/officeDocument/2006/relationships/tags" Target="../tags/tag430.xml"/><Relationship Id="rId240" Type="http://schemas.openxmlformats.org/officeDocument/2006/relationships/tags" Target="../tags/tag290.xml"/><Relationship Id="rId35" Type="http://schemas.openxmlformats.org/officeDocument/2006/relationships/tags" Target="../tags/tag85.xml"/><Relationship Id="rId77" Type="http://schemas.openxmlformats.org/officeDocument/2006/relationships/tags" Target="../tags/tag127.xml"/><Relationship Id="rId100" Type="http://schemas.openxmlformats.org/officeDocument/2006/relationships/tags" Target="../tags/tag150.xml"/><Relationship Id="rId282" Type="http://schemas.openxmlformats.org/officeDocument/2006/relationships/tags" Target="../tags/tag332.xml"/><Relationship Id="rId338" Type="http://schemas.openxmlformats.org/officeDocument/2006/relationships/tags" Target="../tags/tag388.xml"/><Relationship Id="rId8" Type="http://schemas.openxmlformats.org/officeDocument/2006/relationships/tags" Target="../tags/tag58.xml"/><Relationship Id="rId142" Type="http://schemas.openxmlformats.org/officeDocument/2006/relationships/tags" Target="../tags/tag192.xml"/><Relationship Id="rId184" Type="http://schemas.openxmlformats.org/officeDocument/2006/relationships/tags" Target="../tags/tag234.xml"/><Relationship Id="rId391" Type="http://schemas.openxmlformats.org/officeDocument/2006/relationships/tags" Target="../tags/tag441.xml"/><Relationship Id="rId405" Type="http://schemas.openxmlformats.org/officeDocument/2006/relationships/tags" Target="../tags/tag455.xml"/><Relationship Id="rId251" Type="http://schemas.openxmlformats.org/officeDocument/2006/relationships/tags" Target="../tags/tag301.xml"/><Relationship Id="rId46" Type="http://schemas.openxmlformats.org/officeDocument/2006/relationships/tags" Target="../tags/tag96.xml"/><Relationship Id="rId293" Type="http://schemas.openxmlformats.org/officeDocument/2006/relationships/tags" Target="../tags/tag343.xml"/><Relationship Id="rId307" Type="http://schemas.openxmlformats.org/officeDocument/2006/relationships/tags" Target="../tags/tag357.xml"/><Relationship Id="rId349" Type="http://schemas.openxmlformats.org/officeDocument/2006/relationships/tags" Target="../tags/tag399.xml"/><Relationship Id="rId88" Type="http://schemas.openxmlformats.org/officeDocument/2006/relationships/tags" Target="../tags/tag138.xml"/><Relationship Id="rId111" Type="http://schemas.openxmlformats.org/officeDocument/2006/relationships/tags" Target="../tags/tag161.xml"/><Relationship Id="rId153" Type="http://schemas.openxmlformats.org/officeDocument/2006/relationships/tags" Target="../tags/tag203.xml"/><Relationship Id="rId195" Type="http://schemas.openxmlformats.org/officeDocument/2006/relationships/tags" Target="../tags/tag245.xml"/><Relationship Id="rId209" Type="http://schemas.openxmlformats.org/officeDocument/2006/relationships/tags" Target="../tags/tag259.xml"/><Relationship Id="rId360" Type="http://schemas.openxmlformats.org/officeDocument/2006/relationships/tags" Target="../tags/tag410.xml"/><Relationship Id="rId416" Type="http://schemas.openxmlformats.org/officeDocument/2006/relationships/tags" Target="../tags/tag466.xml"/><Relationship Id="rId220" Type="http://schemas.openxmlformats.org/officeDocument/2006/relationships/tags" Target="../tags/tag270.xml"/><Relationship Id="rId15" Type="http://schemas.openxmlformats.org/officeDocument/2006/relationships/tags" Target="../tags/tag65.xml"/><Relationship Id="rId57" Type="http://schemas.openxmlformats.org/officeDocument/2006/relationships/tags" Target="../tags/tag107.xml"/><Relationship Id="rId262" Type="http://schemas.openxmlformats.org/officeDocument/2006/relationships/tags" Target="../tags/tag312.xml"/><Relationship Id="rId318" Type="http://schemas.openxmlformats.org/officeDocument/2006/relationships/tags" Target="../tags/tag368.xml"/><Relationship Id="rId99" Type="http://schemas.openxmlformats.org/officeDocument/2006/relationships/tags" Target="../tags/tag149.xml"/><Relationship Id="rId122" Type="http://schemas.openxmlformats.org/officeDocument/2006/relationships/tags" Target="../tags/tag172.xml"/><Relationship Id="rId164" Type="http://schemas.openxmlformats.org/officeDocument/2006/relationships/tags" Target="../tags/tag214.xml"/><Relationship Id="rId371" Type="http://schemas.openxmlformats.org/officeDocument/2006/relationships/tags" Target="../tags/tag421.xml"/><Relationship Id="rId427" Type="http://schemas.openxmlformats.org/officeDocument/2006/relationships/slideLayout" Target="../slideLayouts/slideLayout3.xml"/><Relationship Id="rId26" Type="http://schemas.openxmlformats.org/officeDocument/2006/relationships/tags" Target="../tags/tag76.xml"/><Relationship Id="rId231" Type="http://schemas.openxmlformats.org/officeDocument/2006/relationships/tags" Target="../tags/tag281.xml"/><Relationship Id="rId273" Type="http://schemas.openxmlformats.org/officeDocument/2006/relationships/tags" Target="../tags/tag323.xml"/><Relationship Id="rId329" Type="http://schemas.openxmlformats.org/officeDocument/2006/relationships/tags" Target="../tags/tag379.xml"/><Relationship Id="rId68" Type="http://schemas.openxmlformats.org/officeDocument/2006/relationships/tags" Target="../tags/tag118.xml"/><Relationship Id="rId133" Type="http://schemas.openxmlformats.org/officeDocument/2006/relationships/tags" Target="../tags/tag183.xml"/><Relationship Id="rId175" Type="http://schemas.openxmlformats.org/officeDocument/2006/relationships/tags" Target="../tags/tag225.xml"/><Relationship Id="rId340" Type="http://schemas.openxmlformats.org/officeDocument/2006/relationships/tags" Target="../tags/tag390.xml"/><Relationship Id="rId200" Type="http://schemas.openxmlformats.org/officeDocument/2006/relationships/tags" Target="../tags/tag250.xml"/><Relationship Id="rId382" Type="http://schemas.openxmlformats.org/officeDocument/2006/relationships/tags" Target="../tags/tag432.xml"/><Relationship Id="rId242" Type="http://schemas.openxmlformats.org/officeDocument/2006/relationships/tags" Target="../tags/tag292.xml"/><Relationship Id="rId284" Type="http://schemas.openxmlformats.org/officeDocument/2006/relationships/tags" Target="../tags/tag334.xml"/><Relationship Id="rId37" Type="http://schemas.openxmlformats.org/officeDocument/2006/relationships/tags" Target="../tags/tag87.xml"/><Relationship Id="rId79" Type="http://schemas.openxmlformats.org/officeDocument/2006/relationships/tags" Target="../tags/tag129.xml"/><Relationship Id="rId102" Type="http://schemas.openxmlformats.org/officeDocument/2006/relationships/tags" Target="../tags/tag152.xml"/><Relationship Id="rId144" Type="http://schemas.openxmlformats.org/officeDocument/2006/relationships/tags" Target="../tags/tag194.xml"/><Relationship Id="rId90" Type="http://schemas.openxmlformats.org/officeDocument/2006/relationships/tags" Target="../tags/tag140.xml"/><Relationship Id="rId186" Type="http://schemas.openxmlformats.org/officeDocument/2006/relationships/tags" Target="../tags/tag236.xml"/><Relationship Id="rId351" Type="http://schemas.openxmlformats.org/officeDocument/2006/relationships/tags" Target="../tags/tag401.xml"/><Relationship Id="rId393" Type="http://schemas.openxmlformats.org/officeDocument/2006/relationships/tags" Target="../tags/tag443.xml"/><Relationship Id="rId407" Type="http://schemas.openxmlformats.org/officeDocument/2006/relationships/tags" Target="../tags/tag457.xml"/><Relationship Id="rId211" Type="http://schemas.openxmlformats.org/officeDocument/2006/relationships/tags" Target="../tags/tag261.xml"/><Relationship Id="rId253" Type="http://schemas.openxmlformats.org/officeDocument/2006/relationships/tags" Target="../tags/tag303.xml"/><Relationship Id="rId295" Type="http://schemas.openxmlformats.org/officeDocument/2006/relationships/tags" Target="../tags/tag345.xml"/><Relationship Id="rId309" Type="http://schemas.openxmlformats.org/officeDocument/2006/relationships/tags" Target="../tags/tag359.xml"/><Relationship Id="rId48" Type="http://schemas.openxmlformats.org/officeDocument/2006/relationships/tags" Target="../tags/tag98.xml"/><Relationship Id="rId113" Type="http://schemas.openxmlformats.org/officeDocument/2006/relationships/tags" Target="../tags/tag163.xml"/><Relationship Id="rId320" Type="http://schemas.openxmlformats.org/officeDocument/2006/relationships/tags" Target="../tags/tag370.xml"/><Relationship Id="rId155" Type="http://schemas.openxmlformats.org/officeDocument/2006/relationships/tags" Target="../tags/tag205.xml"/><Relationship Id="rId197" Type="http://schemas.openxmlformats.org/officeDocument/2006/relationships/tags" Target="../tags/tag247.xml"/><Relationship Id="rId362" Type="http://schemas.openxmlformats.org/officeDocument/2006/relationships/tags" Target="../tags/tag412.xml"/><Relationship Id="rId418" Type="http://schemas.openxmlformats.org/officeDocument/2006/relationships/tags" Target="../tags/tag468.xml"/><Relationship Id="rId222" Type="http://schemas.openxmlformats.org/officeDocument/2006/relationships/tags" Target="../tags/tag272.xml"/><Relationship Id="rId264" Type="http://schemas.openxmlformats.org/officeDocument/2006/relationships/tags" Target="../tags/tag314.xml"/><Relationship Id="rId17" Type="http://schemas.openxmlformats.org/officeDocument/2006/relationships/tags" Target="../tags/tag67.xml"/><Relationship Id="rId59" Type="http://schemas.openxmlformats.org/officeDocument/2006/relationships/tags" Target="../tags/tag109.xml"/><Relationship Id="rId124" Type="http://schemas.openxmlformats.org/officeDocument/2006/relationships/tags" Target="../tags/tag174.xml"/><Relationship Id="rId70" Type="http://schemas.openxmlformats.org/officeDocument/2006/relationships/tags" Target="../tags/tag120.xml"/><Relationship Id="rId166" Type="http://schemas.openxmlformats.org/officeDocument/2006/relationships/tags" Target="../tags/tag216.xml"/><Relationship Id="rId331" Type="http://schemas.openxmlformats.org/officeDocument/2006/relationships/tags" Target="../tags/tag381.xml"/><Relationship Id="rId373" Type="http://schemas.openxmlformats.org/officeDocument/2006/relationships/tags" Target="../tags/tag423.xml"/><Relationship Id="rId429" Type="http://schemas.openxmlformats.org/officeDocument/2006/relationships/image" Target="../media/image62.png"/><Relationship Id="rId1" Type="http://schemas.openxmlformats.org/officeDocument/2006/relationships/tags" Target="../tags/tag51.xml"/><Relationship Id="rId233" Type="http://schemas.openxmlformats.org/officeDocument/2006/relationships/tags" Target="../tags/tag28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tags" Target="../tags/tag479.xml"/><Relationship Id="rId21" Type="http://schemas.openxmlformats.org/officeDocument/2006/relationships/image" Target="../media/image100.png"/><Relationship Id="rId7" Type="http://schemas.openxmlformats.org/officeDocument/2006/relationships/image" Target="../media/image23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tags" Target="../tags/tag478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tags" Target="../tags/tag477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482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481.xml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11" Type="http://schemas.openxmlformats.org/officeDocument/2006/relationships/image" Target="../media/image104.jpeg"/><Relationship Id="rId5" Type="http://schemas.openxmlformats.org/officeDocument/2006/relationships/tags" Target="../tags/tag484.xml"/><Relationship Id="rId10" Type="http://schemas.openxmlformats.org/officeDocument/2006/relationships/image" Target="../media/image103.jpeg"/><Relationship Id="rId4" Type="http://schemas.openxmlformats.org/officeDocument/2006/relationships/tags" Target="../tags/tag483.xml"/><Relationship Id="rId9" Type="http://schemas.openxmlformats.org/officeDocument/2006/relationships/image" Target="../media/image10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488.xml"/><Relationship Id="rId7" Type="http://schemas.openxmlformats.org/officeDocument/2006/relationships/tags" Target="../tags/tag492.xml"/><Relationship Id="rId12" Type="http://schemas.openxmlformats.org/officeDocument/2006/relationships/image" Target="../media/image107.jpeg"/><Relationship Id="rId2" Type="http://schemas.openxmlformats.org/officeDocument/2006/relationships/tags" Target="../tags/tag487.xml"/><Relationship Id="rId1" Type="http://schemas.openxmlformats.org/officeDocument/2006/relationships/tags" Target="../tags/tag486.xml"/><Relationship Id="rId6" Type="http://schemas.openxmlformats.org/officeDocument/2006/relationships/tags" Target="../tags/tag491.xml"/><Relationship Id="rId11" Type="http://schemas.openxmlformats.org/officeDocument/2006/relationships/image" Target="../media/image106.jpeg"/><Relationship Id="rId5" Type="http://schemas.openxmlformats.org/officeDocument/2006/relationships/tags" Target="../tags/tag490.xml"/><Relationship Id="rId10" Type="http://schemas.openxmlformats.org/officeDocument/2006/relationships/image" Target="../media/image105.jpeg"/><Relationship Id="rId4" Type="http://schemas.openxmlformats.org/officeDocument/2006/relationships/tags" Target="../tags/tag489.xml"/><Relationship Id="rId9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500.xml"/><Relationship Id="rId13" Type="http://schemas.openxmlformats.org/officeDocument/2006/relationships/image" Target="../media/image108.jpeg"/><Relationship Id="rId3" Type="http://schemas.openxmlformats.org/officeDocument/2006/relationships/tags" Target="../tags/tag495.xml"/><Relationship Id="rId7" Type="http://schemas.openxmlformats.org/officeDocument/2006/relationships/tags" Target="../tags/tag499.xml"/><Relationship Id="rId12" Type="http://schemas.openxmlformats.org/officeDocument/2006/relationships/notesSlide" Target="../notesSlides/notesSlide16.xml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6" Type="http://schemas.openxmlformats.org/officeDocument/2006/relationships/tags" Target="../tags/tag498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497.xml"/><Relationship Id="rId15" Type="http://schemas.openxmlformats.org/officeDocument/2006/relationships/image" Target="../media/image110.png"/><Relationship Id="rId10" Type="http://schemas.openxmlformats.org/officeDocument/2006/relationships/tags" Target="../tags/tag502.xml"/><Relationship Id="rId4" Type="http://schemas.openxmlformats.org/officeDocument/2006/relationships/tags" Target="../tags/tag496.xml"/><Relationship Id="rId9" Type="http://schemas.openxmlformats.org/officeDocument/2006/relationships/tags" Target="../tags/tag501.xml"/><Relationship Id="rId14" Type="http://schemas.openxmlformats.org/officeDocument/2006/relationships/image" Target="../media/image10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10.xml"/><Relationship Id="rId13" Type="http://schemas.openxmlformats.org/officeDocument/2006/relationships/image" Target="../media/image111.jpeg"/><Relationship Id="rId3" Type="http://schemas.openxmlformats.org/officeDocument/2006/relationships/tags" Target="../tags/tag505.xml"/><Relationship Id="rId7" Type="http://schemas.openxmlformats.org/officeDocument/2006/relationships/tags" Target="../tags/tag509.xml"/><Relationship Id="rId12" Type="http://schemas.openxmlformats.org/officeDocument/2006/relationships/notesSlide" Target="../notesSlides/notesSlide17.xml"/><Relationship Id="rId2" Type="http://schemas.openxmlformats.org/officeDocument/2006/relationships/tags" Target="../tags/tag504.xml"/><Relationship Id="rId1" Type="http://schemas.openxmlformats.org/officeDocument/2006/relationships/tags" Target="../tags/tag503.xml"/><Relationship Id="rId6" Type="http://schemas.openxmlformats.org/officeDocument/2006/relationships/tags" Target="../tags/tag508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507.xml"/><Relationship Id="rId15" Type="http://schemas.openxmlformats.org/officeDocument/2006/relationships/image" Target="../media/image113.png"/><Relationship Id="rId10" Type="http://schemas.openxmlformats.org/officeDocument/2006/relationships/tags" Target="../tags/tag512.xml"/><Relationship Id="rId4" Type="http://schemas.openxmlformats.org/officeDocument/2006/relationships/tags" Target="../tags/tag506.xml"/><Relationship Id="rId9" Type="http://schemas.openxmlformats.org/officeDocument/2006/relationships/tags" Target="../tags/tag511.xml"/><Relationship Id="rId14" Type="http://schemas.openxmlformats.org/officeDocument/2006/relationships/image" Target="../media/image1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20.xml"/><Relationship Id="rId13" Type="http://schemas.openxmlformats.org/officeDocument/2006/relationships/tags" Target="../tags/tag525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515.xml"/><Relationship Id="rId21" Type="http://schemas.openxmlformats.org/officeDocument/2006/relationships/image" Target="../media/image115.jpeg"/><Relationship Id="rId7" Type="http://schemas.openxmlformats.org/officeDocument/2006/relationships/tags" Target="../tags/tag519.xml"/><Relationship Id="rId12" Type="http://schemas.openxmlformats.org/officeDocument/2006/relationships/tags" Target="../tags/tag524.xml"/><Relationship Id="rId17" Type="http://schemas.openxmlformats.org/officeDocument/2006/relationships/tags" Target="../tags/tag529.xml"/><Relationship Id="rId2" Type="http://schemas.openxmlformats.org/officeDocument/2006/relationships/tags" Target="../tags/tag514.xml"/><Relationship Id="rId16" Type="http://schemas.openxmlformats.org/officeDocument/2006/relationships/tags" Target="../tags/tag528.xml"/><Relationship Id="rId20" Type="http://schemas.openxmlformats.org/officeDocument/2006/relationships/image" Target="../media/image114.jpeg"/><Relationship Id="rId1" Type="http://schemas.openxmlformats.org/officeDocument/2006/relationships/tags" Target="../tags/tag513.xml"/><Relationship Id="rId6" Type="http://schemas.openxmlformats.org/officeDocument/2006/relationships/tags" Target="../tags/tag518.xml"/><Relationship Id="rId11" Type="http://schemas.openxmlformats.org/officeDocument/2006/relationships/tags" Target="../tags/tag523.xml"/><Relationship Id="rId5" Type="http://schemas.openxmlformats.org/officeDocument/2006/relationships/tags" Target="../tags/tag517.xml"/><Relationship Id="rId15" Type="http://schemas.openxmlformats.org/officeDocument/2006/relationships/tags" Target="../tags/tag527.xml"/><Relationship Id="rId23" Type="http://schemas.openxmlformats.org/officeDocument/2006/relationships/image" Target="../media/image117.jpeg"/><Relationship Id="rId10" Type="http://schemas.openxmlformats.org/officeDocument/2006/relationships/tags" Target="../tags/tag522.xml"/><Relationship Id="rId19" Type="http://schemas.openxmlformats.org/officeDocument/2006/relationships/notesSlide" Target="../notesSlides/notesSlide18.xml"/><Relationship Id="rId4" Type="http://schemas.openxmlformats.org/officeDocument/2006/relationships/tags" Target="../tags/tag516.xml"/><Relationship Id="rId9" Type="http://schemas.openxmlformats.org/officeDocument/2006/relationships/tags" Target="../tags/tag521.xml"/><Relationship Id="rId14" Type="http://schemas.openxmlformats.org/officeDocument/2006/relationships/tags" Target="../tags/tag526.xml"/><Relationship Id="rId22" Type="http://schemas.openxmlformats.org/officeDocument/2006/relationships/image" Target="../media/image11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537.xml"/><Relationship Id="rId13" Type="http://schemas.openxmlformats.org/officeDocument/2006/relationships/tags" Target="../tags/tag542.xml"/><Relationship Id="rId18" Type="http://schemas.openxmlformats.org/officeDocument/2006/relationships/image" Target="../media/image120.jpeg"/><Relationship Id="rId3" Type="http://schemas.openxmlformats.org/officeDocument/2006/relationships/tags" Target="../tags/tag532.xml"/><Relationship Id="rId21" Type="http://schemas.openxmlformats.org/officeDocument/2006/relationships/image" Target="../media/image123.jpeg"/><Relationship Id="rId7" Type="http://schemas.openxmlformats.org/officeDocument/2006/relationships/tags" Target="../tags/tag536.xml"/><Relationship Id="rId12" Type="http://schemas.openxmlformats.org/officeDocument/2006/relationships/tags" Target="../tags/tag541.xml"/><Relationship Id="rId17" Type="http://schemas.openxmlformats.org/officeDocument/2006/relationships/image" Target="../media/image119.jpeg"/><Relationship Id="rId2" Type="http://schemas.openxmlformats.org/officeDocument/2006/relationships/tags" Target="../tags/tag531.xml"/><Relationship Id="rId16" Type="http://schemas.openxmlformats.org/officeDocument/2006/relationships/image" Target="../media/image118.jpeg"/><Relationship Id="rId20" Type="http://schemas.openxmlformats.org/officeDocument/2006/relationships/image" Target="../media/image122.jpeg"/><Relationship Id="rId1" Type="http://schemas.openxmlformats.org/officeDocument/2006/relationships/tags" Target="../tags/tag530.xml"/><Relationship Id="rId6" Type="http://schemas.openxmlformats.org/officeDocument/2006/relationships/tags" Target="../tags/tag535.xml"/><Relationship Id="rId11" Type="http://schemas.openxmlformats.org/officeDocument/2006/relationships/tags" Target="../tags/tag540.xml"/><Relationship Id="rId5" Type="http://schemas.openxmlformats.org/officeDocument/2006/relationships/tags" Target="../tags/tag534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539.xml"/><Relationship Id="rId19" Type="http://schemas.openxmlformats.org/officeDocument/2006/relationships/image" Target="../media/image121.jpeg"/><Relationship Id="rId4" Type="http://schemas.openxmlformats.org/officeDocument/2006/relationships/tags" Target="../tags/tag533.xml"/><Relationship Id="rId9" Type="http://schemas.openxmlformats.org/officeDocument/2006/relationships/tags" Target="../tags/tag538.xml"/><Relationship Id="rId14" Type="http://schemas.openxmlformats.org/officeDocument/2006/relationships/tags" Target="../tags/tag54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546.xml"/><Relationship Id="rId7" Type="http://schemas.openxmlformats.org/officeDocument/2006/relationships/tags" Target="../tags/tag550.xml"/><Relationship Id="rId12" Type="http://schemas.openxmlformats.org/officeDocument/2006/relationships/image" Target="../media/image127.svg"/><Relationship Id="rId2" Type="http://schemas.openxmlformats.org/officeDocument/2006/relationships/tags" Target="../tags/tag545.xml"/><Relationship Id="rId1" Type="http://schemas.openxmlformats.org/officeDocument/2006/relationships/tags" Target="../tags/tag544.xml"/><Relationship Id="rId6" Type="http://schemas.openxmlformats.org/officeDocument/2006/relationships/tags" Target="../tags/tag549.xml"/><Relationship Id="rId11" Type="http://schemas.openxmlformats.org/officeDocument/2006/relationships/image" Target="../media/image126.png"/><Relationship Id="rId5" Type="http://schemas.openxmlformats.org/officeDocument/2006/relationships/tags" Target="../tags/tag548.xml"/><Relationship Id="rId10" Type="http://schemas.openxmlformats.org/officeDocument/2006/relationships/image" Target="../media/image125.svg"/><Relationship Id="rId4" Type="http://schemas.openxmlformats.org/officeDocument/2006/relationships/tags" Target="../tags/tag547.xml"/><Relationship Id="rId9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18" Type="http://schemas.openxmlformats.org/officeDocument/2006/relationships/image" Target="../media/image6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notesSlide" Target="../notesSlides/notesSlide3.xml"/><Relationship Id="rId2" Type="http://schemas.openxmlformats.org/officeDocument/2006/relationships/tags" Target="../tags/tag14.xml"/><Relationship Id="rId16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9.jpeg"/><Relationship Id="rId1" Type="http://schemas.openxmlformats.org/officeDocument/2006/relationships/tags" Target="../tags/tag28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tags" Target="../tags/tag31.xml"/><Relationship Id="rId21" Type="http://schemas.openxmlformats.org/officeDocument/2006/relationships/image" Target="../media/image32.png"/><Relationship Id="rId7" Type="http://schemas.openxmlformats.org/officeDocument/2006/relationships/tags" Target="../tags/tag35.xm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tags" Target="../tags/tag30.xml"/><Relationship Id="rId16" Type="http://schemas.openxmlformats.org/officeDocument/2006/relationships/image" Target="../media/image27.svg"/><Relationship Id="rId20" Type="http://schemas.openxmlformats.org/officeDocument/2006/relationships/image" Target="../media/image31.pn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22.png"/><Relationship Id="rId5" Type="http://schemas.openxmlformats.org/officeDocument/2006/relationships/tags" Target="../tags/tag33.xml"/><Relationship Id="rId15" Type="http://schemas.openxmlformats.org/officeDocument/2006/relationships/image" Target="../media/image26.png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30.png"/><Relationship Id="rId4" Type="http://schemas.openxmlformats.org/officeDocument/2006/relationships/tags" Target="../tags/tag32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5.png"/><Relationship Id="rId22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tags" Target="../tags/tag39.xml"/><Relationship Id="rId7" Type="http://schemas.openxmlformats.org/officeDocument/2006/relationships/image" Target="../media/image34.GIF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0.xml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image" Target="../media/image40.jpe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39.svg"/><Relationship Id="rId2" Type="http://schemas.openxmlformats.org/officeDocument/2006/relationships/tags" Target="../tags/tag42.xml"/><Relationship Id="rId16" Type="http://schemas.openxmlformats.org/officeDocument/2006/relationships/image" Target="../media/image43.jpe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38.png"/><Relationship Id="rId5" Type="http://schemas.openxmlformats.org/officeDocument/2006/relationships/tags" Target="../tags/tag45.xml"/><Relationship Id="rId15" Type="http://schemas.openxmlformats.org/officeDocument/2006/relationships/image" Target="../media/image42.jpeg"/><Relationship Id="rId10" Type="http://schemas.openxmlformats.org/officeDocument/2006/relationships/image" Target="../media/image37.png"/><Relationship Id="rId4" Type="http://schemas.openxmlformats.org/officeDocument/2006/relationships/tags" Target="../tags/tag44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8" y="397"/>
            <a:ext cx="20102762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/>
          <a:lstStyle/>
          <a:p>
            <a:endParaRPr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61376" y="1618477"/>
            <a:ext cx="13814379" cy="5864426"/>
          </a:xfrm>
          <a:prstGeom prst="rect">
            <a:avLst/>
          </a:prstGeom>
        </p:spPr>
        <p:txBody>
          <a:bodyPr vert="horz" wrap="square" lIns="0" tIns="16510" rIns="0" bIns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2000" b="1" dirty="0">
                <a:solidFill>
                  <a:schemeClr val="bg1"/>
                </a:solidFill>
              </a:rPr>
              <a:t>DAS</a:t>
            </a:r>
            <a:br>
              <a:rPr lang="en-US" sz="16000" b="1" spc="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sz="16000" b="1" dirty="0">
                <a:solidFill>
                  <a:schemeClr val="bg1"/>
                </a:solidFill>
              </a:rPr>
              <a:t>SOLAR</a:t>
            </a:r>
            <a:endParaRPr sz="1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venir LT Std 55 Roman"/>
              <a:sym typeface="微软雅黑" panose="020B0503020204020204" pitchFamily="34" charset="-122"/>
            </a:endParaRPr>
          </a:p>
        </p:txBody>
      </p:sp>
      <p:sp>
        <p:nvSpPr>
          <p:cNvPr id="28" name="object 6"/>
          <p:cNvSpPr txBox="1"/>
          <p:nvPr/>
        </p:nvSpPr>
        <p:spPr>
          <a:xfrm>
            <a:off x="1441450" y="9732185"/>
            <a:ext cx="9242425" cy="623248"/>
          </a:xfrm>
          <a:prstGeom prst="rect">
            <a:avLst/>
          </a:prstGeom>
        </p:spPr>
        <p:txBody>
          <a:bodyPr vert="horz" wrap="square" lIns="0" tIns="1524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3950" spc="5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/>
                <a:sym typeface="微软雅黑" panose="020B0503020204020204" pitchFamily="34" charset="-122"/>
              </a:rPr>
              <a:t>www.das-solar.com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36747" y="546502"/>
            <a:ext cx="1948536" cy="5185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7050" y="168275"/>
            <a:ext cx="12900660" cy="825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 err="1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Ecosky</a:t>
            </a:r>
            <a:r>
              <a:rPr lang="en-US" altLang="zh-CN" sz="36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ja-JP" altLang="en-US" sz="20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軽量モジュール</a:t>
            </a:r>
            <a:endParaRPr lang="en-US" altLang="zh-CN" sz="2000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灯片编号占位符 12"/>
          <p:cNvSpPr txBox="1"/>
          <p:nvPr/>
        </p:nvSpPr>
        <p:spPr>
          <a:xfrm>
            <a:off x="16986250" y="10573513"/>
            <a:ext cx="838201" cy="49136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10</a:t>
            </a:fld>
            <a:endParaRPr lang="en-US" altLang="zh-CN" sz="3600" spc="-44" baseline="1000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pic>
        <p:nvPicPr>
          <p:cNvPr id="14" name="图片 13" descr="电脑屏幕的照片&#10;&#10;低可信度描述已自动生成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V="1">
            <a:off x="1031271" y="1973137"/>
            <a:ext cx="2086579" cy="4694804"/>
          </a:xfrm>
          <a:prstGeom prst="rect">
            <a:avLst/>
          </a:prstGeom>
        </p:spPr>
      </p:pic>
      <p:pic>
        <p:nvPicPr>
          <p:cNvPr id="15" name="图片 14" descr="图片包含 游戏机, 门&#10;&#10;描述已自动生成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117850" y="2016896"/>
            <a:ext cx="2461909" cy="4607287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609687" y="7174022"/>
            <a:ext cx="3581400" cy="1972402"/>
            <a:chOff x="2544868" y="6882673"/>
            <a:chExt cx="2217135" cy="1221053"/>
          </a:xfrm>
        </p:grpSpPr>
        <p:sp>
          <p:nvSpPr>
            <p:cNvPr id="17" name="任意多边形: 形状 16"/>
            <p:cNvSpPr/>
            <p:nvPr/>
          </p:nvSpPr>
          <p:spPr>
            <a:xfrm>
              <a:off x="2544868" y="6882673"/>
              <a:ext cx="2217135" cy="361422"/>
            </a:xfrm>
            <a:custGeom>
              <a:avLst/>
              <a:gdLst>
                <a:gd name="connsiteX0" fmla="*/ 1157853 w 1176747"/>
                <a:gd name="connsiteY0" fmla="*/ 0 h 248192"/>
                <a:gd name="connsiteX1" fmla="*/ 1176748 w 1176747"/>
                <a:gd name="connsiteY1" fmla="*/ 0 h 248192"/>
                <a:gd name="connsiteX2" fmla="*/ 1176748 w 1176747"/>
                <a:gd name="connsiteY2" fmla="*/ 248192 h 248192"/>
                <a:gd name="connsiteX3" fmla="*/ 1157853 w 1176747"/>
                <a:gd name="connsiteY3" fmla="*/ 248192 h 248192"/>
                <a:gd name="connsiteX4" fmla="*/ 18895 w 1176747"/>
                <a:gd name="connsiteY4" fmla="*/ 248192 h 248192"/>
                <a:gd name="connsiteX5" fmla="*/ 0 w 1176747"/>
                <a:gd name="connsiteY5" fmla="*/ 248192 h 248192"/>
                <a:gd name="connsiteX6" fmla="*/ 0 w 1176747"/>
                <a:gd name="connsiteY6" fmla="*/ 0 h 248192"/>
                <a:gd name="connsiteX7" fmla="*/ 18895 w 1176747"/>
                <a:gd name="connsiteY7" fmla="*/ 0 h 24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6747" h="248192">
                  <a:moveTo>
                    <a:pt x="1157853" y="0"/>
                  </a:moveTo>
                  <a:cubicBezTo>
                    <a:pt x="1168288" y="0"/>
                    <a:pt x="1176748" y="0"/>
                    <a:pt x="1176748" y="0"/>
                  </a:cubicBezTo>
                  <a:lnTo>
                    <a:pt x="1176748" y="248192"/>
                  </a:lnTo>
                  <a:cubicBezTo>
                    <a:pt x="1176748" y="248192"/>
                    <a:pt x="1168288" y="248192"/>
                    <a:pt x="1157853" y="248192"/>
                  </a:cubicBezTo>
                  <a:lnTo>
                    <a:pt x="18895" y="248192"/>
                  </a:lnTo>
                  <a:cubicBezTo>
                    <a:pt x="8460" y="248192"/>
                    <a:pt x="0" y="248192"/>
                    <a:pt x="0" y="248192"/>
                  </a:cubicBezTo>
                  <a:lnTo>
                    <a:pt x="0" y="0"/>
                  </a:lnTo>
                  <a:cubicBezTo>
                    <a:pt x="0" y="0"/>
                    <a:pt x="8460" y="0"/>
                    <a:pt x="18895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1000">
                  <a:srgbClr val="7E8BA3"/>
                </a:gs>
                <a:gs pos="100000">
                  <a:srgbClr val="0D244F"/>
                </a:gs>
              </a:gsLst>
              <a:lin ang="10800000" scaled="0"/>
            </a:gradFill>
            <a:ln w="141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648331" y="6912927"/>
              <a:ext cx="2010207" cy="36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600" b="1" spc="-9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rtl val="0"/>
                </a:rPr>
                <a:t>軽量ハーフカットモジュール</a:t>
              </a:r>
              <a:r>
                <a:rPr lang="en-US" altLang="zh-CN" sz="1600" b="1" spc="-9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DAS-LH132PA</a:t>
              </a:r>
              <a:endParaRPr lang="zh-CN" altLang="en-US" sz="1600" b="1" spc="-9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695879" y="7786061"/>
              <a:ext cx="1915113" cy="246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2148</a:t>
              </a:r>
              <a:r>
                <a:rPr lang="zh-CN" altLang="en-US" sz="20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*11</a:t>
              </a:r>
              <a:r>
                <a:rPr lang="en-US" altLang="zh-CN" sz="20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34</a:t>
              </a:r>
              <a:r>
                <a:rPr lang="zh-CN" altLang="en-US" sz="20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*</a:t>
              </a:r>
              <a:r>
                <a:rPr lang="en-US" altLang="zh-CN" sz="20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9</a:t>
              </a:r>
              <a:r>
                <a:rPr lang="zh-CN" altLang="en-US" sz="2000" b="1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 </a:t>
              </a:r>
              <a:r>
                <a:rPr lang="zh-CN" altLang="en-US" sz="20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mm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260539" y="7338622"/>
              <a:ext cx="785793" cy="304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00" b="1" spc="0" baseline="0" dirty="0">
                  <a:solidFill>
                    <a:srgbClr val="F298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475W</a:t>
              </a:r>
              <a:endParaRPr lang="zh-CN" altLang="en-US" sz="2600" b="1" spc="0" baseline="0" dirty="0">
                <a:solidFill>
                  <a:srgbClr val="F29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2821207" y="7683537"/>
              <a:ext cx="166445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2821207" y="8103726"/>
              <a:ext cx="166445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11814810" y="2901315"/>
            <a:ext cx="7381240" cy="5740400"/>
            <a:chOff x="18606" y="4569"/>
            <a:chExt cx="11624" cy="9040"/>
          </a:xfrm>
        </p:grpSpPr>
        <p:sp>
          <p:nvSpPr>
            <p:cNvPr id="24" name="圆角矩形 41"/>
            <p:cNvSpPr/>
            <p:nvPr/>
          </p:nvSpPr>
          <p:spPr>
            <a:xfrm>
              <a:off x="20234" y="6097"/>
              <a:ext cx="1519" cy="615"/>
            </a:xfrm>
            <a:prstGeom prst="roundRect">
              <a:avLst>
                <a:gd name="adj" fmla="val 10000"/>
              </a:avLst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rgbClr val="0D26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超軽量 </a:t>
              </a:r>
            </a:p>
          </p:txBody>
        </p:sp>
        <p:pic>
          <p:nvPicPr>
            <p:cNvPr id="25" name="图形 12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447" y="4723"/>
              <a:ext cx="1093" cy="1086"/>
            </a:xfrm>
            <a:prstGeom prst="rect">
              <a:avLst/>
            </a:prstGeom>
          </p:spPr>
        </p:pic>
        <p:sp>
          <p:nvSpPr>
            <p:cNvPr id="26" name="object 5"/>
            <p:cNvSpPr txBox="1"/>
            <p:nvPr/>
          </p:nvSpPr>
          <p:spPr>
            <a:xfrm>
              <a:off x="19055" y="6768"/>
              <a:ext cx="3876" cy="1588"/>
            </a:xfrm>
            <a:prstGeom prst="rect">
              <a:avLst/>
            </a:prstGeom>
          </p:spPr>
          <p:txBody>
            <a:bodyPr vert="horz" wrap="square" lIns="0" tIns="76238" rIns="0" bIns="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フロントプレートはフッ 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素付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き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複合材料設計により</a:t>
              </a:r>
              <a:endParaRPr lang="ja-JP" altLang="en-US" sz="1400" kern="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モジュールの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重量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は</a:t>
              </a:r>
              <a:r>
                <a:rPr lang="en-US" altLang="ja-JP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60%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削減 </a:t>
              </a:r>
            </a:p>
          </p:txBody>
        </p:sp>
        <p:sp>
          <p:nvSpPr>
            <p:cNvPr id="27" name="object 27"/>
            <p:cNvSpPr/>
            <p:nvPr/>
          </p:nvSpPr>
          <p:spPr>
            <a:xfrm>
              <a:off x="23548" y="5266"/>
              <a:ext cx="0" cy="2276"/>
            </a:xfrm>
            <a:custGeom>
              <a:avLst/>
              <a:gdLst/>
              <a:ahLst/>
              <a:cxnLst/>
              <a:rect l="l" t="t" r="r" b="b"/>
              <a:pathLst>
                <a:path h="1445259">
                  <a:moveTo>
                    <a:pt x="0" y="0"/>
                  </a:moveTo>
                  <a:lnTo>
                    <a:pt x="0" y="1444751"/>
                  </a:lnTo>
                </a:path>
              </a:pathLst>
            </a:custGeom>
            <a:ln w="5235">
              <a:solidFill>
                <a:srgbClr val="808080"/>
              </a:solidFill>
            </a:ln>
          </p:spPr>
          <p:txBody>
            <a:bodyPr wrap="square" lIns="0" tIns="0" rIns="0" bIns="0" rtlCol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28" name="图形 14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749" y="4569"/>
              <a:ext cx="1093" cy="1393"/>
            </a:xfrm>
            <a:prstGeom prst="rect">
              <a:avLst/>
            </a:prstGeom>
          </p:spPr>
        </p:pic>
        <p:sp>
          <p:nvSpPr>
            <p:cNvPr id="29" name="圆角矩形 41"/>
            <p:cNvSpPr/>
            <p:nvPr/>
          </p:nvSpPr>
          <p:spPr>
            <a:xfrm>
              <a:off x="26363" y="6189"/>
              <a:ext cx="1864" cy="615"/>
            </a:xfrm>
            <a:prstGeom prst="roundRect">
              <a:avLst>
                <a:gd name="adj" fmla="val 10000"/>
              </a:avLst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rgbClr val="0D26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高信頼性</a:t>
              </a:r>
              <a:r>
                <a:rPr lang="zh-CN" altLang="en-US" sz="1800" dirty="0">
                  <a:solidFill>
                    <a:srgbClr val="FF0000"/>
                  </a:solidFill>
                  <a:effectLst/>
                  <a:latin typeface="HarmonyOS_Sans_SC_Medium"/>
                </a:rPr>
                <a:t> </a:t>
              </a:r>
              <a:endParaRPr lang="zh-CN" altLang="en-US" b="1" dirty="0">
                <a:solidFill>
                  <a:srgbClr val="0D264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object 5"/>
            <p:cNvSpPr txBox="1"/>
            <p:nvPr/>
          </p:nvSpPr>
          <p:spPr>
            <a:xfrm>
              <a:off x="24361" y="6860"/>
              <a:ext cx="5869" cy="2001"/>
            </a:xfrm>
            <a:prstGeom prst="rect">
              <a:avLst/>
            </a:prstGeom>
          </p:spPr>
          <p:txBody>
            <a:bodyPr vert="horz" wrap="square" lIns="0" tIns="76238" rIns="0" bIns="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先進的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な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封止技術</a:t>
              </a:r>
              <a:b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</a:b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高性能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な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封止材料 特殊的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なフッ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素系複合材料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と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防水防火 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バックプレートの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組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み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合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わせ </a:t>
              </a:r>
            </a:p>
            <a:p>
              <a:pPr algn="ctr">
                <a:lnSpc>
                  <a:spcPct val="150000"/>
                </a:lnSpc>
              </a:pPr>
              <a:endParaRPr lang="zh-CN" altLang="en-US" sz="11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31" name="图形 15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420" y="9388"/>
              <a:ext cx="1146" cy="1292"/>
            </a:xfrm>
            <a:prstGeom prst="rect">
              <a:avLst/>
            </a:prstGeom>
          </p:spPr>
        </p:pic>
        <p:sp>
          <p:nvSpPr>
            <p:cNvPr id="32" name="圆角矩形 41"/>
            <p:cNvSpPr/>
            <p:nvPr/>
          </p:nvSpPr>
          <p:spPr>
            <a:xfrm>
              <a:off x="20053" y="11019"/>
              <a:ext cx="1871" cy="615"/>
            </a:xfrm>
            <a:prstGeom prst="roundRect">
              <a:avLst>
                <a:gd name="adj" fmla="val 10000"/>
              </a:avLst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品質保証 </a:t>
              </a:r>
            </a:p>
          </p:txBody>
        </p:sp>
        <p:sp>
          <p:nvSpPr>
            <p:cNvPr id="33" name="object 5"/>
            <p:cNvSpPr txBox="1"/>
            <p:nvPr/>
          </p:nvSpPr>
          <p:spPr>
            <a:xfrm>
              <a:off x="18606" y="11512"/>
              <a:ext cx="4775" cy="1588"/>
            </a:xfrm>
            <a:prstGeom prst="rect">
              <a:avLst/>
            </a:prstGeom>
          </p:spPr>
          <p:txBody>
            <a:bodyPr vert="horz" wrap="square" lIns="0" tIns="76238" rIns="0" bIns="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信頼性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が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高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い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材料</a:t>
              </a:r>
              <a:r>
                <a:rPr lang="en-US" altLang="zh-CN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&amp;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先進的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なプロセス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PCCC/TUV/CGC</a:t>
              </a:r>
              <a:r>
                <a:rPr lang="en-US" altLang="zh-CN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TUV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認証</a:t>
              </a:r>
              <a:endParaRPr lang="en-US" altLang="zh-CN" sz="1400" kern="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製品第三者保証保険 </a:t>
              </a:r>
            </a:p>
          </p:txBody>
        </p:sp>
        <p:sp>
          <p:nvSpPr>
            <p:cNvPr id="34" name="object 27"/>
            <p:cNvSpPr/>
            <p:nvPr/>
          </p:nvSpPr>
          <p:spPr>
            <a:xfrm>
              <a:off x="23548" y="10360"/>
              <a:ext cx="0" cy="2276"/>
            </a:xfrm>
            <a:custGeom>
              <a:avLst/>
              <a:gdLst/>
              <a:ahLst/>
              <a:cxnLst/>
              <a:rect l="l" t="t" r="r" b="b"/>
              <a:pathLst>
                <a:path h="1445259">
                  <a:moveTo>
                    <a:pt x="0" y="0"/>
                  </a:moveTo>
                  <a:lnTo>
                    <a:pt x="0" y="1444751"/>
                  </a:lnTo>
                </a:path>
              </a:pathLst>
            </a:custGeom>
            <a:ln w="5235">
              <a:solidFill>
                <a:srgbClr val="808080"/>
              </a:solidFill>
            </a:ln>
          </p:spPr>
          <p:txBody>
            <a:bodyPr wrap="square" lIns="0" tIns="0" rIns="0" bIns="0" rtlCol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35" name="图形 8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711" y="9505"/>
              <a:ext cx="1168" cy="1144"/>
            </a:xfrm>
            <a:prstGeom prst="rect">
              <a:avLst/>
            </a:prstGeom>
          </p:spPr>
        </p:pic>
        <p:sp>
          <p:nvSpPr>
            <p:cNvPr id="36" name="圆角矩形 41"/>
            <p:cNvSpPr/>
            <p:nvPr/>
          </p:nvSpPr>
          <p:spPr>
            <a:xfrm>
              <a:off x="25993" y="11019"/>
              <a:ext cx="2605" cy="615"/>
            </a:xfrm>
            <a:prstGeom prst="roundRect">
              <a:avLst>
                <a:gd name="adj" fmla="val 10000"/>
              </a:avLst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rgbClr val="0D26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取</a:t>
              </a:r>
              <a:r>
                <a:rPr lang="ja-JP" altLang="en-US" b="1" dirty="0">
                  <a:solidFill>
                    <a:srgbClr val="0D26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り</a:t>
              </a:r>
              <a:r>
                <a:rPr lang="zh-CN" altLang="en-US" b="1" dirty="0">
                  <a:solidFill>
                    <a:srgbClr val="0D26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付</a:t>
              </a:r>
              <a:r>
                <a:rPr lang="ja-JP" altLang="en-US" b="1" dirty="0">
                  <a:solidFill>
                    <a:srgbClr val="0D26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け</a:t>
              </a:r>
              <a:r>
                <a:rPr lang="zh-CN" altLang="en-US" b="1" dirty="0">
                  <a:solidFill>
                    <a:srgbClr val="0D26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簡単 </a:t>
              </a:r>
            </a:p>
          </p:txBody>
        </p:sp>
        <p:sp>
          <p:nvSpPr>
            <p:cNvPr id="37" name="object 5"/>
            <p:cNvSpPr txBox="1"/>
            <p:nvPr/>
          </p:nvSpPr>
          <p:spPr>
            <a:xfrm>
              <a:off x="25571" y="11512"/>
              <a:ext cx="3448" cy="2097"/>
            </a:xfrm>
            <a:prstGeom prst="rect">
              <a:avLst/>
            </a:prstGeom>
          </p:spPr>
          <p:txBody>
            <a:bodyPr vert="horz" wrap="square" lIns="0" tIns="76238" rIns="0" bIns="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粘着テープにより</a:t>
              </a:r>
              <a:endParaRPr lang="en-US" altLang="zh-CN" sz="1400" kern="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迅速で便利かつ</a:t>
              </a:r>
              <a:b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</a:b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直接的な取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り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付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けが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可能</a:t>
              </a:r>
              <a:br>
                <a:rPr lang="en-US" altLang="ja-JP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</a:b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 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幅広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い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応用シーン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に</a:t>
              </a:r>
              <a:r>
                <a:rPr lang="zh-CN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対応</a:t>
              </a:r>
              <a:r>
                <a:rPr lang="ja-JP" altLang="en-US" sz="1400" kern="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 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1794D87-4BEA-2065-3539-F1D040866E24}"/>
              </a:ext>
            </a:extLst>
          </p:cNvPr>
          <p:cNvGrpSpPr/>
          <p:nvPr/>
        </p:nvGrpSpPr>
        <p:grpSpPr>
          <a:xfrm>
            <a:off x="6839018" y="7033305"/>
            <a:ext cx="3605298" cy="2189954"/>
            <a:chOff x="2558699" y="6882673"/>
            <a:chExt cx="2010208" cy="1221053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D298B0CF-F8F3-4A8F-30B7-A950C890CB3C}"/>
                </a:ext>
              </a:extLst>
            </p:cNvPr>
            <p:cNvSpPr/>
            <p:nvPr/>
          </p:nvSpPr>
          <p:spPr>
            <a:xfrm>
              <a:off x="2558699" y="6882673"/>
              <a:ext cx="2010208" cy="361422"/>
            </a:xfrm>
            <a:custGeom>
              <a:avLst/>
              <a:gdLst>
                <a:gd name="connsiteX0" fmla="*/ 1157853 w 1176747"/>
                <a:gd name="connsiteY0" fmla="*/ 0 h 248192"/>
                <a:gd name="connsiteX1" fmla="*/ 1176748 w 1176747"/>
                <a:gd name="connsiteY1" fmla="*/ 0 h 248192"/>
                <a:gd name="connsiteX2" fmla="*/ 1176748 w 1176747"/>
                <a:gd name="connsiteY2" fmla="*/ 248192 h 248192"/>
                <a:gd name="connsiteX3" fmla="*/ 1157853 w 1176747"/>
                <a:gd name="connsiteY3" fmla="*/ 248192 h 248192"/>
                <a:gd name="connsiteX4" fmla="*/ 18895 w 1176747"/>
                <a:gd name="connsiteY4" fmla="*/ 248192 h 248192"/>
                <a:gd name="connsiteX5" fmla="*/ 0 w 1176747"/>
                <a:gd name="connsiteY5" fmla="*/ 248192 h 248192"/>
                <a:gd name="connsiteX6" fmla="*/ 0 w 1176747"/>
                <a:gd name="connsiteY6" fmla="*/ 0 h 248192"/>
                <a:gd name="connsiteX7" fmla="*/ 18895 w 1176747"/>
                <a:gd name="connsiteY7" fmla="*/ 0 h 24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6747" h="248192">
                  <a:moveTo>
                    <a:pt x="1157853" y="0"/>
                  </a:moveTo>
                  <a:cubicBezTo>
                    <a:pt x="1168288" y="0"/>
                    <a:pt x="1176748" y="0"/>
                    <a:pt x="1176748" y="0"/>
                  </a:cubicBezTo>
                  <a:lnTo>
                    <a:pt x="1176748" y="248192"/>
                  </a:lnTo>
                  <a:cubicBezTo>
                    <a:pt x="1176748" y="248192"/>
                    <a:pt x="1168288" y="248192"/>
                    <a:pt x="1157853" y="248192"/>
                  </a:cubicBezTo>
                  <a:lnTo>
                    <a:pt x="18895" y="248192"/>
                  </a:lnTo>
                  <a:cubicBezTo>
                    <a:pt x="8460" y="248192"/>
                    <a:pt x="0" y="248192"/>
                    <a:pt x="0" y="248192"/>
                  </a:cubicBezTo>
                  <a:lnTo>
                    <a:pt x="0" y="0"/>
                  </a:lnTo>
                  <a:cubicBezTo>
                    <a:pt x="0" y="0"/>
                    <a:pt x="8460" y="0"/>
                    <a:pt x="18895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1000">
                  <a:srgbClr val="7E8BA3"/>
                </a:gs>
                <a:gs pos="100000">
                  <a:srgbClr val="0D244F"/>
                </a:gs>
              </a:gsLst>
              <a:lin ang="10800000" scaled="0"/>
            </a:gradFill>
            <a:ln w="141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600" b="1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A416DC9-5077-66A2-5105-1D1A8ADEF10B}"/>
                </a:ext>
              </a:extLst>
            </p:cNvPr>
            <p:cNvSpPr txBox="1"/>
            <p:nvPr/>
          </p:nvSpPr>
          <p:spPr>
            <a:xfrm>
              <a:off x="2706901" y="6913192"/>
              <a:ext cx="1803584" cy="291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b="1" spc="-9" baseline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フレーム付き軽量モジュール</a:t>
              </a:r>
              <a:endParaRPr lang="en-US" altLang="ja-JP" sz="1400" b="1" spc="-9" baseline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endParaRPr>
            </a:p>
            <a:p>
              <a:pPr algn="ctr"/>
              <a:r>
                <a:rPr lang="en-US" altLang="zh-CN" sz="1400" b="1" spc="-9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DAS-LF132PA</a:t>
              </a:r>
              <a:endParaRPr lang="zh-CN" altLang="en-US" sz="1400" b="1" spc="-9" baseline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235186C-1A0B-752A-887D-F8010F179F71}"/>
                </a:ext>
              </a:extLst>
            </p:cNvPr>
            <p:cNvSpPr txBox="1"/>
            <p:nvPr/>
          </p:nvSpPr>
          <p:spPr>
            <a:xfrm>
              <a:off x="2606245" y="7786061"/>
              <a:ext cx="1915113" cy="246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2110</a:t>
              </a:r>
              <a:r>
                <a:rPr lang="en-US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*</a:t>
              </a:r>
              <a:r>
                <a:rPr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1142</a:t>
              </a:r>
              <a:r>
                <a:rPr lang="en-US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*</a:t>
              </a:r>
              <a:r>
                <a:rPr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30mm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2496C0B-A776-1976-BE1B-EDCFCBCF5F64}"/>
                </a:ext>
              </a:extLst>
            </p:cNvPr>
            <p:cNvSpPr txBox="1"/>
            <p:nvPr/>
          </p:nvSpPr>
          <p:spPr>
            <a:xfrm>
              <a:off x="3170906" y="7338622"/>
              <a:ext cx="785793" cy="304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spc="0" baseline="0" dirty="0">
                  <a:solidFill>
                    <a:srgbClr val="F298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475W</a:t>
              </a:r>
              <a:endParaRPr lang="zh-CN" altLang="en-US" sz="2400" b="1" spc="0" baseline="0" dirty="0">
                <a:solidFill>
                  <a:srgbClr val="F29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endParaRP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C950D797-CDB9-0C87-1030-F8703B5B4AE9}"/>
                </a:ext>
              </a:extLst>
            </p:cNvPr>
            <p:cNvCxnSpPr/>
            <p:nvPr/>
          </p:nvCxnSpPr>
          <p:spPr>
            <a:xfrm>
              <a:off x="2731574" y="7683537"/>
              <a:ext cx="166445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A818C180-1CC4-6642-0E8A-340D3BCE41F8}"/>
                </a:ext>
              </a:extLst>
            </p:cNvPr>
            <p:cNvCxnSpPr/>
            <p:nvPr/>
          </p:nvCxnSpPr>
          <p:spPr>
            <a:xfrm>
              <a:off x="2731574" y="8103726"/>
              <a:ext cx="166445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60C555C0-ECCE-7309-8556-D4278DE64F27}"/>
              </a:ext>
            </a:extLst>
          </p:cNvPr>
          <p:cNvGrpSpPr/>
          <p:nvPr/>
        </p:nvGrpSpPr>
        <p:grpSpPr>
          <a:xfrm>
            <a:off x="6259061" y="2136842"/>
            <a:ext cx="4841007" cy="4396878"/>
            <a:chOff x="852805" y="2244725"/>
            <a:chExt cx="4706620" cy="4274820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CECC4DE-53D6-C480-61AA-5CC307302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2805" y="2244725"/>
              <a:ext cx="2298065" cy="427482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B407BF9E-5F9A-86DE-DDA3-8C929EBD8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70250" y="2261235"/>
              <a:ext cx="2289175" cy="42570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08990" y="228199"/>
            <a:ext cx="12900660" cy="743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</a:t>
            </a:r>
            <a:r>
              <a:rPr lang="ja-JP" altLang="en-US" sz="32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シーン</a:t>
            </a:r>
            <a:r>
              <a:rPr lang="zh-CN" altLang="en-US" sz="32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対応ソリューション・プロバイダー</a:t>
            </a:r>
            <a:endParaRPr lang="en-US" altLang="zh-CN" sz="3200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灯片编号占位符 12"/>
          <p:cNvSpPr txBox="1"/>
          <p:nvPr/>
        </p:nvSpPr>
        <p:spPr>
          <a:xfrm>
            <a:off x="16986250" y="10573513"/>
            <a:ext cx="838201" cy="49136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11</a:t>
            </a:fld>
            <a:endParaRPr lang="en-US" altLang="zh-CN" sz="3600" spc="-44" baseline="1000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39" name="文本框 38"/>
          <p:cNvSpPr txBox="1"/>
          <p:nvPr>
            <p:custDataLst>
              <p:tags r:id="rId1"/>
            </p:custDataLst>
          </p:nvPr>
        </p:nvSpPr>
        <p:spPr>
          <a:xfrm>
            <a:off x="984250" y="1622872"/>
            <a:ext cx="18440400" cy="1846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000" dirty="0">
                <a:solidFill>
                  <a:srgbClr val="3E3E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DAS</a:t>
            </a:r>
            <a:r>
              <a:rPr lang="zh-CN" altLang="en-US" sz="2000" dirty="0">
                <a:solidFill>
                  <a:srgbClr val="3E3E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3E3E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</a:t>
            </a:r>
            <a:r>
              <a:rPr lang="en-US" altLang="zh-CN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lar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ja-JP" altLang="en-US" sz="2000" dirty="0">
                <a:solidFill>
                  <a:srgbClr val="3E3E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フレキシブル</a:t>
            </a:r>
            <a:r>
              <a:rPr lang="zh-CN" altLang="en-US" sz="2000" dirty="0">
                <a:solidFill>
                  <a:srgbClr val="3E3E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太陽光発電</a:t>
            </a:r>
            <a:r>
              <a:rPr lang="ja-JP" altLang="en-US" sz="2000" dirty="0">
                <a:solidFill>
                  <a:srgbClr val="3E3E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シリーズは、</a:t>
            </a:r>
            <a:r>
              <a:rPr lang="zh-CN" altLang="en-US" sz="2000" dirty="0">
                <a:solidFill>
                  <a:srgbClr val="3E3E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高い</a:t>
            </a:r>
            <a:r>
              <a:rPr lang="ja-JP" altLang="en-US" sz="2000" dirty="0">
                <a:solidFill>
                  <a:srgbClr val="3E3E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クリアランス、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大きな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スパン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及び高い安全性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という</a:t>
            </a:r>
            <a:r>
              <a:rPr lang="en-US" altLang="ja-JP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つの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優れた特長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を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有しており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従来の太陽光架台が抱える土地占有面積の大きさ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再利用の困難さ、工事費用の高さというような課題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を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効果的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に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解決します。これにより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土地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の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総合的な再利用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を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促進し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、「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太陽光＋農業」、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「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太陽光＋林業」、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「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太陽光＋漁業」、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「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太陽光＋畜産業」のような複合的な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「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太陽光発電＋」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プロジェクトの</a:t>
            </a:r>
            <a:r>
              <a:rPr lang="zh-CN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普及を一層推進</a:t>
            </a:r>
            <a:r>
              <a:rPr lang="ja-JP" altLang="en-US" sz="2000" dirty="0">
                <a:solidFill>
                  <a:srgbClr val="3E3E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します。</a:t>
            </a:r>
            <a:endParaRPr lang="en-US" altLang="zh-CN" sz="2000" dirty="0">
              <a:solidFill>
                <a:srgbClr val="3E3E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0" name="图片 39" descr="图片包含 游戏机, 电路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57" y="4375184"/>
            <a:ext cx="8660495" cy="4330248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0168854" y="3827254"/>
            <a:ext cx="7992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特別設計 </a:t>
            </a:r>
            <a:r>
              <a:rPr lang="en-US" altLang="zh-CN" sz="3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3200" b="1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列間</a:t>
            </a:r>
            <a:r>
              <a:rPr lang="ja-JP" altLang="en-US" sz="3200" b="1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フレキシブル</a:t>
            </a:r>
            <a:r>
              <a:rPr lang="zh-CN" altLang="en-US" sz="3200" b="1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耐風</a:t>
            </a:r>
            <a:r>
              <a:rPr lang="ja-JP" altLang="en-US" sz="3200" b="1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システム</a:t>
            </a:r>
            <a:endParaRPr lang="zh-CN" altLang="en-US" sz="3200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0633304" y="7839519"/>
            <a:ext cx="7455155" cy="1731826"/>
            <a:chOff x="10242008" y="7590256"/>
            <a:chExt cx="7455155" cy="1731826"/>
          </a:xfrm>
        </p:grpSpPr>
        <p:grpSp>
          <p:nvGrpSpPr>
            <p:cNvPr id="43" name="组合 42"/>
            <p:cNvGrpSpPr/>
            <p:nvPr/>
          </p:nvGrpSpPr>
          <p:grpSpPr>
            <a:xfrm>
              <a:off x="16479982" y="7590256"/>
              <a:ext cx="1012536" cy="1012535"/>
              <a:chOff x="13942665" y="7388241"/>
              <a:chExt cx="1012536" cy="1012535"/>
            </a:xfrm>
          </p:grpSpPr>
          <p:sp>
            <p:nvSpPr>
              <p:cNvPr id="64" name="任意多边形: 形状 63"/>
              <p:cNvSpPr/>
              <p:nvPr/>
            </p:nvSpPr>
            <p:spPr>
              <a:xfrm>
                <a:off x="13942665" y="7388241"/>
                <a:ext cx="1012536" cy="1012535"/>
              </a:xfrm>
              <a:custGeom>
                <a:avLst/>
                <a:gdLst>
                  <a:gd name="connsiteX0" fmla="*/ 873558 w 1012536"/>
                  <a:gd name="connsiteY0" fmla="*/ 0 h 1012535"/>
                  <a:gd name="connsiteX1" fmla="*/ 1012536 w 1012536"/>
                  <a:gd name="connsiteY1" fmla="*/ 0 h 1012535"/>
                  <a:gd name="connsiteX2" fmla="*/ 1012536 w 1012536"/>
                  <a:gd name="connsiteY2" fmla="*/ 1012536 h 1012535"/>
                  <a:gd name="connsiteX3" fmla="*/ 873558 w 1012536"/>
                  <a:gd name="connsiteY3" fmla="*/ 1012536 h 1012535"/>
                  <a:gd name="connsiteX4" fmla="*/ 138978 w 1012536"/>
                  <a:gd name="connsiteY4" fmla="*/ 1012536 h 1012535"/>
                  <a:gd name="connsiteX5" fmla="*/ 0 w 1012536"/>
                  <a:gd name="connsiteY5" fmla="*/ 1012536 h 1012535"/>
                  <a:gd name="connsiteX6" fmla="*/ 0 w 1012536"/>
                  <a:gd name="connsiteY6" fmla="*/ 0 h 1012535"/>
                  <a:gd name="connsiteX7" fmla="*/ 138978 w 1012536"/>
                  <a:gd name="connsiteY7" fmla="*/ 0 h 1012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2536" h="1012535">
                    <a:moveTo>
                      <a:pt x="873558" y="0"/>
                    </a:moveTo>
                    <a:cubicBezTo>
                      <a:pt x="950313" y="0"/>
                      <a:pt x="1012536" y="0"/>
                      <a:pt x="1012536" y="0"/>
                    </a:cubicBezTo>
                    <a:lnTo>
                      <a:pt x="1012536" y="1012536"/>
                    </a:lnTo>
                    <a:cubicBezTo>
                      <a:pt x="1012536" y="1012536"/>
                      <a:pt x="950313" y="1012536"/>
                      <a:pt x="873558" y="1012536"/>
                    </a:cubicBezTo>
                    <a:lnTo>
                      <a:pt x="138978" y="1012536"/>
                    </a:lnTo>
                    <a:cubicBezTo>
                      <a:pt x="62223" y="1012536"/>
                      <a:pt x="0" y="1012536"/>
                      <a:pt x="0" y="1012536"/>
                    </a:cubicBezTo>
                    <a:lnTo>
                      <a:pt x="0" y="0"/>
                    </a:lnTo>
                    <a:cubicBezTo>
                      <a:pt x="0" y="0"/>
                      <a:pt x="62223" y="0"/>
                      <a:pt x="138978" y="0"/>
                    </a:cubicBezTo>
                    <a:close/>
                  </a:path>
                </a:pathLst>
              </a:custGeom>
              <a:solidFill>
                <a:srgbClr val="0D2645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14172578" y="7540170"/>
                <a:ext cx="576383" cy="270715"/>
              </a:xfrm>
              <a:custGeom>
                <a:avLst/>
                <a:gdLst>
                  <a:gd name="connsiteX0" fmla="*/ 486806 w 576383"/>
                  <a:gd name="connsiteY0" fmla="*/ 179581 h 270715"/>
                  <a:gd name="connsiteX1" fmla="*/ 575791 w 576383"/>
                  <a:gd name="connsiteY1" fmla="*/ 235284 h 270715"/>
                  <a:gd name="connsiteX2" fmla="*/ 520088 w 576383"/>
                  <a:gd name="connsiteY2" fmla="*/ 269820 h 270715"/>
                  <a:gd name="connsiteX3" fmla="*/ 520088 w 576383"/>
                  <a:gd name="connsiteY3" fmla="*/ 269820 h 270715"/>
                  <a:gd name="connsiteX4" fmla="*/ 520088 w 576383"/>
                  <a:gd name="connsiteY4" fmla="*/ 269820 h 270715"/>
                  <a:gd name="connsiteX5" fmla="*/ 508251 w 576383"/>
                  <a:gd name="connsiteY5" fmla="*/ 231524 h 270715"/>
                  <a:gd name="connsiteX6" fmla="*/ 408404 w 576383"/>
                  <a:gd name="connsiteY6" fmla="*/ 231524 h 270715"/>
                  <a:gd name="connsiteX7" fmla="*/ 407011 w 576383"/>
                  <a:gd name="connsiteY7" fmla="*/ 219270 h 270715"/>
                  <a:gd name="connsiteX8" fmla="*/ 358550 w 576383"/>
                  <a:gd name="connsiteY8" fmla="*/ 151173 h 270715"/>
                  <a:gd name="connsiteX9" fmla="*/ 268451 w 576383"/>
                  <a:gd name="connsiteY9" fmla="*/ 132373 h 270715"/>
                  <a:gd name="connsiteX10" fmla="*/ 189354 w 576383"/>
                  <a:gd name="connsiteY10" fmla="*/ 174150 h 270715"/>
                  <a:gd name="connsiteX11" fmla="*/ 166237 w 576383"/>
                  <a:gd name="connsiteY11" fmla="*/ 231524 h 270715"/>
                  <a:gd name="connsiteX12" fmla="*/ 67086 w 576383"/>
                  <a:gd name="connsiteY12" fmla="*/ 231524 h 270715"/>
                  <a:gd name="connsiteX13" fmla="*/ 55110 w 576383"/>
                  <a:gd name="connsiteY13" fmla="*/ 270238 h 270715"/>
                  <a:gd name="connsiteX14" fmla="*/ -593 w 576383"/>
                  <a:gd name="connsiteY14" fmla="*/ 235424 h 270715"/>
                  <a:gd name="connsiteX15" fmla="*/ 88531 w 576383"/>
                  <a:gd name="connsiteY15" fmla="*/ 179721 h 270715"/>
                  <a:gd name="connsiteX16" fmla="*/ 54414 w 576383"/>
                  <a:gd name="connsiteY16" fmla="*/ 89482 h 270715"/>
                  <a:gd name="connsiteX17" fmla="*/ 164566 w 576383"/>
                  <a:gd name="connsiteY17" fmla="*/ 89482 h 270715"/>
                  <a:gd name="connsiteX18" fmla="*/ 198684 w 576383"/>
                  <a:gd name="connsiteY18" fmla="*/ -477 h 270715"/>
                  <a:gd name="connsiteX19" fmla="*/ 287669 w 576383"/>
                  <a:gd name="connsiteY19" fmla="*/ 55225 h 270715"/>
                  <a:gd name="connsiteX20" fmla="*/ 376793 w 576383"/>
                  <a:gd name="connsiteY20" fmla="*/ -477 h 270715"/>
                  <a:gd name="connsiteX21" fmla="*/ 410771 w 576383"/>
                  <a:gd name="connsiteY21" fmla="*/ 89482 h 270715"/>
                  <a:gd name="connsiteX22" fmla="*/ 521063 w 576383"/>
                  <a:gd name="connsiteY22" fmla="*/ 89482 h 270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6383" h="270715">
                    <a:moveTo>
                      <a:pt x="486806" y="179581"/>
                    </a:moveTo>
                    <a:lnTo>
                      <a:pt x="575791" y="235284"/>
                    </a:lnTo>
                    <a:lnTo>
                      <a:pt x="520088" y="269820"/>
                    </a:lnTo>
                    <a:lnTo>
                      <a:pt x="520088" y="269820"/>
                    </a:lnTo>
                    <a:lnTo>
                      <a:pt x="520088" y="269820"/>
                    </a:lnTo>
                    <a:lnTo>
                      <a:pt x="508251" y="231524"/>
                    </a:lnTo>
                    <a:lnTo>
                      <a:pt x="408404" y="231524"/>
                    </a:lnTo>
                    <a:cubicBezTo>
                      <a:pt x="408209" y="227416"/>
                      <a:pt x="407735" y="223322"/>
                      <a:pt x="407011" y="219270"/>
                    </a:cubicBezTo>
                    <a:cubicBezTo>
                      <a:pt x="401539" y="190596"/>
                      <a:pt x="383853" y="165739"/>
                      <a:pt x="358550" y="151173"/>
                    </a:cubicBezTo>
                    <a:cubicBezTo>
                      <a:pt x="331771" y="134239"/>
                      <a:pt x="299770" y="127569"/>
                      <a:pt x="268451" y="132373"/>
                    </a:cubicBezTo>
                    <a:cubicBezTo>
                      <a:pt x="237717" y="135702"/>
                      <a:pt x="209420" y="150644"/>
                      <a:pt x="189354" y="174150"/>
                    </a:cubicBezTo>
                    <a:cubicBezTo>
                      <a:pt x="175261" y="190040"/>
                      <a:pt x="167100" y="210301"/>
                      <a:pt x="166237" y="231524"/>
                    </a:cubicBezTo>
                    <a:lnTo>
                      <a:pt x="67086" y="231524"/>
                    </a:lnTo>
                    <a:cubicBezTo>
                      <a:pt x="63186" y="244475"/>
                      <a:pt x="59148" y="257286"/>
                      <a:pt x="55110" y="270238"/>
                    </a:cubicBezTo>
                    <a:lnTo>
                      <a:pt x="-593" y="235424"/>
                    </a:lnTo>
                    <a:lnTo>
                      <a:pt x="88531" y="179721"/>
                    </a:lnTo>
                    <a:lnTo>
                      <a:pt x="54414" y="89482"/>
                    </a:lnTo>
                    <a:lnTo>
                      <a:pt x="164566" y="89482"/>
                    </a:lnTo>
                    <a:lnTo>
                      <a:pt x="198684" y="-477"/>
                    </a:lnTo>
                    <a:lnTo>
                      <a:pt x="287669" y="55225"/>
                    </a:lnTo>
                    <a:lnTo>
                      <a:pt x="376793" y="-477"/>
                    </a:lnTo>
                    <a:lnTo>
                      <a:pt x="410771" y="89482"/>
                    </a:lnTo>
                    <a:lnTo>
                      <a:pt x="521063" y="89482"/>
                    </a:ln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14235661" y="7796124"/>
                <a:ext cx="131876" cy="83135"/>
              </a:xfrm>
              <a:custGeom>
                <a:avLst/>
                <a:gdLst>
                  <a:gd name="connsiteX0" fmla="*/ 26006 w 131876"/>
                  <a:gd name="connsiteY0" fmla="*/ -477 h 83135"/>
                  <a:gd name="connsiteX1" fmla="*/ 130726 w 131876"/>
                  <a:gd name="connsiteY1" fmla="*/ -477 h 83135"/>
                  <a:gd name="connsiteX2" fmla="*/ 129473 w 131876"/>
                  <a:gd name="connsiteY2" fmla="*/ 9688 h 83135"/>
                  <a:gd name="connsiteX3" fmla="*/ 129473 w 131876"/>
                  <a:gd name="connsiteY3" fmla="*/ 9688 h 83135"/>
                  <a:gd name="connsiteX4" fmla="*/ 131284 w 131876"/>
                  <a:gd name="connsiteY4" fmla="*/ 21943 h 83135"/>
                  <a:gd name="connsiteX5" fmla="*/ 103432 w 131876"/>
                  <a:gd name="connsiteY5" fmla="*/ 21943 h 83135"/>
                  <a:gd name="connsiteX6" fmla="*/ 70429 w 131876"/>
                  <a:gd name="connsiteY6" fmla="*/ 33780 h 83135"/>
                  <a:gd name="connsiteX7" fmla="*/ 70429 w 131876"/>
                  <a:gd name="connsiteY7" fmla="*/ 33780 h 83135"/>
                  <a:gd name="connsiteX8" fmla="*/ 56503 w 131876"/>
                  <a:gd name="connsiteY8" fmla="*/ 61631 h 83135"/>
                  <a:gd name="connsiteX9" fmla="*/ 56503 w 131876"/>
                  <a:gd name="connsiteY9" fmla="*/ 61631 h 83135"/>
                  <a:gd name="connsiteX10" fmla="*/ 63326 w 131876"/>
                  <a:gd name="connsiteY10" fmla="*/ 82658 h 83135"/>
                  <a:gd name="connsiteX11" fmla="*/ -593 w 131876"/>
                  <a:gd name="connsiteY11" fmla="*/ 82658 h 83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876" h="83135">
                    <a:moveTo>
                      <a:pt x="26006" y="-477"/>
                    </a:moveTo>
                    <a:lnTo>
                      <a:pt x="130726" y="-477"/>
                    </a:lnTo>
                    <a:cubicBezTo>
                      <a:pt x="129877" y="2851"/>
                      <a:pt x="129459" y="6262"/>
                      <a:pt x="129473" y="9688"/>
                    </a:cubicBezTo>
                    <a:lnTo>
                      <a:pt x="129473" y="9688"/>
                    </a:lnTo>
                    <a:cubicBezTo>
                      <a:pt x="129515" y="13838"/>
                      <a:pt x="130114" y="17960"/>
                      <a:pt x="131284" y="21943"/>
                    </a:cubicBezTo>
                    <a:lnTo>
                      <a:pt x="103432" y="21943"/>
                    </a:lnTo>
                    <a:cubicBezTo>
                      <a:pt x="91344" y="21664"/>
                      <a:pt x="79591" y="25884"/>
                      <a:pt x="70429" y="33780"/>
                    </a:cubicBezTo>
                    <a:lnTo>
                      <a:pt x="70429" y="33780"/>
                    </a:lnTo>
                    <a:cubicBezTo>
                      <a:pt x="61822" y="40492"/>
                      <a:pt x="56711" y="50727"/>
                      <a:pt x="56503" y="61631"/>
                    </a:cubicBezTo>
                    <a:lnTo>
                      <a:pt x="56503" y="61631"/>
                    </a:lnTo>
                    <a:cubicBezTo>
                      <a:pt x="56405" y="69193"/>
                      <a:pt x="58814" y="76587"/>
                      <a:pt x="63326" y="82658"/>
                    </a:cubicBezTo>
                    <a:lnTo>
                      <a:pt x="-593" y="82658"/>
                    </a:ln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14196669" y="7904465"/>
                <a:ext cx="112101" cy="103329"/>
              </a:xfrm>
              <a:custGeom>
                <a:avLst/>
                <a:gdLst>
                  <a:gd name="connsiteX0" fmla="*/ 83379 w 112101"/>
                  <a:gd name="connsiteY0" fmla="*/ 86976 h 103329"/>
                  <a:gd name="connsiteX1" fmla="*/ 79619 w 112101"/>
                  <a:gd name="connsiteY1" fmla="*/ 102852 h 103329"/>
                  <a:gd name="connsiteX2" fmla="*/ -593 w 112101"/>
                  <a:gd name="connsiteY2" fmla="*/ 102852 h 103329"/>
                  <a:gd name="connsiteX3" fmla="*/ 31436 w 112101"/>
                  <a:gd name="connsiteY3" fmla="*/ -477 h 103329"/>
                  <a:gd name="connsiteX4" fmla="*/ 111509 w 112101"/>
                  <a:gd name="connsiteY4" fmla="*/ -477 h 103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01" h="103329">
                    <a:moveTo>
                      <a:pt x="83379" y="86976"/>
                    </a:moveTo>
                    <a:cubicBezTo>
                      <a:pt x="81639" y="92142"/>
                      <a:pt x="80371" y="97449"/>
                      <a:pt x="79619" y="102852"/>
                    </a:cubicBezTo>
                    <a:lnTo>
                      <a:pt x="-593" y="102852"/>
                    </a:lnTo>
                    <a:lnTo>
                      <a:pt x="31436" y="-477"/>
                    </a:lnTo>
                    <a:lnTo>
                      <a:pt x="111509" y="-477"/>
                    </a:ln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14151690" y="8031885"/>
                <a:ext cx="194680" cy="121849"/>
              </a:xfrm>
              <a:custGeom>
                <a:avLst/>
                <a:gdLst>
                  <a:gd name="connsiteX0" fmla="*/ 125852 w 194680"/>
                  <a:gd name="connsiteY0" fmla="*/ -477 h 121849"/>
                  <a:gd name="connsiteX1" fmla="*/ 139777 w 194680"/>
                  <a:gd name="connsiteY1" fmla="*/ 24728 h 121849"/>
                  <a:gd name="connsiteX2" fmla="*/ 139777 w 194680"/>
                  <a:gd name="connsiteY2" fmla="*/ 24728 h 121849"/>
                  <a:gd name="connsiteX3" fmla="*/ 194088 w 194680"/>
                  <a:gd name="connsiteY3" fmla="*/ 52579 h 121849"/>
                  <a:gd name="connsiteX4" fmla="*/ 186846 w 194680"/>
                  <a:gd name="connsiteY4" fmla="*/ 121372 h 121849"/>
                  <a:gd name="connsiteX5" fmla="*/ -593 w 194680"/>
                  <a:gd name="connsiteY5" fmla="*/ 121372 h 121849"/>
                  <a:gd name="connsiteX6" fmla="*/ 37007 w 194680"/>
                  <a:gd name="connsiteY6" fmla="*/ -199 h 12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680" h="121849">
                    <a:moveTo>
                      <a:pt x="125852" y="-477"/>
                    </a:moveTo>
                    <a:cubicBezTo>
                      <a:pt x="128401" y="8922"/>
                      <a:pt x="133177" y="17571"/>
                      <a:pt x="139777" y="24728"/>
                    </a:cubicBezTo>
                    <a:lnTo>
                      <a:pt x="139777" y="24728"/>
                    </a:lnTo>
                    <a:cubicBezTo>
                      <a:pt x="153272" y="41091"/>
                      <a:pt x="172921" y="51173"/>
                      <a:pt x="194088" y="52579"/>
                    </a:cubicBezTo>
                    <a:lnTo>
                      <a:pt x="186846" y="121372"/>
                    </a:lnTo>
                    <a:lnTo>
                      <a:pt x="-593" y="121372"/>
                    </a:lnTo>
                    <a:lnTo>
                      <a:pt x="37007" y="-199"/>
                    </a:ln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14367120" y="8085360"/>
                <a:ext cx="187857" cy="68235"/>
              </a:xfrm>
              <a:custGeom>
                <a:avLst/>
                <a:gdLst>
                  <a:gd name="connsiteX0" fmla="*/ 0 w 187857"/>
                  <a:gd name="connsiteY0" fmla="*/ 68236 h 68235"/>
                  <a:gd name="connsiteX1" fmla="*/ 7102 w 187857"/>
                  <a:gd name="connsiteY1" fmla="*/ 0 h 68235"/>
                  <a:gd name="connsiteX2" fmla="*/ 180894 w 187857"/>
                  <a:gd name="connsiteY2" fmla="*/ 0 h 68235"/>
                  <a:gd name="connsiteX3" fmla="*/ 187857 w 187857"/>
                  <a:gd name="connsiteY3" fmla="*/ 68236 h 68235"/>
                  <a:gd name="connsiteX4" fmla="*/ 0 w 187857"/>
                  <a:gd name="connsiteY4" fmla="*/ 68236 h 68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857" h="68235">
                    <a:moveTo>
                      <a:pt x="0" y="68236"/>
                    </a:moveTo>
                    <a:lnTo>
                      <a:pt x="7102" y="0"/>
                    </a:lnTo>
                    <a:lnTo>
                      <a:pt x="180894" y="0"/>
                    </a:lnTo>
                    <a:lnTo>
                      <a:pt x="187857" y="68236"/>
                    </a:lnTo>
                    <a:lnTo>
                      <a:pt x="0" y="68236"/>
                    </a:ln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14576144" y="8030771"/>
                <a:ext cx="194402" cy="122685"/>
              </a:xfrm>
              <a:custGeom>
                <a:avLst/>
                <a:gdLst>
                  <a:gd name="connsiteX0" fmla="*/ 6509 w 194402"/>
                  <a:gd name="connsiteY0" fmla="*/ 122208 h 122685"/>
                  <a:gd name="connsiteX1" fmla="*/ -593 w 194402"/>
                  <a:gd name="connsiteY1" fmla="*/ 52579 h 122685"/>
                  <a:gd name="connsiteX2" fmla="*/ 53160 w 194402"/>
                  <a:gd name="connsiteY2" fmla="*/ 24728 h 122685"/>
                  <a:gd name="connsiteX3" fmla="*/ 53160 w 194402"/>
                  <a:gd name="connsiteY3" fmla="*/ 24728 h 122685"/>
                  <a:gd name="connsiteX4" fmla="*/ 67086 w 194402"/>
                  <a:gd name="connsiteY4" fmla="*/ -477 h 122685"/>
                  <a:gd name="connsiteX5" fmla="*/ 156350 w 194402"/>
                  <a:gd name="connsiteY5" fmla="*/ -477 h 122685"/>
                  <a:gd name="connsiteX6" fmla="*/ 193810 w 194402"/>
                  <a:gd name="connsiteY6" fmla="*/ 121094 h 122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402" h="122685">
                    <a:moveTo>
                      <a:pt x="6509" y="122208"/>
                    </a:moveTo>
                    <a:lnTo>
                      <a:pt x="-593" y="52579"/>
                    </a:lnTo>
                    <a:cubicBezTo>
                      <a:pt x="20379" y="51020"/>
                      <a:pt x="39792" y="40966"/>
                      <a:pt x="53160" y="24728"/>
                    </a:cubicBezTo>
                    <a:lnTo>
                      <a:pt x="53160" y="24728"/>
                    </a:lnTo>
                    <a:cubicBezTo>
                      <a:pt x="59706" y="17529"/>
                      <a:pt x="64482" y="8895"/>
                      <a:pt x="67086" y="-477"/>
                    </a:cubicBezTo>
                    <a:lnTo>
                      <a:pt x="156350" y="-477"/>
                    </a:lnTo>
                    <a:lnTo>
                      <a:pt x="193810" y="121094"/>
                    </a:ln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14613047" y="7904465"/>
                <a:ext cx="112380" cy="103329"/>
              </a:xfrm>
              <a:custGeom>
                <a:avLst/>
                <a:gdLst>
                  <a:gd name="connsiteX0" fmla="*/ -593 w 112380"/>
                  <a:gd name="connsiteY0" fmla="*/ -477 h 103329"/>
                  <a:gd name="connsiteX1" fmla="*/ 80037 w 112380"/>
                  <a:gd name="connsiteY1" fmla="*/ -477 h 103329"/>
                  <a:gd name="connsiteX2" fmla="*/ 111787 w 112380"/>
                  <a:gd name="connsiteY2" fmla="*/ 102852 h 103329"/>
                  <a:gd name="connsiteX3" fmla="*/ 31157 w 112380"/>
                  <a:gd name="connsiteY3" fmla="*/ 102852 h 103329"/>
                  <a:gd name="connsiteX4" fmla="*/ 27536 w 112380"/>
                  <a:gd name="connsiteY4" fmla="*/ 86976 h 103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380" h="103329">
                    <a:moveTo>
                      <a:pt x="-593" y="-477"/>
                    </a:moveTo>
                    <a:lnTo>
                      <a:pt x="80037" y="-477"/>
                    </a:lnTo>
                    <a:lnTo>
                      <a:pt x="111787" y="102852"/>
                    </a:lnTo>
                    <a:lnTo>
                      <a:pt x="31157" y="102852"/>
                    </a:lnTo>
                    <a:cubicBezTo>
                      <a:pt x="30517" y="97449"/>
                      <a:pt x="29305" y="92129"/>
                      <a:pt x="27536" y="86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14553584" y="7796402"/>
                <a:ext cx="132015" cy="84250"/>
              </a:xfrm>
              <a:custGeom>
                <a:avLst/>
                <a:gdLst>
                  <a:gd name="connsiteX0" fmla="*/ 27259 w 132015"/>
                  <a:gd name="connsiteY0" fmla="*/ 21943 h 84250"/>
                  <a:gd name="connsiteX1" fmla="*/ -593 w 132015"/>
                  <a:gd name="connsiteY1" fmla="*/ 21943 h 84250"/>
                  <a:gd name="connsiteX2" fmla="*/ 1357 w 132015"/>
                  <a:gd name="connsiteY2" fmla="*/ 9688 h 84250"/>
                  <a:gd name="connsiteX3" fmla="*/ 1357 w 132015"/>
                  <a:gd name="connsiteY3" fmla="*/ 9688 h 84250"/>
                  <a:gd name="connsiteX4" fmla="*/ -36 w 132015"/>
                  <a:gd name="connsiteY4" fmla="*/ -477 h 84250"/>
                  <a:gd name="connsiteX5" fmla="*/ 105521 w 132015"/>
                  <a:gd name="connsiteY5" fmla="*/ -477 h 84250"/>
                  <a:gd name="connsiteX6" fmla="*/ 131422 w 132015"/>
                  <a:gd name="connsiteY6" fmla="*/ 83773 h 84250"/>
                  <a:gd name="connsiteX7" fmla="*/ 66808 w 132015"/>
                  <a:gd name="connsiteY7" fmla="*/ 83773 h 84250"/>
                  <a:gd name="connsiteX8" fmla="*/ 73631 w 132015"/>
                  <a:gd name="connsiteY8" fmla="*/ 62745 h 84250"/>
                  <a:gd name="connsiteX9" fmla="*/ 73631 w 132015"/>
                  <a:gd name="connsiteY9" fmla="*/ 62745 h 84250"/>
                  <a:gd name="connsiteX10" fmla="*/ 59706 w 132015"/>
                  <a:gd name="connsiteY10" fmla="*/ 34894 h 84250"/>
                  <a:gd name="connsiteX11" fmla="*/ 59706 w 132015"/>
                  <a:gd name="connsiteY11" fmla="*/ 34894 h 84250"/>
                  <a:gd name="connsiteX12" fmla="*/ 27259 w 132015"/>
                  <a:gd name="connsiteY12" fmla="*/ 21943 h 8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2015" h="84250">
                    <a:moveTo>
                      <a:pt x="27259" y="21943"/>
                    </a:moveTo>
                    <a:lnTo>
                      <a:pt x="-593" y="21943"/>
                    </a:lnTo>
                    <a:cubicBezTo>
                      <a:pt x="633" y="17974"/>
                      <a:pt x="1287" y="13838"/>
                      <a:pt x="1357" y="9688"/>
                    </a:cubicBezTo>
                    <a:lnTo>
                      <a:pt x="1357" y="9688"/>
                    </a:lnTo>
                    <a:cubicBezTo>
                      <a:pt x="1259" y="6263"/>
                      <a:pt x="799" y="2851"/>
                      <a:pt x="-36" y="-477"/>
                    </a:cubicBezTo>
                    <a:lnTo>
                      <a:pt x="105521" y="-477"/>
                    </a:lnTo>
                    <a:lnTo>
                      <a:pt x="131422" y="83773"/>
                    </a:lnTo>
                    <a:lnTo>
                      <a:pt x="66808" y="83773"/>
                    </a:lnTo>
                    <a:cubicBezTo>
                      <a:pt x="71263" y="77673"/>
                      <a:pt x="73658" y="70307"/>
                      <a:pt x="73631" y="62745"/>
                    </a:cubicBezTo>
                    <a:lnTo>
                      <a:pt x="73631" y="62745"/>
                    </a:lnTo>
                    <a:cubicBezTo>
                      <a:pt x="73464" y="51828"/>
                      <a:pt x="68339" y="41578"/>
                      <a:pt x="59706" y="34894"/>
                    </a:cubicBezTo>
                    <a:lnTo>
                      <a:pt x="59706" y="34894"/>
                    </a:lnTo>
                    <a:cubicBezTo>
                      <a:pt x="50848" y="26733"/>
                      <a:pt x="39304" y="22124"/>
                      <a:pt x="27259" y="219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14302108" y="7781772"/>
                <a:ext cx="317563" cy="282004"/>
              </a:xfrm>
              <a:custGeom>
                <a:avLst/>
                <a:gdLst>
                  <a:gd name="connsiteX0" fmla="*/ 117336 w 317563"/>
                  <a:gd name="connsiteY0" fmla="*/ -470 h 282004"/>
                  <a:gd name="connsiteX1" fmla="*/ 137667 w 317563"/>
                  <a:gd name="connsiteY1" fmla="*/ 6771 h 282004"/>
                  <a:gd name="connsiteX2" fmla="*/ 145884 w 317563"/>
                  <a:gd name="connsiteY2" fmla="*/ 24179 h 282004"/>
                  <a:gd name="connsiteX3" fmla="*/ 145187 w 317563"/>
                  <a:gd name="connsiteY3" fmla="*/ 30306 h 282004"/>
                  <a:gd name="connsiteX4" fmla="*/ 158139 w 317563"/>
                  <a:gd name="connsiteY4" fmla="*/ 41586 h 282004"/>
                  <a:gd name="connsiteX5" fmla="*/ 171229 w 317563"/>
                  <a:gd name="connsiteY5" fmla="*/ 30306 h 282004"/>
                  <a:gd name="connsiteX6" fmla="*/ 171229 w 317563"/>
                  <a:gd name="connsiteY6" fmla="*/ 30306 h 282004"/>
                  <a:gd name="connsiteX7" fmla="*/ 170392 w 317563"/>
                  <a:gd name="connsiteY7" fmla="*/ 24179 h 282004"/>
                  <a:gd name="connsiteX8" fmla="*/ 178609 w 317563"/>
                  <a:gd name="connsiteY8" fmla="*/ 6771 h 282004"/>
                  <a:gd name="connsiteX9" fmla="*/ 198941 w 317563"/>
                  <a:gd name="connsiteY9" fmla="*/ -470 h 282004"/>
                  <a:gd name="connsiteX10" fmla="*/ 219132 w 317563"/>
                  <a:gd name="connsiteY10" fmla="*/ 6771 h 282004"/>
                  <a:gd name="connsiteX11" fmla="*/ 222851 w 317563"/>
                  <a:gd name="connsiteY11" fmla="*/ 37868 h 282004"/>
                  <a:gd name="connsiteX12" fmla="*/ 219132 w 317563"/>
                  <a:gd name="connsiteY12" fmla="*/ 41586 h 282004"/>
                  <a:gd name="connsiteX13" fmla="*/ 198941 w 317563"/>
                  <a:gd name="connsiteY13" fmla="*/ 48827 h 282004"/>
                  <a:gd name="connsiteX14" fmla="*/ 191699 w 317563"/>
                  <a:gd name="connsiteY14" fmla="*/ 48827 h 282004"/>
                  <a:gd name="connsiteX15" fmla="*/ 179305 w 317563"/>
                  <a:gd name="connsiteY15" fmla="*/ 59410 h 282004"/>
                  <a:gd name="connsiteX16" fmla="*/ 278735 w 317563"/>
                  <a:gd name="connsiteY16" fmla="*/ 59410 h 282004"/>
                  <a:gd name="connsiteX17" fmla="*/ 293775 w 317563"/>
                  <a:gd name="connsiteY17" fmla="*/ 64841 h 282004"/>
                  <a:gd name="connsiteX18" fmla="*/ 299902 w 317563"/>
                  <a:gd name="connsiteY18" fmla="*/ 77514 h 282004"/>
                  <a:gd name="connsiteX19" fmla="*/ 299902 w 317563"/>
                  <a:gd name="connsiteY19" fmla="*/ 77514 h 282004"/>
                  <a:gd name="connsiteX20" fmla="*/ 293775 w 317563"/>
                  <a:gd name="connsiteY20" fmla="*/ 90325 h 282004"/>
                  <a:gd name="connsiteX21" fmla="*/ 278735 w 317563"/>
                  <a:gd name="connsiteY21" fmla="*/ 95617 h 282004"/>
                  <a:gd name="connsiteX22" fmla="*/ 274974 w 317563"/>
                  <a:gd name="connsiteY22" fmla="*/ 95617 h 282004"/>
                  <a:gd name="connsiteX23" fmla="*/ 313688 w 317563"/>
                  <a:gd name="connsiteY23" fmla="*/ 215935 h 282004"/>
                  <a:gd name="connsiteX24" fmla="*/ 306447 w 317563"/>
                  <a:gd name="connsiteY24" fmla="*/ 262169 h 282004"/>
                  <a:gd name="connsiteX25" fmla="*/ 258682 w 317563"/>
                  <a:gd name="connsiteY25" fmla="*/ 281385 h 282004"/>
                  <a:gd name="connsiteX26" fmla="*/ 57595 w 317563"/>
                  <a:gd name="connsiteY26" fmla="*/ 281385 h 282004"/>
                  <a:gd name="connsiteX27" fmla="*/ 9969 w 317563"/>
                  <a:gd name="connsiteY27" fmla="*/ 262169 h 282004"/>
                  <a:gd name="connsiteX28" fmla="*/ 2728 w 317563"/>
                  <a:gd name="connsiteY28" fmla="*/ 215935 h 282004"/>
                  <a:gd name="connsiteX29" fmla="*/ 41441 w 317563"/>
                  <a:gd name="connsiteY29" fmla="*/ 95617 h 282004"/>
                  <a:gd name="connsiteX30" fmla="*/ 37542 w 317563"/>
                  <a:gd name="connsiteY30" fmla="*/ 95617 h 282004"/>
                  <a:gd name="connsiteX31" fmla="*/ 22641 w 317563"/>
                  <a:gd name="connsiteY31" fmla="*/ 90325 h 282004"/>
                  <a:gd name="connsiteX32" fmla="*/ 16514 w 317563"/>
                  <a:gd name="connsiteY32" fmla="*/ 77514 h 282004"/>
                  <a:gd name="connsiteX33" fmla="*/ 16514 w 317563"/>
                  <a:gd name="connsiteY33" fmla="*/ 77514 h 282004"/>
                  <a:gd name="connsiteX34" fmla="*/ 22641 w 317563"/>
                  <a:gd name="connsiteY34" fmla="*/ 64841 h 282004"/>
                  <a:gd name="connsiteX35" fmla="*/ 37542 w 317563"/>
                  <a:gd name="connsiteY35" fmla="*/ 59410 h 282004"/>
                  <a:gd name="connsiteX36" fmla="*/ 137250 w 317563"/>
                  <a:gd name="connsiteY36" fmla="*/ 59410 h 282004"/>
                  <a:gd name="connsiteX37" fmla="*/ 124717 w 317563"/>
                  <a:gd name="connsiteY37" fmla="*/ 48827 h 282004"/>
                  <a:gd name="connsiteX38" fmla="*/ 117336 w 317563"/>
                  <a:gd name="connsiteY38" fmla="*/ 48827 h 282004"/>
                  <a:gd name="connsiteX39" fmla="*/ 97144 w 317563"/>
                  <a:gd name="connsiteY39" fmla="*/ 41586 h 282004"/>
                  <a:gd name="connsiteX40" fmla="*/ 93648 w 317563"/>
                  <a:gd name="connsiteY40" fmla="*/ 10267 h 282004"/>
                  <a:gd name="connsiteX41" fmla="*/ 97144 w 317563"/>
                  <a:gd name="connsiteY41" fmla="*/ 6771 h 282004"/>
                  <a:gd name="connsiteX42" fmla="*/ 117336 w 317563"/>
                  <a:gd name="connsiteY42" fmla="*/ -470 h 282004"/>
                  <a:gd name="connsiteX43" fmla="*/ 140870 w 317563"/>
                  <a:gd name="connsiteY43" fmla="*/ 87680 h 282004"/>
                  <a:gd name="connsiteX44" fmla="*/ 140870 w 317563"/>
                  <a:gd name="connsiteY44" fmla="*/ 101605 h 282004"/>
                  <a:gd name="connsiteX45" fmla="*/ 119564 w 317563"/>
                  <a:gd name="connsiteY45" fmla="*/ 110100 h 282004"/>
                  <a:gd name="connsiteX46" fmla="*/ 103271 w 317563"/>
                  <a:gd name="connsiteY46" fmla="*/ 139901 h 282004"/>
                  <a:gd name="connsiteX47" fmla="*/ 107310 w 317563"/>
                  <a:gd name="connsiteY47" fmla="*/ 157447 h 282004"/>
                  <a:gd name="connsiteX48" fmla="*/ 118868 w 317563"/>
                  <a:gd name="connsiteY48" fmla="*/ 171373 h 282004"/>
                  <a:gd name="connsiteX49" fmla="*/ 119843 w 317563"/>
                  <a:gd name="connsiteY49" fmla="*/ 172209 h 282004"/>
                  <a:gd name="connsiteX50" fmla="*/ 140870 w 317563"/>
                  <a:gd name="connsiteY50" fmla="*/ 182792 h 282004"/>
                  <a:gd name="connsiteX51" fmla="*/ 142263 w 317563"/>
                  <a:gd name="connsiteY51" fmla="*/ 182792 h 282004"/>
                  <a:gd name="connsiteX52" fmla="*/ 146441 w 317563"/>
                  <a:gd name="connsiteY52" fmla="*/ 184463 h 282004"/>
                  <a:gd name="connsiteX53" fmla="*/ 163708 w 317563"/>
                  <a:gd name="connsiteY53" fmla="*/ 191704 h 282004"/>
                  <a:gd name="connsiteX54" fmla="*/ 169418 w 317563"/>
                  <a:gd name="connsiteY54" fmla="*/ 196022 h 282004"/>
                  <a:gd name="connsiteX55" fmla="*/ 171229 w 317563"/>
                  <a:gd name="connsiteY55" fmla="*/ 200895 h 282004"/>
                  <a:gd name="connsiteX56" fmla="*/ 166633 w 317563"/>
                  <a:gd name="connsiteY56" fmla="*/ 208415 h 282004"/>
                  <a:gd name="connsiteX57" fmla="*/ 152707 w 317563"/>
                  <a:gd name="connsiteY57" fmla="*/ 211340 h 282004"/>
                  <a:gd name="connsiteX58" fmla="*/ 141010 w 317563"/>
                  <a:gd name="connsiteY58" fmla="*/ 210504 h 282004"/>
                  <a:gd name="connsiteX59" fmla="*/ 128198 w 317563"/>
                  <a:gd name="connsiteY59" fmla="*/ 208137 h 282004"/>
                  <a:gd name="connsiteX60" fmla="*/ 125552 w 317563"/>
                  <a:gd name="connsiteY60" fmla="*/ 208137 h 282004"/>
                  <a:gd name="connsiteX61" fmla="*/ 102436 w 317563"/>
                  <a:gd name="connsiteY61" fmla="*/ 200199 h 282004"/>
                  <a:gd name="connsiteX62" fmla="*/ 102436 w 317563"/>
                  <a:gd name="connsiteY62" fmla="*/ 233481 h 282004"/>
                  <a:gd name="connsiteX63" fmla="*/ 124996 w 317563"/>
                  <a:gd name="connsiteY63" fmla="*/ 240166 h 282004"/>
                  <a:gd name="connsiteX64" fmla="*/ 141010 w 317563"/>
                  <a:gd name="connsiteY64" fmla="*/ 241837 h 282004"/>
                  <a:gd name="connsiteX65" fmla="*/ 141010 w 317563"/>
                  <a:gd name="connsiteY65" fmla="*/ 254788 h 282004"/>
                  <a:gd name="connsiteX66" fmla="*/ 175406 w 317563"/>
                  <a:gd name="connsiteY66" fmla="*/ 254788 h 282004"/>
                  <a:gd name="connsiteX67" fmla="*/ 175406 w 317563"/>
                  <a:gd name="connsiteY67" fmla="*/ 239608 h 282004"/>
                  <a:gd name="connsiteX68" fmla="*/ 185293 w 317563"/>
                  <a:gd name="connsiteY68" fmla="*/ 236684 h 282004"/>
                  <a:gd name="connsiteX69" fmla="*/ 207017 w 317563"/>
                  <a:gd name="connsiteY69" fmla="*/ 221088 h 282004"/>
                  <a:gd name="connsiteX70" fmla="*/ 214677 w 317563"/>
                  <a:gd name="connsiteY70" fmla="*/ 198389 h 282004"/>
                  <a:gd name="connsiteX71" fmla="*/ 206600 w 317563"/>
                  <a:gd name="connsiteY71" fmla="*/ 175272 h 282004"/>
                  <a:gd name="connsiteX72" fmla="*/ 203536 w 317563"/>
                  <a:gd name="connsiteY72" fmla="*/ 172348 h 282004"/>
                  <a:gd name="connsiteX73" fmla="*/ 177774 w 317563"/>
                  <a:gd name="connsiteY73" fmla="*/ 158422 h 282004"/>
                  <a:gd name="connsiteX74" fmla="*/ 175406 w 317563"/>
                  <a:gd name="connsiteY74" fmla="*/ 157447 h 282004"/>
                  <a:gd name="connsiteX75" fmla="*/ 172900 w 317563"/>
                  <a:gd name="connsiteY75" fmla="*/ 156472 h 282004"/>
                  <a:gd name="connsiteX76" fmla="*/ 151314 w 317563"/>
                  <a:gd name="connsiteY76" fmla="*/ 146724 h 282004"/>
                  <a:gd name="connsiteX77" fmla="*/ 146441 w 317563"/>
                  <a:gd name="connsiteY77" fmla="*/ 139483 h 282004"/>
                  <a:gd name="connsiteX78" fmla="*/ 150340 w 317563"/>
                  <a:gd name="connsiteY78" fmla="*/ 133077 h 282004"/>
                  <a:gd name="connsiteX79" fmla="*/ 162456 w 317563"/>
                  <a:gd name="connsiteY79" fmla="*/ 130571 h 282004"/>
                  <a:gd name="connsiteX80" fmla="*/ 175406 w 317563"/>
                  <a:gd name="connsiteY80" fmla="*/ 131684 h 282004"/>
                  <a:gd name="connsiteX81" fmla="*/ 191560 w 317563"/>
                  <a:gd name="connsiteY81" fmla="*/ 135863 h 282004"/>
                  <a:gd name="connsiteX82" fmla="*/ 201308 w 317563"/>
                  <a:gd name="connsiteY82" fmla="*/ 139483 h 282004"/>
                  <a:gd name="connsiteX83" fmla="*/ 215234 w 317563"/>
                  <a:gd name="connsiteY83" fmla="*/ 110518 h 282004"/>
                  <a:gd name="connsiteX84" fmla="*/ 175963 w 317563"/>
                  <a:gd name="connsiteY84" fmla="*/ 101326 h 282004"/>
                  <a:gd name="connsiteX85" fmla="*/ 175963 w 317563"/>
                  <a:gd name="connsiteY85" fmla="*/ 87401 h 28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317563" h="282004">
                    <a:moveTo>
                      <a:pt x="117336" y="-470"/>
                    </a:moveTo>
                    <a:cubicBezTo>
                      <a:pt x="124772" y="-637"/>
                      <a:pt x="132014" y="1939"/>
                      <a:pt x="137667" y="6771"/>
                    </a:cubicBezTo>
                    <a:cubicBezTo>
                      <a:pt x="142987" y="10963"/>
                      <a:pt x="146023" y="17411"/>
                      <a:pt x="145884" y="24179"/>
                    </a:cubicBezTo>
                    <a:cubicBezTo>
                      <a:pt x="146009" y="26240"/>
                      <a:pt x="145773" y="28314"/>
                      <a:pt x="145187" y="30306"/>
                    </a:cubicBezTo>
                    <a:lnTo>
                      <a:pt x="158139" y="41586"/>
                    </a:lnTo>
                    <a:lnTo>
                      <a:pt x="171229" y="30306"/>
                    </a:lnTo>
                    <a:lnTo>
                      <a:pt x="171229" y="30306"/>
                    </a:lnTo>
                    <a:cubicBezTo>
                      <a:pt x="170671" y="28314"/>
                      <a:pt x="170392" y="26253"/>
                      <a:pt x="170392" y="24179"/>
                    </a:cubicBezTo>
                    <a:cubicBezTo>
                      <a:pt x="170254" y="17411"/>
                      <a:pt x="173289" y="10963"/>
                      <a:pt x="178609" y="6771"/>
                    </a:cubicBezTo>
                    <a:cubicBezTo>
                      <a:pt x="184277" y="1967"/>
                      <a:pt x="191505" y="-609"/>
                      <a:pt x="198941" y="-470"/>
                    </a:cubicBezTo>
                    <a:cubicBezTo>
                      <a:pt x="206335" y="-609"/>
                      <a:pt x="213521" y="1967"/>
                      <a:pt x="219132" y="6771"/>
                    </a:cubicBezTo>
                    <a:cubicBezTo>
                      <a:pt x="228741" y="14333"/>
                      <a:pt x="230413" y="28245"/>
                      <a:pt x="222851" y="37868"/>
                    </a:cubicBezTo>
                    <a:cubicBezTo>
                      <a:pt x="221765" y="39246"/>
                      <a:pt x="220525" y="40499"/>
                      <a:pt x="219132" y="41586"/>
                    </a:cubicBezTo>
                    <a:cubicBezTo>
                      <a:pt x="213548" y="46446"/>
                      <a:pt x="206349" y="49036"/>
                      <a:pt x="198941" y="48827"/>
                    </a:cubicBezTo>
                    <a:cubicBezTo>
                      <a:pt x="196531" y="49036"/>
                      <a:pt x="194108" y="49036"/>
                      <a:pt x="191699" y="48827"/>
                    </a:cubicBezTo>
                    <a:lnTo>
                      <a:pt x="179305" y="59410"/>
                    </a:lnTo>
                    <a:lnTo>
                      <a:pt x="278735" y="59410"/>
                    </a:lnTo>
                    <a:cubicBezTo>
                      <a:pt x="284249" y="59285"/>
                      <a:pt x="289611" y="61221"/>
                      <a:pt x="293775" y="64841"/>
                    </a:cubicBezTo>
                    <a:cubicBezTo>
                      <a:pt x="297645" y="67905"/>
                      <a:pt x="299902" y="72570"/>
                      <a:pt x="299902" y="77514"/>
                    </a:cubicBezTo>
                    <a:lnTo>
                      <a:pt x="299902" y="77514"/>
                    </a:lnTo>
                    <a:cubicBezTo>
                      <a:pt x="299888" y="82486"/>
                      <a:pt x="297632" y="87192"/>
                      <a:pt x="293775" y="90325"/>
                    </a:cubicBezTo>
                    <a:cubicBezTo>
                      <a:pt x="289555" y="93835"/>
                      <a:pt x="284221" y="95715"/>
                      <a:pt x="278735" y="95617"/>
                    </a:cubicBezTo>
                    <a:lnTo>
                      <a:pt x="274974" y="95617"/>
                    </a:lnTo>
                    <a:lnTo>
                      <a:pt x="313688" y="215935"/>
                    </a:lnTo>
                    <a:cubicBezTo>
                      <a:pt x="319927" y="231504"/>
                      <a:pt x="317142" y="249245"/>
                      <a:pt x="306447" y="262169"/>
                    </a:cubicBezTo>
                    <a:cubicBezTo>
                      <a:pt x="294303" y="275551"/>
                      <a:pt x="276702" y="282625"/>
                      <a:pt x="258682" y="281385"/>
                    </a:cubicBezTo>
                    <a:lnTo>
                      <a:pt x="57595" y="281385"/>
                    </a:lnTo>
                    <a:cubicBezTo>
                      <a:pt x="39603" y="282639"/>
                      <a:pt x="22043" y="275551"/>
                      <a:pt x="9969" y="262169"/>
                    </a:cubicBezTo>
                    <a:cubicBezTo>
                      <a:pt x="-782" y="249273"/>
                      <a:pt x="-3566" y="231504"/>
                      <a:pt x="2728" y="215935"/>
                    </a:cubicBezTo>
                    <a:lnTo>
                      <a:pt x="41441" y="95617"/>
                    </a:lnTo>
                    <a:lnTo>
                      <a:pt x="37542" y="95617"/>
                    </a:lnTo>
                    <a:cubicBezTo>
                      <a:pt x="32097" y="95729"/>
                      <a:pt x="26805" y="93835"/>
                      <a:pt x="22641" y="90325"/>
                    </a:cubicBezTo>
                    <a:cubicBezTo>
                      <a:pt x="18784" y="87192"/>
                      <a:pt x="16528" y="82486"/>
                      <a:pt x="16514" y="77514"/>
                    </a:cubicBezTo>
                    <a:lnTo>
                      <a:pt x="16514" y="77514"/>
                    </a:lnTo>
                    <a:cubicBezTo>
                      <a:pt x="16514" y="72570"/>
                      <a:pt x="18770" y="67905"/>
                      <a:pt x="22641" y="64841"/>
                    </a:cubicBezTo>
                    <a:cubicBezTo>
                      <a:pt x="26750" y="61235"/>
                      <a:pt x="32069" y="59285"/>
                      <a:pt x="37542" y="59410"/>
                    </a:cubicBezTo>
                    <a:lnTo>
                      <a:pt x="137250" y="59410"/>
                    </a:lnTo>
                    <a:lnTo>
                      <a:pt x="124717" y="48827"/>
                    </a:lnTo>
                    <a:cubicBezTo>
                      <a:pt x="122265" y="49050"/>
                      <a:pt x="119787" y="49050"/>
                      <a:pt x="117336" y="48827"/>
                    </a:cubicBezTo>
                    <a:cubicBezTo>
                      <a:pt x="109942" y="49022"/>
                      <a:pt x="102742" y="46432"/>
                      <a:pt x="97144" y="41586"/>
                    </a:cubicBezTo>
                    <a:cubicBezTo>
                      <a:pt x="87535" y="33899"/>
                      <a:pt x="85961" y="19889"/>
                      <a:pt x="93648" y="10267"/>
                    </a:cubicBezTo>
                    <a:cubicBezTo>
                      <a:pt x="94679" y="8972"/>
                      <a:pt x="95849" y="7802"/>
                      <a:pt x="97144" y="6771"/>
                    </a:cubicBezTo>
                    <a:cubicBezTo>
                      <a:pt x="102770" y="1981"/>
                      <a:pt x="109942" y="-595"/>
                      <a:pt x="117336" y="-470"/>
                    </a:cubicBezTo>
                    <a:close/>
                    <a:moveTo>
                      <a:pt x="140870" y="87680"/>
                    </a:moveTo>
                    <a:lnTo>
                      <a:pt x="140870" y="101605"/>
                    </a:lnTo>
                    <a:cubicBezTo>
                      <a:pt x="133295" y="103082"/>
                      <a:pt x="126067" y="105964"/>
                      <a:pt x="119564" y="110100"/>
                    </a:cubicBezTo>
                    <a:cubicBezTo>
                      <a:pt x="109203" y="116408"/>
                      <a:pt x="102993" y="127772"/>
                      <a:pt x="103271" y="139901"/>
                    </a:cubicBezTo>
                    <a:cubicBezTo>
                      <a:pt x="103229" y="145987"/>
                      <a:pt x="104608" y="152003"/>
                      <a:pt x="107310" y="157447"/>
                    </a:cubicBezTo>
                    <a:cubicBezTo>
                      <a:pt x="109942" y="162975"/>
                      <a:pt x="113910" y="167766"/>
                      <a:pt x="118868" y="171373"/>
                    </a:cubicBezTo>
                    <a:lnTo>
                      <a:pt x="119843" y="172209"/>
                    </a:lnTo>
                    <a:cubicBezTo>
                      <a:pt x="126457" y="176469"/>
                      <a:pt x="133504" y="180020"/>
                      <a:pt x="140870" y="182792"/>
                    </a:cubicBezTo>
                    <a:lnTo>
                      <a:pt x="142263" y="182792"/>
                    </a:lnTo>
                    <a:lnTo>
                      <a:pt x="146441" y="184463"/>
                    </a:lnTo>
                    <a:cubicBezTo>
                      <a:pt x="155493" y="188084"/>
                      <a:pt x="161341" y="190451"/>
                      <a:pt x="163708" y="191704"/>
                    </a:cubicBezTo>
                    <a:cubicBezTo>
                      <a:pt x="165853" y="192790"/>
                      <a:pt x="167789" y="194253"/>
                      <a:pt x="169418" y="196022"/>
                    </a:cubicBezTo>
                    <a:cubicBezTo>
                      <a:pt x="170616" y="197358"/>
                      <a:pt x="171256" y="199099"/>
                      <a:pt x="171229" y="200895"/>
                    </a:cubicBezTo>
                    <a:cubicBezTo>
                      <a:pt x="171186" y="204056"/>
                      <a:pt x="169418" y="206939"/>
                      <a:pt x="166633" y="208415"/>
                    </a:cubicBezTo>
                    <a:cubicBezTo>
                      <a:pt x="162344" y="210657"/>
                      <a:pt x="157526" y="211674"/>
                      <a:pt x="152707" y="211340"/>
                    </a:cubicBezTo>
                    <a:cubicBezTo>
                      <a:pt x="148794" y="211312"/>
                      <a:pt x="144881" y="211033"/>
                      <a:pt x="141010" y="210504"/>
                    </a:cubicBezTo>
                    <a:cubicBezTo>
                      <a:pt x="136693" y="209947"/>
                      <a:pt x="132417" y="209154"/>
                      <a:pt x="128198" y="208137"/>
                    </a:cubicBezTo>
                    <a:lnTo>
                      <a:pt x="125552" y="208137"/>
                    </a:lnTo>
                    <a:cubicBezTo>
                      <a:pt x="117614" y="206201"/>
                      <a:pt x="109886" y="203541"/>
                      <a:pt x="102436" y="200199"/>
                    </a:cubicBezTo>
                    <a:lnTo>
                      <a:pt x="102436" y="233481"/>
                    </a:lnTo>
                    <a:cubicBezTo>
                      <a:pt x="109691" y="236517"/>
                      <a:pt x="117252" y="238759"/>
                      <a:pt x="124996" y="240166"/>
                    </a:cubicBezTo>
                    <a:cubicBezTo>
                      <a:pt x="130287" y="241057"/>
                      <a:pt x="135648" y="241628"/>
                      <a:pt x="141010" y="241837"/>
                    </a:cubicBezTo>
                    <a:lnTo>
                      <a:pt x="141010" y="254788"/>
                    </a:lnTo>
                    <a:lnTo>
                      <a:pt x="175406" y="254788"/>
                    </a:lnTo>
                    <a:lnTo>
                      <a:pt x="175406" y="239608"/>
                    </a:lnTo>
                    <a:cubicBezTo>
                      <a:pt x="178748" y="238815"/>
                      <a:pt x="182049" y="237840"/>
                      <a:pt x="185293" y="236684"/>
                    </a:cubicBezTo>
                    <a:cubicBezTo>
                      <a:pt x="193816" y="233565"/>
                      <a:pt x="201336" y="228162"/>
                      <a:pt x="207017" y="221088"/>
                    </a:cubicBezTo>
                    <a:cubicBezTo>
                      <a:pt x="212086" y="214612"/>
                      <a:pt x="214788" y="206605"/>
                      <a:pt x="214677" y="198389"/>
                    </a:cubicBezTo>
                    <a:cubicBezTo>
                      <a:pt x="214969" y="189950"/>
                      <a:pt x="212086" y="181691"/>
                      <a:pt x="206600" y="175272"/>
                    </a:cubicBezTo>
                    <a:lnTo>
                      <a:pt x="203536" y="172348"/>
                    </a:lnTo>
                    <a:cubicBezTo>
                      <a:pt x="195863" y="166193"/>
                      <a:pt x="187132" y="161472"/>
                      <a:pt x="177774" y="158422"/>
                    </a:cubicBezTo>
                    <a:lnTo>
                      <a:pt x="175406" y="157447"/>
                    </a:lnTo>
                    <a:lnTo>
                      <a:pt x="172900" y="156472"/>
                    </a:lnTo>
                    <a:cubicBezTo>
                      <a:pt x="165491" y="153729"/>
                      <a:pt x="158277" y="150470"/>
                      <a:pt x="151314" y="146724"/>
                    </a:cubicBezTo>
                    <a:cubicBezTo>
                      <a:pt x="148557" y="145304"/>
                      <a:pt x="146720" y="142575"/>
                      <a:pt x="146441" y="139483"/>
                    </a:cubicBezTo>
                    <a:cubicBezTo>
                      <a:pt x="146580" y="136823"/>
                      <a:pt x="148057" y="134428"/>
                      <a:pt x="150340" y="133077"/>
                    </a:cubicBezTo>
                    <a:cubicBezTo>
                      <a:pt x="154058" y="131128"/>
                      <a:pt x="158264" y="130250"/>
                      <a:pt x="162456" y="130571"/>
                    </a:cubicBezTo>
                    <a:cubicBezTo>
                      <a:pt x="166800" y="130543"/>
                      <a:pt x="171131" y="130919"/>
                      <a:pt x="175406" y="131684"/>
                    </a:cubicBezTo>
                    <a:cubicBezTo>
                      <a:pt x="180879" y="132701"/>
                      <a:pt x="186282" y="134094"/>
                      <a:pt x="191560" y="135863"/>
                    </a:cubicBezTo>
                    <a:cubicBezTo>
                      <a:pt x="194762" y="136976"/>
                      <a:pt x="197966" y="138090"/>
                      <a:pt x="201308" y="139483"/>
                    </a:cubicBezTo>
                    <a:lnTo>
                      <a:pt x="215234" y="110518"/>
                    </a:lnTo>
                    <a:cubicBezTo>
                      <a:pt x="202630" y="105658"/>
                      <a:pt x="189415" y="102552"/>
                      <a:pt x="175963" y="101326"/>
                    </a:cubicBezTo>
                    <a:lnTo>
                      <a:pt x="175963" y="87401"/>
                    </a:ln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14214773" y="8177965"/>
                <a:ext cx="492272" cy="74920"/>
              </a:xfrm>
              <a:custGeom>
                <a:avLst/>
                <a:gdLst>
                  <a:gd name="connsiteX0" fmla="*/ 0 w 492272"/>
                  <a:gd name="connsiteY0" fmla="*/ 74920 h 74920"/>
                  <a:gd name="connsiteX1" fmla="*/ 8913 w 492272"/>
                  <a:gd name="connsiteY1" fmla="*/ 46094 h 74920"/>
                  <a:gd name="connsiteX2" fmla="*/ 140649 w 492272"/>
                  <a:gd name="connsiteY2" fmla="*/ 23256 h 74920"/>
                  <a:gd name="connsiteX3" fmla="*/ 140649 w 492272"/>
                  <a:gd name="connsiteY3" fmla="*/ 23256 h 74920"/>
                  <a:gd name="connsiteX4" fmla="*/ 142320 w 492272"/>
                  <a:gd name="connsiteY4" fmla="*/ 22977 h 74920"/>
                  <a:gd name="connsiteX5" fmla="*/ 149701 w 492272"/>
                  <a:gd name="connsiteY5" fmla="*/ 0 h 74920"/>
                  <a:gd name="connsiteX6" fmla="*/ 342572 w 492272"/>
                  <a:gd name="connsiteY6" fmla="*/ 0 h 74920"/>
                  <a:gd name="connsiteX7" fmla="*/ 349952 w 492272"/>
                  <a:gd name="connsiteY7" fmla="*/ 22977 h 74920"/>
                  <a:gd name="connsiteX8" fmla="*/ 483360 w 492272"/>
                  <a:gd name="connsiteY8" fmla="*/ 46094 h 74920"/>
                  <a:gd name="connsiteX9" fmla="*/ 491994 w 492272"/>
                  <a:gd name="connsiteY9" fmla="*/ 73667 h 74920"/>
                  <a:gd name="connsiteX10" fmla="*/ 492273 w 492272"/>
                  <a:gd name="connsiteY10" fmla="*/ 74920 h 74920"/>
                  <a:gd name="connsiteX11" fmla="*/ 492273 w 492272"/>
                  <a:gd name="connsiteY11" fmla="*/ 74920 h 74920"/>
                  <a:gd name="connsiteX12" fmla="*/ 0 w 492272"/>
                  <a:gd name="connsiteY12" fmla="*/ 74920 h 74920"/>
                  <a:gd name="connsiteX13" fmla="*/ 0 w 492272"/>
                  <a:gd name="connsiteY13" fmla="*/ 74920 h 7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2272" h="74920">
                    <a:moveTo>
                      <a:pt x="0" y="74920"/>
                    </a:moveTo>
                    <a:lnTo>
                      <a:pt x="8913" y="46094"/>
                    </a:lnTo>
                    <a:lnTo>
                      <a:pt x="140649" y="23256"/>
                    </a:lnTo>
                    <a:lnTo>
                      <a:pt x="140649" y="23256"/>
                    </a:lnTo>
                    <a:lnTo>
                      <a:pt x="142320" y="22977"/>
                    </a:lnTo>
                    <a:lnTo>
                      <a:pt x="149701" y="0"/>
                    </a:lnTo>
                    <a:lnTo>
                      <a:pt x="342572" y="0"/>
                    </a:lnTo>
                    <a:lnTo>
                      <a:pt x="349952" y="22977"/>
                    </a:lnTo>
                    <a:lnTo>
                      <a:pt x="483360" y="46094"/>
                    </a:lnTo>
                    <a:lnTo>
                      <a:pt x="491994" y="73667"/>
                    </a:lnTo>
                    <a:lnTo>
                      <a:pt x="492273" y="74920"/>
                    </a:lnTo>
                    <a:lnTo>
                      <a:pt x="492273" y="74920"/>
                    </a:lnTo>
                    <a:lnTo>
                      <a:pt x="0" y="74920"/>
                    </a:lnTo>
                    <a:lnTo>
                      <a:pt x="0" y="74920"/>
                    </a:ln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240492" y="7590256"/>
              <a:ext cx="1012536" cy="1012535"/>
              <a:chOff x="11883057" y="7388241"/>
              <a:chExt cx="1012536" cy="1012535"/>
            </a:xfrm>
          </p:grpSpPr>
          <p:sp>
            <p:nvSpPr>
              <p:cNvPr id="54" name="任意多边形: 形状 53"/>
              <p:cNvSpPr/>
              <p:nvPr/>
            </p:nvSpPr>
            <p:spPr>
              <a:xfrm>
                <a:off x="11883057" y="7388241"/>
                <a:ext cx="1012536" cy="1012535"/>
              </a:xfrm>
              <a:custGeom>
                <a:avLst/>
                <a:gdLst>
                  <a:gd name="connsiteX0" fmla="*/ 873558 w 1012536"/>
                  <a:gd name="connsiteY0" fmla="*/ 0 h 1012535"/>
                  <a:gd name="connsiteX1" fmla="*/ 1012536 w 1012536"/>
                  <a:gd name="connsiteY1" fmla="*/ 0 h 1012535"/>
                  <a:gd name="connsiteX2" fmla="*/ 1012536 w 1012536"/>
                  <a:gd name="connsiteY2" fmla="*/ 1012536 h 1012535"/>
                  <a:gd name="connsiteX3" fmla="*/ 873558 w 1012536"/>
                  <a:gd name="connsiteY3" fmla="*/ 1012536 h 1012535"/>
                  <a:gd name="connsiteX4" fmla="*/ 138978 w 1012536"/>
                  <a:gd name="connsiteY4" fmla="*/ 1012536 h 1012535"/>
                  <a:gd name="connsiteX5" fmla="*/ 0 w 1012536"/>
                  <a:gd name="connsiteY5" fmla="*/ 1012536 h 1012535"/>
                  <a:gd name="connsiteX6" fmla="*/ 0 w 1012536"/>
                  <a:gd name="connsiteY6" fmla="*/ 0 h 1012535"/>
                  <a:gd name="connsiteX7" fmla="*/ 138978 w 1012536"/>
                  <a:gd name="connsiteY7" fmla="*/ 0 h 1012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2536" h="1012535">
                    <a:moveTo>
                      <a:pt x="873558" y="0"/>
                    </a:moveTo>
                    <a:cubicBezTo>
                      <a:pt x="950313" y="0"/>
                      <a:pt x="1012536" y="0"/>
                      <a:pt x="1012536" y="0"/>
                    </a:cubicBezTo>
                    <a:lnTo>
                      <a:pt x="1012536" y="1012536"/>
                    </a:lnTo>
                    <a:cubicBezTo>
                      <a:pt x="1012536" y="1012536"/>
                      <a:pt x="950313" y="1012536"/>
                      <a:pt x="873558" y="1012536"/>
                    </a:cubicBezTo>
                    <a:lnTo>
                      <a:pt x="138978" y="1012536"/>
                    </a:lnTo>
                    <a:cubicBezTo>
                      <a:pt x="62223" y="1012536"/>
                      <a:pt x="0" y="1012536"/>
                      <a:pt x="0" y="1012536"/>
                    </a:cubicBezTo>
                    <a:lnTo>
                      <a:pt x="0" y="0"/>
                    </a:lnTo>
                    <a:cubicBezTo>
                      <a:pt x="0" y="0"/>
                      <a:pt x="62223" y="0"/>
                      <a:pt x="138978" y="0"/>
                    </a:cubicBezTo>
                    <a:close/>
                  </a:path>
                </a:pathLst>
              </a:custGeom>
              <a:solidFill>
                <a:srgbClr val="0D2645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11993349" y="7966295"/>
                <a:ext cx="259992" cy="186464"/>
              </a:xfrm>
              <a:custGeom>
                <a:avLst/>
                <a:gdLst>
                  <a:gd name="connsiteX0" fmla="*/ 246309 w 259992"/>
                  <a:gd name="connsiteY0" fmla="*/ -477 h 186464"/>
                  <a:gd name="connsiteX1" fmla="*/ 259399 w 259992"/>
                  <a:gd name="connsiteY1" fmla="*/ 19854 h 186464"/>
                  <a:gd name="connsiteX2" fmla="*/ 244359 w 259992"/>
                  <a:gd name="connsiteY2" fmla="*/ 185988 h 186464"/>
                  <a:gd name="connsiteX3" fmla="*/ -593 w 259992"/>
                  <a:gd name="connsiteY3" fmla="*/ 185988 h 186464"/>
                  <a:gd name="connsiteX4" fmla="*/ 48983 w 259992"/>
                  <a:gd name="connsiteY4" fmla="*/ -477 h 186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92" h="186464">
                    <a:moveTo>
                      <a:pt x="246309" y="-477"/>
                    </a:moveTo>
                    <a:cubicBezTo>
                      <a:pt x="250125" y="6639"/>
                      <a:pt x="254511" y="13435"/>
                      <a:pt x="259399" y="19854"/>
                    </a:cubicBezTo>
                    <a:lnTo>
                      <a:pt x="244359" y="185988"/>
                    </a:lnTo>
                    <a:lnTo>
                      <a:pt x="-593" y="185988"/>
                    </a:lnTo>
                    <a:cubicBezTo>
                      <a:pt x="15839" y="123879"/>
                      <a:pt x="32369" y="61729"/>
                      <a:pt x="48983" y="-4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12048633" y="7777324"/>
                <a:ext cx="214176" cy="165019"/>
              </a:xfrm>
              <a:custGeom>
                <a:avLst/>
                <a:gdLst>
                  <a:gd name="connsiteX0" fmla="*/ 213584 w 214176"/>
                  <a:gd name="connsiteY0" fmla="*/ -477 h 165019"/>
                  <a:gd name="connsiteX1" fmla="*/ 171807 w 214176"/>
                  <a:gd name="connsiteY1" fmla="*/ 109953 h 165019"/>
                  <a:gd name="connsiteX2" fmla="*/ 180441 w 214176"/>
                  <a:gd name="connsiteY2" fmla="*/ 164542 h 165019"/>
                  <a:gd name="connsiteX3" fmla="*/ -593 w 214176"/>
                  <a:gd name="connsiteY3" fmla="*/ 164542 h 165019"/>
                  <a:gd name="connsiteX4" fmla="*/ 43273 w 214176"/>
                  <a:gd name="connsiteY4" fmla="*/ -477 h 165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176" h="165019">
                    <a:moveTo>
                      <a:pt x="213584" y="-477"/>
                    </a:moveTo>
                    <a:cubicBezTo>
                      <a:pt x="186165" y="29699"/>
                      <a:pt x="171236" y="69179"/>
                      <a:pt x="171807" y="109953"/>
                    </a:cubicBezTo>
                    <a:cubicBezTo>
                      <a:pt x="171696" y="128502"/>
                      <a:pt x="174606" y="146939"/>
                      <a:pt x="180441" y="164542"/>
                    </a:cubicBezTo>
                    <a:lnTo>
                      <a:pt x="-593" y="164542"/>
                    </a:lnTo>
                    <a:lnTo>
                      <a:pt x="43273" y="-477"/>
                    </a:ln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12099602" y="7622331"/>
                <a:ext cx="186186" cy="131040"/>
              </a:xfrm>
              <a:custGeom>
                <a:avLst/>
                <a:gdLst>
                  <a:gd name="connsiteX0" fmla="*/ 185593 w 186186"/>
                  <a:gd name="connsiteY0" fmla="*/ -477 h 131040"/>
                  <a:gd name="connsiteX1" fmla="*/ 174035 w 186186"/>
                  <a:gd name="connsiteY1" fmla="*/ 130563 h 131040"/>
                  <a:gd name="connsiteX2" fmla="*/ -593 w 186186"/>
                  <a:gd name="connsiteY2" fmla="*/ 130563 h 131040"/>
                  <a:gd name="connsiteX3" fmla="*/ 34360 w 186186"/>
                  <a:gd name="connsiteY3" fmla="*/ -477 h 13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186" h="131040">
                    <a:moveTo>
                      <a:pt x="185593" y="-477"/>
                    </a:moveTo>
                    <a:cubicBezTo>
                      <a:pt x="181694" y="43249"/>
                      <a:pt x="177795" y="86836"/>
                      <a:pt x="174035" y="130563"/>
                    </a:cubicBezTo>
                    <a:lnTo>
                      <a:pt x="-593" y="130563"/>
                    </a:lnTo>
                    <a:cubicBezTo>
                      <a:pt x="11104" y="86836"/>
                      <a:pt x="22802" y="43249"/>
                      <a:pt x="34360" y="-4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12298181" y="7622331"/>
                <a:ext cx="181033" cy="124077"/>
              </a:xfrm>
              <a:custGeom>
                <a:avLst/>
                <a:gdLst>
                  <a:gd name="connsiteX0" fmla="*/ 90203 w 181033"/>
                  <a:gd name="connsiteY0" fmla="*/ -477 h 124077"/>
                  <a:gd name="connsiteX1" fmla="*/ 169579 w 181033"/>
                  <a:gd name="connsiteY1" fmla="*/ -477 h 124077"/>
                  <a:gd name="connsiteX2" fmla="*/ 180441 w 181033"/>
                  <a:gd name="connsiteY2" fmla="*/ 123600 h 124077"/>
                  <a:gd name="connsiteX3" fmla="*/ -593 w 181033"/>
                  <a:gd name="connsiteY3" fmla="*/ 123600 h 124077"/>
                  <a:gd name="connsiteX4" fmla="*/ 10409 w 181033"/>
                  <a:gd name="connsiteY4" fmla="*/ -60 h 124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033" h="124077">
                    <a:moveTo>
                      <a:pt x="90203" y="-477"/>
                    </a:moveTo>
                    <a:lnTo>
                      <a:pt x="169579" y="-477"/>
                    </a:lnTo>
                    <a:lnTo>
                      <a:pt x="180441" y="123600"/>
                    </a:lnTo>
                    <a:cubicBezTo>
                      <a:pt x="125128" y="88745"/>
                      <a:pt x="54721" y="88745"/>
                      <a:pt x="-593" y="123600"/>
                    </a:cubicBezTo>
                    <a:cubicBezTo>
                      <a:pt x="3126" y="82381"/>
                      <a:pt x="6788" y="41160"/>
                      <a:pt x="10409" y="-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12262810" y="8010997"/>
                <a:ext cx="252472" cy="142319"/>
              </a:xfrm>
              <a:custGeom>
                <a:avLst/>
                <a:gdLst>
                  <a:gd name="connsiteX0" fmla="*/ 11801 w 252472"/>
                  <a:gd name="connsiteY0" fmla="*/ -477 h 142319"/>
                  <a:gd name="connsiteX1" fmla="*/ 239346 w 252472"/>
                  <a:gd name="connsiteY1" fmla="*/ -477 h 142319"/>
                  <a:gd name="connsiteX2" fmla="*/ 251880 w 252472"/>
                  <a:gd name="connsiteY2" fmla="*/ 141843 h 142319"/>
                  <a:gd name="connsiteX3" fmla="*/ -593 w 252472"/>
                  <a:gd name="connsiteY3" fmla="*/ 141843 h 142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472" h="142319">
                    <a:moveTo>
                      <a:pt x="11801" y="-477"/>
                    </a:moveTo>
                    <a:cubicBezTo>
                      <a:pt x="76096" y="58735"/>
                      <a:pt x="175051" y="58735"/>
                      <a:pt x="239346" y="-477"/>
                    </a:cubicBezTo>
                    <a:lnTo>
                      <a:pt x="251880" y="141843"/>
                    </a:lnTo>
                    <a:lnTo>
                      <a:pt x="-593" y="141843"/>
                    </a:ln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12492166" y="7622331"/>
                <a:ext cx="186187" cy="131040"/>
              </a:xfrm>
              <a:custGeom>
                <a:avLst/>
                <a:gdLst>
                  <a:gd name="connsiteX0" fmla="*/ -593 w 186187"/>
                  <a:gd name="connsiteY0" fmla="*/ -477 h 131040"/>
                  <a:gd name="connsiteX1" fmla="*/ 150641 w 186187"/>
                  <a:gd name="connsiteY1" fmla="*/ -477 h 131040"/>
                  <a:gd name="connsiteX2" fmla="*/ 185594 w 186187"/>
                  <a:gd name="connsiteY2" fmla="*/ 130563 h 131040"/>
                  <a:gd name="connsiteX3" fmla="*/ 11105 w 186187"/>
                  <a:gd name="connsiteY3" fmla="*/ 130563 h 13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187" h="131040">
                    <a:moveTo>
                      <a:pt x="-593" y="-477"/>
                    </a:moveTo>
                    <a:lnTo>
                      <a:pt x="150641" y="-477"/>
                    </a:lnTo>
                    <a:lnTo>
                      <a:pt x="185594" y="130563"/>
                    </a:lnTo>
                    <a:lnTo>
                      <a:pt x="11105" y="130563"/>
                    </a:ln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12514308" y="7777324"/>
                <a:ext cx="214316" cy="165019"/>
              </a:xfrm>
              <a:custGeom>
                <a:avLst/>
                <a:gdLst>
                  <a:gd name="connsiteX0" fmla="*/ 213724 w 214316"/>
                  <a:gd name="connsiteY0" fmla="*/ 164542 h 165019"/>
                  <a:gd name="connsiteX1" fmla="*/ 32690 w 214316"/>
                  <a:gd name="connsiteY1" fmla="*/ 164542 h 165019"/>
                  <a:gd name="connsiteX2" fmla="*/ 41184 w 214316"/>
                  <a:gd name="connsiteY2" fmla="*/ 109953 h 165019"/>
                  <a:gd name="connsiteX3" fmla="*/ -593 w 214316"/>
                  <a:gd name="connsiteY3" fmla="*/ -477 h 165019"/>
                  <a:gd name="connsiteX4" fmla="*/ 169857 w 214316"/>
                  <a:gd name="connsiteY4" fmla="*/ -477 h 165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316" h="165019">
                    <a:moveTo>
                      <a:pt x="213724" y="164542"/>
                    </a:moveTo>
                    <a:lnTo>
                      <a:pt x="32690" y="164542"/>
                    </a:lnTo>
                    <a:cubicBezTo>
                      <a:pt x="38469" y="146926"/>
                      <a:pt x="41337" y="128488"/>
                      <a:pt x="41184" y="109953"/>
                    </a:cubicBezTo>
                    <a:cubicBezTo>
                      <a:pt x="41811" y="69165"/>
                      <a:pt x="26883" y="29672"/>
                      <a:pt x="-593" y="-477"/>
                    </a:cubicBezTo>
                    <a:lnTo>
                      <a:pt x="169857" y="-477"/>
                    </a:ln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12524752" y="7966295"/>
                <a:ext cx="259992" cy="186464"/>
              </a:xfrm>
              <a:custGeom>
                <a:avLst/>
                <a:gdLst>
                  <a:gd name="connsiteX0" fmla="*/ -593 w 259992"/>
                  <a:gd name="connsiteY0" fmla="*/ 19019 h 186464"/>
                  <a:gd name="connsiteX1" fmla="*/ 11801 w 259992"/>
                  <a:gd name="connsiteY1" fmla="*/ -477 h 186464"/>
                  <a:gd name="connsiteX2" fmla="*/ 209685 w 259992"/>
                  <a:gd name="connsiteY2" fmla="*/ -477 h 186464"/>
                  <a:gd name="connsiteX3" fmla="*/ 259399 w 259992"/>
                  <a:gd name="connsiteY3" fmla="*/ 185988 h 186464"/>
                  <a:gd name="connsiteX4" fmla="*/ 14308 w 259992"/>
                  <a:gd name="connsiteY4" fmla="*/ 185988 h 186464"/>
                  <a:gd name="connsiteX5" fmla="*/ -593 w 259992"/>
                  <a:gd name="connsiteY5" fmla="*/ 19019 h 186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992" h="186464">
                    <a:moveTo>
                      <a:pt x="-593" y="19019"/>
                    </a:moveTo>
                    <a:cubicBezTo>
                      <a:pt x="3975" y="12808"/>
                      <a:pt x="8111" y="6291"/>
                      <a:pt x="11801" y="-477"/>
                    </a:cubicBezTo>
                    <a:lnTo>
                      <a:pt x="209685" y="-477"/>
                    </a:lnTo>
                    <a:lnTo>
                      <a:pt x="259399" y="185988"/>
                    </a:lnTo>
                    <a:lnTo>
                      <a:pt x="14308" y="185988"/>
                    </a:lnTo>
                    <a:cubicBezTo>
                      <a:pt x="9295" y="130466"/>
                      <a:pt x="4323" y="74819"/>
                      <a:pt x="-593" y="190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12235654" y="7737217"/>
                <a:ext cx="304417" cy="304417"/>
              </a:xfrm>
              <a:custGeom>
                <a:avLst/>
                <a:gdLst>
                  <a:gd name="connsiteX0" fmla="*/ 264832 w 304417"/>
                  <a:gd name="connsiteY0" fmla="*/ 49377 h 304417"/>
                  <a:gd name="connsiteX1" fmla="*/ 204255 w 304417"/>
                  <a:gd name="connsiteY1" fmla="*/ 76533 h 304417"/>
                  <a:gd name="connsiteX2" fmla="*/ 233221 w 304417"/>
                  <a:gd name="connsiteY2" fmla="*/ 117056 h 304417"/>
                  <a:gd name="connsiteX3" fmla="*/ 143539 w 304417"/>
                  <a:gd name="connsiteY3" fmla="*/ 152009 h 304417"/>
                  <a:gd name="connsiteX4" fmla="*/ 73911 w 304417"/>
                  <a:gd name="connsiteY4" fmla="*/ 237653 h 304417"/>
                  <a:gd name="connsiteX5" fmla="*/ 123208 w 304417"/>
                  <a:gd name="connsiteY5" fmla="*/ 145186 h 304417"/>
                  <a:gd name="connsiteX6" fmla="*/ 151059 w 304417"/>
                  <a:gd name="connsiteY6" fmla="*/ 121652 h 304417"/>
                  <a:gd name="connsiteX7" fmla="*/ 128639 w 304417"/>
                  <a:gd name="connsiteY7" fmla="*/ 120259 h 304417"/>
                  <a:gd name="connsiteX8" fmla="*/ 96888 w 304417"/>
                  <a:gd name="connsiteY8" fmla="*/ 129729 h 304417"/>
                  <a:gd name="connsiteX9" fmla="*/ 47034 w 304417"/>
                  <a:gd name="connsiteY9" fmla="*/ 150617 h 304417"/>
                  <a:gd name="connsiteX10" fmla="*/ 92710 w 304417"/>
                  <a:gd name="connsiteY10" fmla="*/ 119284 h 304417"/>
                  <a:gd name="connsiteX11" fmla="*/ 122790 w 304417"/>
                  <a:gd name="connsiteY11" fmla="*/ 107726 h 304417"/>
                  <a:gd name="connsiteX12" fmla="*/ 176404 w 304417"/>
                  <a:gd name="connsiteY12" fmla="*/ 100624 h 304417"/>
                  <a:gd name="connsiteX13" fmla="*/ 181138 w 304417"/>
                  <a:gd name="connsiteY13" fmla="*/ 96586 h 304417"/>
                  <a:gd name="connsiteX14" fmla="*/ 141311 w 304417"/>
                  <a:gd name="connsiteY14" fmla="*/ 88648 h 304417"/>
                  <a:gd name="connsiteX15" fmla="*/ 208989 w 304417"/>
                  <a:gd name="connsiteY15" fmla="*/ 27236 h 304417"/>
                  <a:gd name="connsiteX16" fmla="*/ 221802 w 304417"/>
                  <a:gd name="connsiteY16" fmla="*/ 16513 h 304417"/>
                  <a:gd name="connsiteX17" fmla="*/ 152173 w 304417"/>
                  <a:gd name="connsiteY17" fmla="*/ -476 h 304417"/>
                  <a:gd name="connsiteX18" fmla="*/ -592 w 304417"/>
                  <a:gd name="connsiteY18" fmla="*/ 151174 h 304417"/>
                  <a:gd name="connsiteX19" fmla="*/ 151073 w 304417"/>
                  <a:gd name="connsiteY19" fmla="*/ 303939 h 304417"/>
                  <a:gd name="connsiteX20" fmla="*/ 303823 w 304417"/>
                  <a:gd name="connsiteY20" fmla="*/ 152288 h 304417"/>
                  <a:gd name="connsiteX21" fmla="*/ 264275 w 304417"/>
                  <a:gd name="connsiteY21" fmla="*/ 49377 h 30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4417" h="304417">
                    <a:moveTo>
                      <a:pt x="264832" y="49377"/>
                    </a:moveTo>
                    <a:lnTo>
                      <a:pt x="204255" y="76533"/>
                    </a:lnTo>
                    <a:lnTo>
                      <a:pt x="233221" y="117056"/>
                    </a:lnTo>
                    <a:lnTo>
                      <a:pt x="143539" y="152009"/>
                    </a:lnTo>
                    <a:lnTo>
                      <a:pt x="73911" y="237653"/>
                    </a:lnTo>
                    <a:lnTo>
                      <a:pt x="123208" y="145186"/>
                    </a:lnTo>
                    <a:lnTo>
                      <a:pt x="151059" y="121652"/>
                    </a:lnTo>
                    <a:lnTo>
                      <a:pt x="128639" y="120259"/>
                    </a:lnTo>
                    <a:lnTo>
                      <a:pt x="96888" y="129729"/>
                    </a:lnTo>
                    <a:lnTo>
                      <a:pt x="47034" y="150617"/>
                    </a:lnTo>
                    <a:lnTo>
                      <a:pt x="92710" y="119284"/>
                    </a:lnTo>
                    <a:lnTo>
                      <a:pt x="122790" y="107726"/>
                    </a:lnTo>
                    <a:lnTo>
                      <a:pt x="176404" y="100624"/>
                    </a:lnTo>
                    <a:lnTo>
                      <a:pt x="181138" y="96586"/>
                    </a:lnTo>
                    <a:lnTo>
                      <a:pt x="141311" y="88648"/>
                    </a:lnTo>
                    <a:lnTo>
                      <a:pt x="208989" y="27236"/>
                    </a:lnTo>
                    <a:lnTo>
                      <a:pt x="221802" y="16513"/>
                    </a:lnTo>
                    <a:cubicBezTo>
                      <a:pt x="200314" y="5289"/>
                      <a:pt x="176417" y="-546"/>
                      <a:pt x="152173" y="-476"/>
                    </a:cubicBezTo>
                    <a:cubicBezTo>
                      <a:pt x="68118" y="-783"/>
                      <a:pt x="-285" y="67119"/>
                      <a:pt x="-592" y="151174"/>
                    </a:cubicBezTo>
                    <a:cubicBezTo>
                      <a:pt x="-898" y="235243"/>
                      <a:pt x="67003" y="303632"/>
                      <a:pt x="151073" y="303939"/>
                    </a:cubicBezTo>
                    <a:cubicBezTo>
                      <a:pt x="235128" y="304245"/>
                      <a:pt x="303517" y="236344"/>
                      <a:pt x="303823" y="152288"/>
                    </a:cubicBezTo>
                    <a:cubicBezTo>
                      <a:pt x="303963" y="114243"/>
                      <a:pt x="289856" y="77535"/>
                      <a:pt x="264275" y="493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0242008" y="7590256"/>
              <a:ext cx="1012536" cy="1012535"/>
              <a:chOff x="9823450" y="7388241"/>
              <a:chExt cx="1012536" cy="1012535"/>
            </a:xfrm>
          </p:grpSpPr>
          <p:sp>
            <p:nvSpPr>
              <p:cNvPr id="49" name="任意多边形: 形状 48"/>
              <p:cNvSpPr/>
              <p:nvPr/>
            </p:nvSpPr>
            <p:spPr>
              <a:xfrm>
                <a:off x="9823450" y="7388241"/>
                <a:ext cx="1012536" cy="1012535"/>
              </a:xfrm>
              <a:custGeom>
                <a:avLst/>
                <a:gdLst>
                  <a:gd name="connsiteX0" fmla="*/ 873558 w 1012536"/>
                  <a:gd name="connsiteY0" fmla="*/ 0 h 1012535"/>
                  <a:gd name="connsiteX1" fmla="*/ 1012536 w 1012536"/>
                  <a:gd name="connsiteY1" fmla="*/ 0 h 1012535"/>
                  <a:gd name="connsiteX2" fmla="*/ 1012536 w 1012536"/>
                  <a:gd name="connsiteY2" fmla="*/ 1012536 h 1012535"/>
                  <a:gd name="connsiteX3" fmla="*/ 873558 w 1012536"/>
                  <a:gd name="connsiteY3" fmla="*/ 1012536 h 1012535"/>
                  <a:gd name="connsiteX4" fmla="*/ 138978 w 1012536"/>
                  <a:gd name="connsiteY4" fmla="*/ 1012536 h 1012535"/>
                  <a:gd name="connsiteX5" fmla="*/ 0 w 1012536"/>
                  <a:gd name="connsiteY5" fmla="*/ 1012536 h 1012535"/>
                  <a:gd name="connsiteX6" fmla="*/ 0 w 1012536"/>
                  <a:gd name="connsiteY6" fmla="*/ 0 h 1012535"/>
                  <a:gd name="connsiteX7" fmla="*/ 138978 w 1012536"/>
                  <a:gd name="connsiteY7" fmla="*/ 0 h 1012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2536" h="1012535">
                    <a:moveTo>
                      <a:pt x="873558" y="0"/>
                    </a:moveTo>
                    <a:cubicBezTo>
                      <a:pt x="950313" y="0"/>
                      <a:pt x="1012536" y="0"/>
                      <a:pt x="1012536" y="0"/>
                    </a:cubicBezTo>
                    <a:lnTo>
                      <a:pt x="1012536" y="1012536"/>
                    </a:lnTo>
                    <a:cubicBezTo>
                      <a:pt x="1012536" y="1012536"/>
                      <a:pt x="950313" y="1012536"/>
                      <a:pt x="873558" y="1012536"/>
                    </a:cubicBezTo>
                    <a:lnTo>
                      <a:pt x="138978" y="1012536"/>
                    </a:lnTo>
                    <a:cubicBezTo>
                      <a:pt x="62223" y="1012536"/>
                      <a:pt x="0" y="1012536"/>
                      <a:pt x="0" y="1012536"/>
                    </a:cubicBezTo>
                    <a:lnTo>
                      <a:pt x="0" y="0"/>
                    </a:lnTo>
                    <a:cubicBezTo>
                      <a:pt x="0" y="0"/>
                      <a:pt x="62223" y="0"/>
                      <a:pt x="138978" y="0"/>
                    </a:cubicBezTo>
                    <a:close/>
                  </a:path>
                </a:pathLst>
              </a:custGeom>
              <a:solidFill>
                <a:srgbClr val="0D2645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10038323" y="7912125"/>
                <a:ext cx="670939" cy="319732"/>
              </a:xfrm>
              <a:custGeom>
                <a:avLst/>
                <a:gdLst>
                  <a:gd name="connsiteX0" fmla="*/ 175706 w 670939"/>
                  <a:gd name="connsiteY0" fmla="*/ 68733 h 319732"/>
                  <a:gd name="connsiteX1" fmla="*/ 123903 w 670939"/>
                  <a:gd name="connsiteY1" fmla="*/ 126525 h 319732"/>
                  <a:gd name="connsiteX2" fmla="*/ 158856 w 670939"/>
                  <a:gd name="connsiteY2" fmla="*/ 157857 h 319732"/>
                  <a:gd name="connsiteX3" fmla="*/ 158856 w 670939"/>
                  <a:gd name="connsiteY3" fmla="*/ 274276 h 319732"/>
                  <a:gd name="connsiteX4" fmla="*/ 330003 w 670939"/>
                  <a:gd name="connsiteY4" fmla="*/ 274276 h 319732"/>
                  <a:gd name="connsiteX5" fmla="*/ 330003 w 670939"/>
                  <a:gd name="connsiteY5" fmla="*/ 147274 h 319732"/>
                  <a:gd name="connsiteX6" fmla="*/ 310368 w 670939"/>
                  <a:gd name="connsiteY6" fmla="*/ 129588 h 319732"/>
                  <a:gd name="connsiteX7" fmla="*/ 310368 w 670939"/>
                  <a:gd name="connsiteY7" fmla="*/ 129588 h 319732"/>
                  <a:gd name="connsiteX8" fmla="*/ 258285 w 670939"/>
                  <a:gd name="connsiteY8" fmla="*/ 187797 h 319732"/>
                  <a:gd name="connsiteX9" fmla="*/ 216508 w 670939"/>
                  <a:gd name="connsiteY9" fmla="*/ 166631 h 319732"/>
                  <a:gd name="connsiteX10" fmla="*/ 216508 w 670939"/>
                  <a:gd name="connsiteY10" fmla="*/ 166631 h 319732"/>
                  <a:gd name="connsiteX11" fmla="*/ 366627 w 670939"/>
                  <a:gd name="connsiteY11" fmla="*/ -477 h 319732"/>
                  <a:gd name="connsiteX12" fmla="*/ 392250 w 670939"/>
                  <a:gd name="connsiteY12" fmla="*/ 38654 h 319732"/>
                  <a:gd name="connsiteX13" fmla="*/ 340447 w 670939"/>
                  <a:gd name="connsiteY13" fmla="*/ 96584 h 319732"/>
                  <a:gd name="connsiteX14" fmla="*/ 375400 w 670939"/>
                  <a:gd name="connsiteY14" fmla="*/ 127917 h 319732"/>
                  <a:gd name="connsiteX15" fmla="*/ 375400 w 670939"/>
                  <a:gd name="connsiteY15" fmla="*/ 274972 h 319732"/>
                  <a:gd name="connsiteX16" fmla="*/ 545990 w 670939"/>
                  <a:gd name="connsiteY16" fmla="*/ 274972 h 319732"/>
                  <a:gd name="connsiteX17" fmla="*/ 545990 w 670939"/>
                  <a:gd name="connsiteY17" fmla="*/ 178884 h 319732"/>
                  <a:gd name="connsiteX18" fmla="*/ 526354 w 670939"/>
                  <a:gd name="connsiteY18" fmla="*/ 161199 h 319732"/>
                  <a:gd name="connsiteX19" fmla="*/ 474272 w 670939"/>
                  <a:gd name="connsiteY19" fmla="*/ 219269 h 319732"/>
                  <a:gd name="connsiteX20" fmla="*/ 432495 w 670939"/>
                  <a:gd name="connsiteY20" fmla="*/ 198241 h 319732"/>
                  <a:gd name="connsiteX21" fmla="*/ 432495 w 670939"/>
                  <a:gd name="connsiteY21" fmla="*/ 198241 h 319732"/>
                  <a:gd name="connsiteX22" fmla="*/ 582615 w 670939"/>
                  <a:gd name="connsiteY22" fmla="*/ 31133 h 319732"/>
                  <a:gd name="connsiteX23" fmla="*/ 608516 w 670939"/>
                  <a:gd name="connsiteY23" fmla="*/ 68733 h 319732"/>
                  <a:gd name="connsiteX24" fmla="*/ 556713 w 670939"/>
                  <a:gd name="connsiteY24" fmla="*/ 126525 h 319732"/>
                  <a:gd name="connsiteX25" fmla="*/ 591666 w 670939"/>
                  <a:gd name="connsiteY25" fmla="*/ 157857 h 319732"/>
                  <a:gd name="connsiteX26" fmla="*/ 591666 w 670939"/>
                  <a:gd name="connsiteY26" fmla="*/ 274136 h 319732"/>
                  <a:gd name="connsiteX27" fmla="*/ 658370 w 670939"/>
                  <a:gd name="connsiteY27" fmla="*/ 274136 h 319732"/>
                  <a:gd name="connsiteX28" fmla="*/ 670346 w 670939"/>
                  <a:gd name="connsiteY28" fmla="*/ 319255 h 319732"/>
                  <a:gd name="connsiteX29" fmla="*/ 670346 w 670939"/>
                  <a:gd name="connsiteY29" fmla="*/ 319255 h 319732"/>
                  <a:gd name="connsiteX30" fmla="*/ 17232 w 670939"/>
                  <a:gd name="connsiteY30" fmla="*/ 319255 h 319732"/>
                  <a:gd name="connsiteX31" fmla="*/ 29347 w 670939"/>
                  <a:gd name="connsiteY31" fmla="*/ 273997 h 319732"/>
                  <a:gd name="connsiteX32" fmla="*/ 112901 w 670939"/>
                  <a:gd name="connsiteY32" fmla="*/ 273997 h 319732"/>
                  <a:gd name="connsiteX33" fmla="*/ 112901 w 670939"/>
                  <a:gd name="connsiteY33" fmla="*/ 177771 h 319732"/>
                  <a:gd name="connsiteX34" fmla="*/ 93266 w 670939"/>
                  <a:gd name="connsiteY34" fmla="*/ 160225 h 319732"/>
                  <a:gd name="connsiteX35" fmla="*/ 41184 w 670939"/>
                  <a:gd name="connsiteY35" fmla="*/ 218294 h 319732"/>
                  <a:gd name="connsiteX36" fmla="*/ -593 w 670939"/>
                  <a:gd name="connsiteY36" fmla="*/ 197266 h 319732"/>
                  <a:gd name="connsiteX37" fmla="*/ -593 w 670939"/>
                  <a:gd name="connsiteY37" fmla="*/ 197266 h 319732"/>
                  <a:gd name="connsiteX38" fmla="*/ 149665 w 670939"/>
                  <a:gd name="connsiteY38" fmla="*/ 30158 h 319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70939" h="319732">
                    <a:moveTo>
                      <a:pt x="175706" y="68733"/>
                    </a:moveTo>
                    <a:lnTo>
                      <a:pt x="123903" y="126525"/>
                    </a:lnTo>
                    <a:lnTo>
                      <a:pt x="158856" y="157857"/>
                    </a:lnTo>
                    <a:lnTo>
                      <a:pt x="158856" y="274276"/>
                    </a:lnTo>
                    <a:lnTo>
                      <a:pt x="330003" y="274276"/>
                    </a:lnTo>
                    <a:lnTo>
                      <a:pt x="330003" y="147274"/>
                    </a:lnTo>
                    <a:lnTo>
                      <a:pt x="310368" y="129588"/>
                    </a:lnTo>
                    <a:lnTo>
                      <a:pt x="310368" y="129588"/>
                    </a:lnTo>
                    <a:lnTo>
                      <a:pt x="258285" y="187797"/>
                    </a:lnTo>
                    <a:lnTo>
                      <a:pt x="216508" y="166631"/>
                    </a:lnTo>
                    <a:lnTo>
                      <a:pt x="216508" y="166631"/>
                    </a:lnTo>
                    <a:lnTo>
                      <a:pt x="366627" y="-477"/>
                    </a:lnTo>
                    <a:lnTo>
                      <a:pt x="392250" y="38654"/>
                    </a:lnTo>
                    <a:lnTo>
                      <a:pt x="340447" y="96584"/>
                    </a:lnTo>
                    <a:lnTo>
                      <a:pt x="375400" y="127917"/>
                    </a:lnTo>
                    <a:lnTo>
                      <a:pt x="375400" y="274972"/>
                    </a:lnTo>
                    <a:lnTo>
                      <a:pt x="545990" y="274972"/>
                    </a:lnTo>
                    <a:lnTo>
                      <a:pt x="545990" y="178884"/>
                    </a:lnTo>
                    <a:lnTo>
                      <a:pt x="526354" y="161199"/>
                    </a:lnTo>
                    <a:lnTo>
                      <a:pt x="474272" y="219269"/>
                    </a:lnTo>
                    <a:lnTo>
                      <a:pt x="432495" y="198241"/>
                    </a:lnTo>
                    <a:lnTo>
                      <a:pt x="432495" y="198241"/>
                    </a:lnTo>
                    <a:lnTo>
                      <a:pt x="582615" y="31133"/>
                    </a:lnTo>
                    <a:lnTo>
                      <a:pt x="608516" y="68733"/>
                    </a:lnTo>
                    <a:lnTo>
                      <a:pt x="556713" y="126525"/>
                    </a:lnTo>
                    <a:lnTo>
                      <a:pt x="591666" y="157857"/>
                    </a:lnTo>
                    <a:lnTo>
                      <a:pt x="591666" y="274136"/>
                    </a:lnTo>
                    <a:lnTo>
                      <a:pt x="658370" y="274136"/>
                    </a:lnTo>
                    <a:lnTo>
                      <a:pt x="670346" y="319255"/>
                    </a:lnTo>
                    <a:lnTo>
                      <a:pt x="670346" y="319255"/>
                    </a:lnTo>
                    <a:lnTo>
                      <a:pt x="17232" y="319255"/>
                    </a:lnTo>
                    <a:lnTo>
                      <a:pt x="29347" y="273997"/>
                    </a:lnTo>
                    <a:lnTo>
                      <a:pt x="112901" y="273997"/>
                    </a:lnTo>
                    <a:lnTo>
                      <a:pt x="112901" y="177771"/>
                    </a:lnTo>
                    <a:lnTo>
                      <a:pt x="93266" y="160225"/>
                    </a:lnTo>
                    <a:lnTo>
                      <a:pt x="41184" y="218294"/>
                    </a:lnTo>
                    <a:lnTo>
                      <a:pt x="-593" y="197266"/>
                    </a:lnTo>
                    <a:lnTo>
                      <a:pt x="-593" y="197266"/>
                    </a:lnTo>
                    <a:lnTo>
                      <a:pt x="149665" y="30158"/>
                    </a:ln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10099756" y="7576305"/>
                <a:ext cx="362994" cy="156177"/>
              </a:xfrm>
              <a:custGeom>
                <a:avLst/>
                <a:gdLst>
                  <a:gd name="connsiteX0" fmla="*/ 12336 w 362994"/>
                  <a:gd name="connsiteY0" fmla="*/ 73121 h 156177"/>
                  <a:gd name="connsiteX1" fmla="*/ 259657 w 362994"/>
                  <a:gd name="connsiteY1" fmla="*/ 152219 h 156177"/>
                  <a:gd name="connsiteX2" fmla="*/ 260910 w 362994"/>
                  <a:gd name="connsiteY2" fmla="*/ 152219 h 156177"/>
                  <a:gd name="connsiteX3" fmla="*/ 284166 w 362994"/>
                  <a:gd name="connsiteY3" fmla="*/ 155700 h 156177"/>
                  <a:gd name="connsiteX4" fmla="*/ 318563 w 362994"/>
                  <a:gd name="connsiteY4" fmla="*/ 147623 h 156177"/>
                  <a:gd name="connsiteX5" fmla="*/ 319955 w 362994"/>
                  <a:gd name="connsiteY5" fmla="*/ 146927 h 156177"/>
                  <a:gd name="connsiteX6" fmla="*/ 353808 w 362994"/>
                  <a:gd name="connsiteY6" fmla="*/ 41969 h 156177"/>
                  <a:gd name="connsiteX7" fmla="*/ 248850 w 362994"/>
                  <a:gd name="connsiteY7" fmla="*/ 8116 h 156177"/>
                  <a:gd name="connsiteX8" fmla="*/ 210081 w 362994"/>
                  <a:gd name="connsiteY8" fmla="*/ 53904 h 156177"/>
                  <a:gd name="connsiteX9" fmla="*/ 208689 w 362994"/>
                  <a:gd name="connsiteY9" fmla="*/ 95681 h 156177"/>
                  <a:gd name="connsiteX10" fmla="*/ 23616 w 362994"/>
                  <a:gd name="connsiteY10" fmla="*/ 36636 h 156177"/>
                  <a:gd name="connsiteX11" fmla="*/ 291 w 362994"/>
                  <a:gd name="connsiteY11" fmla="*/ 48682 h 156177"/>
                  <a:gd name="connsiteX12" fmla="*/ 12336 w 362994"/>
                  <a:gd name="connsiteY12" fmla="*/ 72007 h 156177"/>
                  <a:gd name="connsiteX13" fmla="*/ 245314 w 362994"/>
                  <a:gd name="connsiteY13" fmla="*/ 65601 h 156177"/>
                  <a:gd name="connsiteX14" fmla="*/ 265506 w 362994"/>
                  <a:gd name="connsiteY14" fmla="*/ 41788 h 156177"/>
                  <a:gd name="connsiteX15" fmla="*/ 265506 w 362994"/>
                  <a:gd name="connsiteY15" fmla="*/ 41788 h 156177"/>
                  <a:gd name="connsiteX16" fmla="*/ 284027 w 362994"/>
                  <a:gd name="connsiteY16" fmla="*/ 37332 h 156177"/>
                  <a:gd name="connsiteX17" fmla="*/ 296699 w 362994"/>
                  <a:gd name="connsiteY17" fmla="*/ 39281 h 156177"/>
                  <a:gd name="connsiteX18" fmla="*/ 320651 w 362994"/>
                  <a:gd name="connsiteY18" fmla="*/ 59474 h 156177"/>
                  <a:gd name="connsiteX19" fmla="*/ 323436 w 362994"/>
                  <a:gd name="connsiteY19" fmla="*/ 90528 h 156177"/>
                  <a:gd name="connsiteX20" fmla="*/ 302965 w 362994"/>
                  <a:gd name="connsiteY20" fmla="*/ 114480 h 156177"/>
                  <a:gd name="connsiteX21" fmla="*/ 302269 w 362994"/>
                  <a:gd name="connsiteY21" fmla="*/ 114480 h 156177"/>
                  <a:gd name="connsiteX22" fmla="*/ 272190 w 362994"/>
                  <a:gd name="connsiteY22" fmla="*/ 116708 h 156177"/>
                  <a:gd name="connsiteX23" fmla="*/ 271355 w 362994"/>
                  <a:gd name="connsiteY23" fmla="*/ 119633 h 156177"/>
                  <a:gd name="connsiteX24" fmla="*/ 271355 w 362994"/>
                  <a:gd name="connsiteY24" fmla="*/ 116430 h 156177"/>
                  <a:gd name="connsiteX25" fmla="*/ 247960 w 362994"/>
                  <a:gd name="connsiteY25" fmla="*/ 96377 h 156177"/>
                  <a:gd name="connsiteX26" fmla="*/ 245314 w 362994"/>
                  <a:gd name="connsiteY26" fmla="*/ 65601 h 15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2994" h="156177">
                    <a:moveTo>
                      <a:pt x="12336" y="73121"/>
                    </a:moveTo>
                    <a:lnTo>
                      <a:pt x="259657" y="152219"/>
                    </a:lnTo>
                    <a:lnTo>
                      <a:pt x="260910" y="152219"/>
                    </a:lnTo>
                    <a:cubicBezTo>
                      <a:pt x="268458" y="154475"/>
                      <a:pt x="276284" y="155645"/>
                      <a:pt x="284166" y="155700"/>
                    </a:cubicBezTo>
                    <a:cubicBezTo>
                      <a:pt x="296100" y="155672"/>
                      <a:pt x="307868" y="152915"/>
                      <a:pt x="318563" y="147623"/>
                    </a:cubicBezTo>
                    <a:lnTo>
                      <a:pt x="319955" y="146927"/>
                    </a:lnTo>
                    <a:cubicBezTo>
                      <a:pt x="358292" y="127292"/>
                      <a:pt x="373444" y="80307"/>
                      <a:pt x="353808" y="41969"/>
                    </a:cubicBezTo>
                    <a:cubicBezTo>
                      <a:pt x="334173" y="3632"/>
                      <a:pt x="287188" y="-11519"/>
                      <a:pt x="248850" y="8116"/>
                    </a:cubicBezTo>
                    <a:cubicBezTo>
                      <a:pt x="230343" y="17585"/>
                      <a:pt x="216376" y="34073"/>
                      <a:pt x="210081" y="53904"/>
                    </a:cubicBezTo>
                    <a:cubicBezTo>
                      <a:pt x="205723" y="67425"/>
                      <a:pt x="205236" y="81894"/>
                      <a:pt x="208689" y="95681"/>
                    </a:cubicBezTo>
                    <a:lnTo>
                      <a:pt x="23616" y="36636"/>
                    </a:lnTo>
                    <a:cubicBezTo>
                      <a:pt x="13854" y="33516"/>
                      <a:pt x="3410" y="38919"/>
                      <a:pt x="291" y="48682"/>
                    </a:cubicBezTo>
                    <a:cubicBezTo>
                      <a:pt x="-2828" y="58443"/>
                      <a:pt x="2575" y="68888"/>
                      <a:pt x="12336" y="72007"/>
                    </a:cubicBezTo>
                    <a:close/>
                    <a:moveTo>
                      <a:pt x="245314" y="65601"/>
                    </a:moveTo>
                    <a:cubicBezTo>
                      <a:pt x="248614" y="55296"/>
                      <a:pt x="255869" y="46718"/>
                      <a:pt x="265506" y="41788"/>
                    </a:cubicBezTo>
                    <a:lnTo>
                      <a:pt x="265506" y="41788"/>
                    </a:lnTo>
                    <a:cubicBezTo>
                      <a:pt x="271215" y="38794"/>
                      <a:pt x="277579" y="37262"/>
                      <a:pt x="284027" y="37332"/>
                    </a:cubicBezTo>
                    <a:cubicBezTo>
                      <a:pt x="288330" y="37304"/>
                      <a:pt x="292605" y="37958"/>
                      <a:pt x="296699" y="39281"/>
                    </a:cubicBezTo>
                    <a:cubicBezTo>
                      <a:pt x="307074" y="42526"/>
                      <a:pt x="315693" y="49809"/>
                      <a:pt x="320651" y="59474"/>
                    </a:cubicBezTo>
                    <a:cubicBezTo>
                      <a:pt x="325637" y="69055"/>
                      <a:pt x="326639" y="80209"/>
                      <a:pt x="323436" y="90528"/>
                    </a:cubicBezTo>
                    <a:cubicBezTo>
                      <a:pt x="320122" y="100944"/>
                      <a:pt x="312741" y="109578"/>
                      <a:pt x="302965" y="114480"/>
                    </a:cubicBezTo>
                    <a:lnTo>
                      <a:pt x="302269" y="114480"/>
                    </a:lnTo>
                    <a:cubicBezTo>
                      <a:pt x="292911" y="119090"/>
                      <a:pt x="282133" y="119897"/>
                      <a:pt x="272190" y="116708"/>
                    </a:cubicBezTo>
                    <a:lnTo>
                      <a:pt x="271355" y="119633"/>
                    </a:lnTo>
                    <a:lnTo>
                      <a:pt x="271355" y="116430"/>
                    </a:lnTo>
                    <a:cubicBezTo>
                      <a:pt x="261244" y="113046"/>
                      <a:pt x="252847" y="105846"/>
                      <a:pt x="247960" y="96377"/>
                    </a:cubicBezTo>
                    <a:cubicBezTo>
                      <a:pt x="243043" y="86866"/>
                      <a:pt x="242097" y="75809"/>
                      <a:pt x="245314" y="656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10079451" y="7678238"/>
                <a:ext cx="508818" cy="165093"/>
              </a:xfrm>
              <a:custGeom>
                <a:avLst/>
                <a:gdLst>
                  <a:gd name="connsiteX0" fmla="*/ 499570 w 508818"/>
                  <a:gd name="connsiteY0" fmla="*/ 51957 h 165093"/>
                  <a:gd name="connsiteX1" fmla="*/ 394362 w 508818"/>
                  <a:gd name="connsiteY1" fmla="*/ 18855 h 165093"/>
                  <a:gd name="connsiteX2" fmla="*/ 354604 w 508818"/>
                  <a:gd name="connsiteY2" fmla="*/ 106267 h 165093"/>
                  <a:gd name="connsiteX3" fmla="*/ 23452 w 508818"/>
                  <a:gd name="connsiteY3" fmla="*/ 432 h 165093"/>
                  <a:gd name="connsiteX4" fmla="*/ 9526 w 508818"/>
                  <a:gd name="connsiteY4" fmla="*/ 1546 h 165093"/>
                  <a:gd name="connsiteX5" fmla="*/ 335 w 508818"/>
                  <a:gd name="connsiteY5" fmla="*/ 12408 h 165093"/>
                  <a:gd name="connsiteX6" fmla="*/ 12032 w 508818"/>
                  <a:gd name="connsiteY6" fmla="*/ 35622 h 165093"/>
                  <a:gd name="connsiteX7" fmla="*/ 12172 w 508818"/>
                  <a:gd name="connsiteY7" fmla="*/ 35664 h 165093"/>
                  <a:gd name="connsiteX8" fmla="*/ 405712 w 508818"/>
                  <a:gd name="connsiteY8" fmla="*/ 160995 h 165093"/>
                  <a:gd name="connsiteX9" fmla="*/ 406964 w 508818"/>
                  <a:gd name="connsiteY9" fmla="*/ 160995 h 165093"/>
                  <a:gd name="connsiteX10" fmla="*/ 430499 w 508818"/>
                  <a:gd name="connsiteY10" fmla="*/ 164615 h 165093"/>
                  <a:gd name="connsiteX11" fmla="*/ 466009 w 508818"/>
                  <a:gd name="connsiteY11" fmla="*/ 156121 h 165093"/>
                  <a:gd name="connsiteX12" fmla="*/ 504723 w 508818"/>
                  <a:gd name="connsiteY12" fmla="*/ 110445 h 165093"/>
                  <a:gd name="connsiteX13" fmla="*/ 499570 w 508818"/>
                  <a:gd name="connsiteY13" fmla="*/ 51957 h 165093"/>
                  <a:gd name="connsiteX14" fmla="*/ 417269 w 508818"/>
                  <a:gd name="connsiteY14" fmla="*/ 129384 h 165093"/>
                  <a:gd name="connsiteX15" fmla="*/ 417269 w 508818"/>
                  <a:gd name="connsiteY15" fmla="*/ 126320 h 165093"/>
                  <a:gd name="connsiteX16" fmla="*/ 391284 w 508818"/>
                  <a:gd name="connsiteY16" fmla="*/ 74795 h 165093"/>
                  <a:gd name="connsiteX17" fmla="*/ 411699 w 508818"/>
                  <a:gd name="connsiteY17" fmla="*/ 51121 h 165093"/>
                  <a:gd name="connsiteX18" fmla="*/ 430638 w 508818"/>
                  <a:gd name="connsiteY18" fmla="*/ 46526 h 165093"/>
                  <a:gd name="connsiteX19" fmla="*/ 442753 w 508818"/>
                  <a:gd name="connsiteY19" fmla="*/ 48475 h 165093"/>
                  <a:gd name="connsiteX20" fmla="*/ 466706 w 508818"/>
                  <a:gd name="connsiteY20" fmla="*/ 68668 h 165093"/>
                  <a:gd name="connsiteX21" fmla="*/ 469352 w 508818"/>
                  <a:gd name="connsiteY21" fmla="*/ 100001 h 165093"/>
                  <a:gd name="connsiteX22" fmla="*/ 449020 w 508818"/>
                  <a:gd name="connsiteY22" fmla="*/ 123953 h 165093"/>
                  <a:gd name="connsiteX23" fmla="*/ 418244 w 508818"/>
                  <a:gd name="connsiteY23" fmla="*/ 126598 h 165093"/>
                  <a:gd name="connsiteX24" fmla="*/ 417269 w 508818"/>
                  <a:gd name="connsiteY24" fmla="*/ 129384 h 16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08818" h="165093">
                    <a:moveTo>
                      <a:pt x="499570" y="51957"/>
                    </a:moveTo>
                    <a:cubicBezTo>
                      <a:pt x="479657" y="13773"/>
                      <a:pt x="432560" y="-1058"/>
                      <a:pt x="394362" y="18855"/>
                    </a:cubicBezTo>
                    <a:cubicBezTo>
                      <a:pt x="362626" y="35413"/>
                      <a:pt x="346221" y="71453"/>
                      <a:pt x="354604" y="106267"/>
                    </a:cubicBezTo>
                    <a:lnTo>
                      <a:pt x="23452" y="432"/>
                    </a:lnTo>
                    <a:cubicBezTo>
                      <a:pt x="18856" y="-1086"/>
                      <a:pt x="13829" y="-696"/>
                      <a:pt x="9526" y="1546"/>
                    </a:cubicBezTo>
                    <a:cubicBezTo>
                      <a:pt x="5111" y="3760"/>
                      <a:pt x="1783" y="7687"/>
                      <a:pt x="335" y="12408"/>
                    </a:cubicBezTo>
                    <a:cubicBezTo>
                      <a:pt x="-2840" y="22044"/>
                      <a:pt x="2396" y="32447"/>
                      <a:pt x="12032" y="35622"/>
                    </a:cubicBezTo>
                    <a:cubicBezTo>
                      <a:pt x="12088" y="35636"/>
                      <a:pt x="12130" y="35650"/>
                      <a:pt x="12172" y="35664"/>
                    </a:cubicBezTo>
                    <a:lnTo>
                      <a:pt x="405712" y="160995"/>
                    </a:lnTo>
                    <a:lnTo>
                      <a:pt x="406964" y="160995"/>
                    </a:lnTo>
                    <a:cubicBezTo>
                      <a:pt x="414568" y="163418"/>
                      <a:pt x="422519" y="164644"/>
                      <a:pt x="430499" y="164615"/>
                    </a:cubicBezTo>
                    <a:cubicBezTo>
                      <a:pt x="442838" y="164644"/>
                      <a:pt x="455023" y="161733"/>
                      <a:pt x="466009" y="156121"/>
                    </a:cubicBezTo>
                    <a:cubicBezTo>
                      <a:pt x="484447" y="146624"/>
                      <a:pt x="498373" y="130191"/>
                      <a:pt x="504723" y="110445"/>
                    </a:cubicBezTo>
                    <a:cubicBezTo>
                      <a:pt x="510781" y="91032"/>
                      <a:pt x="508928" y="70018"/>
                      <a:pt x="499570" y="51957"/>
                    </a:cubicBezTo>
                    <a:close/>
                    <a:moveTo>
                      <a:pt x="417269" y="129384"/>
                    </a:moveTo>
                    <a:lnTo>
                      <a:pt x="417269" y="126320"/>
                    </a:lnTo>
                    <a:cubicBezTo>
                      <a:pt x="395866" y="119260"/>
                      <a:pt x="384238" y="96199"/>
                      <a:pt x="391284" y="74795"/>
                    </a:cubicBezTo>
                    <a:cubicBezTo>
                      <a:pt x="394683" y="64504"/>
                      <a:pt x="402021" y="55995"/>
                      <a:pt x="411699" y="51121"/>
                    </a:cubicBezTo>
                    <a:cubicBezTo>
                      <a:pt x="417548" y="48085"/>
                      <a:pt x="424051" y="46512"/>
                      <a:pt x="430638" y="46526"/>
                    </a:cubicBezTo>
                    <a:cubicBezTo>
                      <a:pt x="434746" y="46554"/>
                      <a:pt x="438840" y="47208"/>
                      <a:pt x="442753" y="48475"/>
                    </a:cubicBezTo>
                    <a:cubicBezTo>
                      <a:pt x="453114" y="51720"/>
                      <a:pt x="461748" y="59003"/>
                      <a:pt x="466706" y="68668"/>
                    </a:cubicBezTo>
                    <a:cubicBezTo>
                      <a:pt x="471719" y="78346"/>
                      <a:pt x="472680" y="89626"/>
                      <a:pt x="469352" y="100001"/>
                    </a:cubicBezTo>
                    <a:cubicBezTo>
                      <a:pt x="466135" y="110431"/>
                      <a:pt x="458796" y="119093"/>
                      <a:pt x="449020" y="123953"/>
                    </a:cubicBezTo>
                    <a:cubicBezTo>
                      <a:pt x="439481" y="128729"/>
                      <a:pt x="428466" y="129676"/>
                      <a:pt x="418244" y="126598"/>
                    </a:cubicBezTo>
                    <a:lnTo>
                      <a:pt x="417269" y="129384"/>
                    </a:ln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9998311" y="7722132"/>
                <a:ext cx="365195" cy="245276"/>
              </a:xfrm>
              <a:custGeom>
                <a:avLst/>
                <a:gdLst>
                  <a:gd name="connsiteX0" fmla="*/ 354697 w 365195"/>
                  <a:gd name="connsiteY0" fmla="*/ 129356 h 245276"/>
                  <a:gd name="connsiteX1" fmla="*/ 309856 w 365195"/>
                  <a:gd name="connsiteY1" fmla="*/ 92035 h 245276"/>
                  <a:gd name="connsiteX2" fmla="*/ 23544 w 365195"/>
                  <a:gd name="connsiteY2" fmla="*/ 404 h 245276"/>
                  <a:gd name="connsiteX3" fmla="*/ 288 w 365195"/>
                  <a:gd name="connsiteY3" fmla="*/ 12380 h 245276"/>
                  <a:gd name="connsiteX4" fmla="*/ 1541 w 365195"/>
                  <a:gd name="connsiteY4" fmla="*/ 26306 h 245276"/>
                  <a:gd name="connsiteX5" fmla="*/ 12264 w 365195"/>
                  <a:gd name="connsiteY5" fmla="*/ 35357 h 245276"/>
                  <a:gd name="connsiteX6" fmla="*/ 235075 w 365195"/>
                  <a:gd name="connsiteY6" fmla="*/ 106657 h 245276"/>
                  <a:gd name="connsiteX7" fmla="*/ 211401 w 365195"/>
                  <a:gd name="connsiteY7" fmla="*/ 142167 h 245276"/>
                  <a:gd name="connsiteX8" fmla="*/ 262091 w 365195"/>
                  <a:gd name="connsiteY8" fmla="*/ 239647 h 245276"/>
                  <a:gd name="connsiteX9" fmla="*/ 286461 w 365195"/>
                  <a:gd name="connsiteY9" fmla="*/ 244800 h 245276"/>
                  <a:gd name="connsiteX10" fmla="*/ 322667 w 365195"/>
                  <a:gd name="connsiteY10" fmla="*/ 235887 h 245276"/>
                  <a:gd name="connsiteX11" fmla="*/ 355908 w 365195"/>
                  <a:gd name="connsiteY11" fmla="*/ 131347 h 245276"/>
                  <a:gd name="connsiteX12" fmla="*/ 355671 w 365195"/>
                  <a:gd name="connsiteY12" fmla="*/ 130888 h 245276"/>
                  <a:gd name="connsiteX13" fmla="*/ 325035 w 365195"/>
                  <a:gd name="connsiteY13" fmla="*/ 178513 h 245276"/>
                  <a:gd name="connsiteX14" fmla="*/ 305957 w 365195"/>
                  <a:gd name="connsiteY14" fmla="*/ 202048 h 245276"/>
                  <a:gd name="connsiteX15" fmla="*/ 305957 w 365195"/>
                  <a:gd name="connsiteY15" fmla="*/ 202048 h 245276"/>
                  <a:gd name="connsiteX16" fmla="*/ 304843 w 365195"/>
                  <a:gd name="connsiteY16" fmla="*/ 202048 h 245276"/>
                  <a:gd name="connsiteX17" fmla="*/ 273649 w 365195"/>
                  <a:gd name="connsiteY17" fmla="*/ 204694 h 245276"/>
                  <a:gd name="connsiteX18" fmla="*/ 248318 w 365195"/>
                  <a:gd name="connsiteY18" fmla="*/ 151316 h 245276"/>
                  <a:gd name="connsiteX19" fmla="*/ 265990 w 365195"/>
                  <a:gd name="connsiteY19" fmla="*/ 129634 h 245276"/>
                  <a:gd name="connsiteX20" fmla="*/ 267383 w 365195"/>
                  <a:gd name="connsiteY20" fmla="*/ 129634 h 245276"/>
                  <a:gd name="connsiteX21" fmla="*/ 297880 w 365195"/>
                  <a:gd name="connsiteY21" fmla="*/ 126710 h 245276"/>
                  <a:gd name="connsiteX22" fmla="*/ 298855 w 365195"/>
                  <a:gd name="connsiteY22" fmla="*/ 126710 h 245276"/>
                  <a:gd name="connsiteX23" fmla="*/ 322111 w 365195"/>
                  <a:gd name="connsiteY23" fmla="*/ 146206 h 245276"/>
                  <a:gd name="connsiteX24" fmla="*/ 322111 w 365195"/>
                  <a:gd name="connsiteY24" fmla="*/ 146902 h 245276"/>
                  <a:gd name="connsiteX25" fmla="*/ 325035 w 365195"/>
                  <a:gd name="connsiteY25" fmla="*/ 178513 h 24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5195" h="245276">
                    <a:moveTo>
                      <a:pt x="354697" y="129356"/>
                    </a:moveTo>
                    <a:cubicBezTo>
                      <a:pt x="345172" y="111559"/>
                      <a:pt x="329087" y="98176"/>
                      <a:pt x="309856" y="92035"/>
                    </a:cubicBezTo>
                    <a:lnTo>
                      <a:pt x="23544" y="404"/>
                    </a:lnTo>
                    <a:cubicBezTo>
                      <a:pt x="13810" y="-2702"/>
                      <a:pt x="3408" y="2660"/>
                      <a:pt x="288" y="12380"/>
                    </a:cubicBezTo>
                    <a:cubicBezTo>
                      <a:pt x="-1230" y="17003"/>
                      <a:pt x="-770" y="22030"/>
                      <a:pt x="1541" y="26306"/>
                    </a:cubicBezTo>
                    <a:cubicBezTo>
                      <a:pt x="3755" y="30637"/>
                      <a:pt x="7613" y="33909"/>
                      <a:pt x="12264" y="35357"/>
                    </a:cubicBezTo>
                    <a:lnTo>
                      <a:pt x="235075" y="106657"/>
                    </a:lnTo>
                    <a:cubicBezTo>
                      <a:pt x="224101" y="116126"/>
                      <a:pt x="215914" y="128395"/>
                      <a:pt x="211401" y="142167"/>
                    </a:cubicBezTo>
                    <a:cubicBezTo>
                      <a:pt x="198896" y="183039"/>
                      <a:pt x="221442" y="226404"/>
                      <a:pt x="262091" y="239647"/>
                    </a:cubicBezTo>
                    <a:cubicBezTo>
                      <a:pt x="269876" y="242683"/>
                      <a:pt x="278106" y="244424"/>
                      <a:pt x="286461" y="244800"/>
                    </a:cubicBezTo>
                    <a:cubicBezTo>
                      <a:pt x="299064" y="244730"/>
                      <a:pt x="311472" y="241667"/>
                      <a:pt x="322667" y="235887"/>
                    </a:cubicBezTo>
                    <a:cubicBezTo>
                      <a:pt x="360712" y="216196"/>
                      <a:pt x="375599" y="169392"/>
                      <a:pt x="355908" y="131347"/>
                    </a:cubicBezTo>
                    <a:cubicBezTo>
                      <a:pt x="355838" y="131194"/>
                      <a:pt x="355755" y="131041"/>
                      <a:pt x="355671" y="130888"/>
                    </a:cubicBezTo>
                    <a:close/>
                    <a:moveTo>
                      <a:pt x="325035" y="178513"/>
                    </a:moveTo>
                    <a:cubicBezTo>
                      <a:pt x="321929" y="188512"/>
                      <a:pt x="315106" y="196937"/>
                      <a:pt x="305957" y="202048"/>
                    </a:cubicBezTo>
                    <a:lnTo>
                      <a:pt x="305957" y="202048"/>
                    </a:lnTo>
                    <a:lnTo>
                      <a:pt x="304843" y="202048"/>
                    </a:lnTo>
                    <a:cubicBezTo>
                      <a:pt x="295220" y="207075"/>
                      <a:pt x="283982" y="208022"/>
                      <a:pt x="273649" y="204694"/>
                    </a:cubicBezTo>
                    <a:cubicBezTo>
                      <a:pt x="251911" y="196951"/>
                      <a:pt x="240576" y="173055"/>
                      <a:pt x="248318" y="151316"/>
                    </a:cubicBezTo>
                    <a:cubicBezTo>
                      <a:pt x="251549" y="142279"/>
                      <a:pt x="257788" y="134620"/>
                      <a:pt x="265990" y="129634"/>
                    </a:cubicBezTo>
                    <a:lnTo>
                      <a:pt x="267383" y="129634"/>
                    </a:lnTo>
                    <a:cubicBezTo>
                      <a:pt x="276782" y="124732"/>
                      <a:pt x="287714" y="123688"/>
                      <a:pt x="297880" y="126710"/>
                    </a:cubicBezTo>
                    <a:lnTo>
                      <a:pt x="298855" y="126710"/>
                    </a:lnTo>
                    <a:cubicBezTo>
                      <a:pt x="308770" y="130066"/>
                      <a:pt x="317069" y="137015"/>
                      <a:pt x="322111" y="146206"/>
                    </a:cubicBezTo>
                    <a:lnTo>
                      <a:pt x="322111" y="146902"/>
                    </a:lnTo>
                    <a:cubicBezTo>
                      <a:pt x="327333" y="156608"/>
                      <a:pt x="328377" y="168014"/>
                      <a:pt x="325035" y="1785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46" name="文本框 45"/>
            <p:cNvSpPr txBox="1"/>
            <p:nvPr/>
          </p:nvSpPr>
          <p:spPr>
            <a:xfrm>
              <a:off x="10348167" y="8836881"/>
              <a:ext cx="8002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耐風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2855286" y="8860417"/>
              <a:ext cx="1780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耐クラック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6275338" y="8836881"/>
              <a:ext cx="1421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低コスト</a:t>
              </a: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280670" y="-106045"/>
            <a:ext cx="6701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" name="文本框 75"/>
          <p:cNvSpPr txBox="1"/>
          <p:nvPr/>
        </p:nvSpPr>
        <p:spPr>
          <a:xfrm>
            <a:off x="10094329" y="4518375"/>
            <a:ext cx="8533105" cy="2935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Clr>
                <a:srgbClr val="F19700"/>
              </a:buClr>
              <a:buFont typeface="Wingdings" panose="05000000000000000000" pitchFamily="2" charset="2"/>
              <a:buChar char="l"/>
            </a:pPr>
            <a:r>
              <a:rPr lang="ja-JP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ケーブルのサグを</a:t>
            </a:r>
            <a:r>
              <a:rPr lang="zh-CN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制御</a:t>
            </a:r>
            <a:r>
              <a:rPr lang="ja-JP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するためのプレストレス</a:t>
            </a:r>
            <a:r>
              <a:rPr lang="zh-CN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張力</a:t>
            </a:r>
            <a:r>
              <a:rPr lang="ja-JP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の</a:t>
            </a:r>
            <a:r>
              <a:rPr lang="zh-CN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適用</a:t>
            </a:r>
          </a:p>
          <a:p>
            <a:pPr marL="342900" indent="-342900">
              <a:lnSpc>
                <a:spcPct val="200000"/>
              </a:lnSpc>
              <a:buClr>
                <a:srgbClr val="F19700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南北</a:t>
            </a:r>
            <a:r>
              <a:rPr lang="ja-JP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スタビライジングロッドシステムとの</a:t>
            </a:r>
            <a:r>
              <a:rPr lang="zh-CN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構造統合</a:t>
            </a:r>
          </a:p>
          <a:p>
            <a:pPr marL="342900" indent="-342900">
              <a:lnSpc>
                <a:spcPct val="200000"/>
              </a:lnSpc>
              <a:buClr>
                <a:srgbClr val="F19700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耐荷重</a:t>
            </a:r>
            <a:r>
              <a:rPr lang="ja-JP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ケーブルのねじれ</a:t>
            </a:r>
            <a:r>
              <a:rPr lang="zh-CN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剛性</a:t>
            </a:r>
            <a:r>
              <a:rPr lang="ja-JP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の</a:t>
            </a:r>
            <a:r>
              <a:rPr lang="zh-CN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強化</a:t>
            </a:r>
          </a:p>
          <a:p>
            <a:pPr marL="342900" indent="-342900">
              <a:lnSpc>
                <a:spcPct val="200000"/>
              </a:lnSpc>
              <a:buClr>
                <a:srgbClr val="F19700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風振動</a:t>
            </a:r>
            <a:r>
              <a:rPr lang="ja-JP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によるモジュールへの</a:t>
            </a:r>
            <a:r>
              <a:rPr lang="zh-CN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悪影響</a:t>
            </a:r>
            <a:r>
              <a:rPr lang="ja-JP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を</a:t>
            </a:r>
            <a:r>
              <a:rPr lang="zh-CN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効果的</a:t>
            </a:r>
            <a:r>
              <a:rPr lang="ja-JP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に</a:t>
            </a:r>
            <a:r>
              <a:rPr lang="zh-CN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緩和</a:t>
            </a:r>
            <a:r>
              <a:rPr lang="ja-JP" altLang="en-US" sz="24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する</a:t>
            </a:r>
            <a:endParaRPr lang="zh-CN" altLang="en-US" sz="2400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3844" y="1844675"/>
            <a:ext cx="6918088" cy="9464675"/>
          </a:xfrm>
          <a:custGeom>
            <a:avLst/>
            <a:gdLst/>
            <a:ahLst/>
            <a:cxnLst/>
            <a:rect l="l" t="t" r="r" b="b"/>
            <a:pathLst>
              <a:path w="3484880" h="9212580">
                <a:moveTo>
                  <a:pt x="3484605" y="9212096"/>
                </a:moveTo>
                <a:lnTo>
                  <a:pt x="0" y="9212096"/>
                </a:lnTo>
                <a:lnTo>
                  <a:pt x="0" y="0"/>
                </a:lnTo>
                <a:lnTo>
                  <a:pt x="3484605" y="0"/>
                </a:lnTo>
                <a:lnTo>
                  <a:pt x="3484605" y="9212096"/>
                </a:lnTo>
                <a:close/>
              </a:path>
            </a:pathLst>
          </a:custGeom>
          <a:solidFill>
            <a:srgbClr val="D5D6D6">
              <a:alpha val="19999"/>
            </a:srgbClr>
          </a:solidFill>
        </p:spPr>
        <p:txBody>
          <a:bodyPr wrap="square" lIns="0" tIns="0" rIns="0" bIns="0"/>
          <a:lstStyle/>
          <a:p>
            <a:endParaRPr dirty="0">
              <a:latin typeface="苹方 常规" panose="020B0300000000000000" pitchFamily="34" charset="-122"/>
              <a:ea typeface="苹方 常规" panose="020B03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15241" y="1859915"/>
            <a:ext cx="6005325" cy="9464675"/>
          </a:xfrm>
          <a:custGeom>
            <a:avLst/>
            <a:gdLst/>
            <a:ahLst/>
            <a:cxnLst/>
            <a:rect l="l" t="t" r="r" b="b"/>
            <a:pathLst>
              <a:path w="9937115" h="9212580">
                <a:moveTo>
                  <a:pt x="9936608" y="9212096"/>
                </a:moveTo>
                <a:lnTo>
                  <a:pt x="0" y="9212096"/>
                </a:lnTo>
                <a:lnTo>
                  <a:pt x="0" y="0"/>
                </a:lnTo>
                <a:lnTo>
                  <a:pt x="9936608" y="0"/>
                </a:lnTo>
                <a:lnTo>
                  <a:pt x="9936608" y="9212096"/>
                </a:lnTo>
                <a:close/>
              </a:path>
            </a:pathLst>
          </a:custGeom>
          <a:solidFill>
            <a:srgbClr val="D5D6D6">
              <a:alpha val="29998"/>
            </a:srgbClr>
          </a:solidFill>
        </p:spPr>
        <p:txBody>
          <a:bodyPr wrap="square" lIns="0" tIns="0" rIns="0" bIns="0"/>
          <a:lstStyle/>
          <a:p>
            <a:endParaRPr dirty="0">
              <a:latin typeface="苹方 常规" panose="020B0300000000000000" pitchFamily="34" charset="-122"/>
              <a:ea typeface="苹方 常规" panose="020B03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4884" y="3434974"/>
            <a:ext cx="4941119" cy="299339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285750" marR="5080" indent="-285750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rPr>
              <a:t>ISO9001</a:t>
            </a:r>
            <a:endParaRPr lang="en-US" altLang="zh-CN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Arial" panose="020B0604020202020204" pitchFamily="34" charset="0"/>
            </a:endParaRPr>
          </a:p>
          <a:p>
            <a:pPr marL="285750" marR="5080" indent="-285750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rPr>
              <a:t>ISO14001</a:t>
            </a:r>
            <a:endParaRPr lang="en-US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Arial" panose="020B0604020202020204" pitchFamily="34" charset="0"/>
            </a:endParaRPr>
          </a:p>
          <a:p>
            <a:pPr marL="285750" marR="5080" indent="-285750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rPr>
              <a:t>ISO45001</a:t>
            </a:r>
            <a:endParaRPr lang="en-US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Arial" panose="020B0604020202020204" pitchFamily="34" charset="0"/>
            </a:endParaRPr>
          </a:p>
          <a:p>
            <a:pPr marL="285750" marR="5080" indent="-285750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rPr>
              <a:t>IEC62941</a:t>
            </a:r>
            <a:endParaRPr lang="en-US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Arial" panose="020B0604020202020204" pitchFamily="34" charset="0"/>
            </a:endParaRPr>
          </a:p>
          <a:p>
            <a:pPr marL="285750" marR="5080" indent="-285750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グリーンサプライチェーン</a:t>
            </a:r>
            <a:endParaRPr lang="en-US" altLang="zh-CN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  <a:p>
            <a:pPr marL="285750" marR="5080" indent="-285750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エネルギー管理システム認証</a:t>
            </a:r>
            <a:endParaRPr lang="en-US" altLang="zh-CN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  <a:p>
            <a:pPr marL="285750" marR="5080" indent="-285750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知的財産管理システム認証</a:t>
            </a:r>
            <a:endParaRPr lang="en-US" altLang="zh-CN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121319" y="1844675"/>
            <a:ext cx="6982781" cy="9464675"/>
          </a:xfrm>
          <a:custGeom>
            <a:avLst/>
            <a:gdLst/>
            <a:ahLst/>
            <a:cxnLst/>
            <a:rect l="l" t="t" r="r" b="b"/>
            <a:pathLst>
              <a:path w="6652894" h="9212580">
                <a:moveTo>
                  <a:pt x="6652739" y="9212096"/>
                </a:moveTo>
                <a:lnTo>
                  <a:pt x="0" y="9212096"/>
                </a:lnTo>
                <a:lnTo>
                  <a:pt x="0" y="0"/>
                </a:lnTo>
                <a:lnTo>
                  <a:pt x="6652739" y="0"/>
                </a:lnTo>
                <a:lnTo>
                  <a:pt x="6652739" y="9212096"/>
                </a:lnTo>
                <a:close/>
              </a:path>
            </a:pathLst>
          </a:custGeom>
          <a:solidFill>
            <a:srgbClr val="D5D6D6">
              <a:alpha val="29998"/>
            </a:srgbClr>
          </a:solidFill>
        </p:spPr>
        <p:txBody>
          <a:bodyPr wrap="square" lIns="0" tIns="0" rIns="0" bIns="0"/>
          <a:lstStyle/>
          <a:p>
            <a:endParaRPr>
              <a:latin typeface="苹方 常规" panose="020B0300000000000000" pitchFamily="34" charset="-122"/>
              <a:ea typeface="苹方 常规" panose="020B03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36" name="object 136"/>
          <p:cNvSpPr txBox="1">
            <a:spLocks noGrp="1"/>
          </p:cNvSpPr>
          <p:nvPr>
            <p:ph type="title" idx="4294967295"/>
          </p:nvPr>
        </p:nvSpPr>
        <p:spPr>
          <a:xfrm>
            <a:off x="527050" y="471258"/>
            <a:ext cx="15146338" cy="508635"/>
          </a:xfrm>
          <a:prstGeom prst="rect">
            <a:avLst/>
          </a:prstGeom>
        </p:spPr>
        <p:txBody>
          <a:bodyPr vert="horz" wrap="square" lIns="0" tIns="16510" rIns="0" bIns="0">
            <a:spAutoFit/>
          </a:bodyPr>
          <a:lstStyle/>
          <a:p>
            <a:pPr marL="186690">
              <a:lnSpc>
                <a:spcPct val="100000"/>
              </a:lnSpc>
              <a:spcBef>
                <a:spcPts val="130"/>
              </a:spcBef>
            </a:pPr>
            <a:r>
              <a:rPr lang="en-US" altLang="zh-CN" sz="3200" b="1" kern="1200" dirty="0" err="1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認証</a:t>
            </a:r>
            <a:endParaRPr lang="en-US" altLang="zh-CN" sz="3200" b="1" kern="1200" dirty="0">
              <a:solidFill>
                <a:srgbClr val="00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13827264" y="2720560"/>
            <a:ext cx="5597386" cy="382905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2400" b="1">
                <a:solidFill>
                  <a:srgbClr val="F3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特別な認証</a:t>
            </a:r>
            <a:r>
              <a:rPr lang="ja-JP" sz="2400" b="1">
                <a:solidFill>
                  <a:srgbClr val="F3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と</a:t>
            </a:r>
            <a:r>
              <a:rPr sz="2400" b="1">
                <a:solidFill>
                  <a:srgbClr val="F3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試験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908050" y="2720560"/>
            <a:ext cx="2447925" cy="393700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2400" b="1">
                <a:solidFill>
                  <a:srgbClr val="F3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QS認証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pic>
        <p:nvPicPr>
          <p:cNvPr id="549" name="图片 5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29" cstate="email"/>
          <a:stretch>
            <a:fillRect/>
          </a:stretch>
        </p:blipFill>
        <p:spPr>
          <a:xfrm>
            <a:off x="3930311" y="7344347"/>
            <a:ext cx="726761" cy="729493"/>
          </a:xfrm>
          <a:prstGeom prst="rect">
            <a:avLst/>
          </a:prstGeom>
        </p:spPr>
      </p:pic>
      <p:grpSp>
        <p:nvGrpSpPr>
          <p:cNvPr id="1302" name="组合 1301"/>
          <p:cNvGrpSpPr/>
          <p:nvPr/>
        </p:nvGrpSpPr>
        <p:grpSpPr>
          <a:xfrm>
            <a:off x="1133006" y="7244349"/>
            <a:ext cx="2179686" cy="1961212"/>
            <a:chOff x="1357132" y="7584276"/>
            <a:chExt cx="2179686" cy="1961212"/>
          </a:xfrm>
        </p:grpSpPr>
        <p:sp>
          <p:nvSpPr>
            <p:cNvPr id="1214" name="任意多边形: 形状 1213"/>
            <p:cNvSpPr/>
            <p:nvPr/>
          </p:nvSpPr>
          <p:spPr>
            <a:xfrm>
              <a:off x="2835354" y="9182939"/>
              <a:ext cx="475504" cy="132102"/>
            </a:xfrm>
            <a:custGeom>
              <a:avLst/>
              <a:gdLst>
                <a:gd name="connsiteX0" fmla="*/ 475258 w 475504"/>
                <a:gd name="connsiteY0" fmla="*/ 7904 h 132102"/>
                <a:gd name="connsiteX1" fmla="*/ 463602 w 475504"/>
                <a:gd name="connsiteY1" fmla="*/ 7904 h 132102"/>
                <a:gd name="connsiteX2" fmla="*/ 408012 w 475504"/>
                <a:gd name="connsiteY2" fmla="*/ 63793 h 132102"/>
                <a:gd name="connsiteX3" fmla="*/ 378124 w 475504"/>
                <a:gd name="connsiteY3" fmla="*/ 47654 h 132102"/>
                <a:gd name="connsiteX4" fmla="*/ 415483 w 475504"/>
                <a:gd name="connsiteY4" fmla="*/ 2823 h 132102"/>
                <a:gd name="connsiteX5" fmla="*/ 406518 w 475504"/>
                <a:gd name="connsiteY5" fmla="*/ -166 h 132102"/>
                <a:gd name="connsiteX6" fmla="*/ 369756 w 475504"/>
                <a:gd name="connsiteY6" fmla="*/ 43171 h 132102"/>
                <a:gd name="connsiteX7" fmla="*/ 321937 w 475504"/>
                <a:gd name="connsiteY7" fmla="*/ 26135 h 132102"/>
                <a:gd name="connsiteX8" fmla="*/ 331202 w 475504"/>
                <a:gd name="connsiteY8" fmla="*/ 5812 h 132102"/>
                <a:gd name="connsiteX9" fmla="*/ 323431 w 475504"/>
                <a:gd name="connsiteY9" fmla="*/ 2524 h 132102"/>
                <a:gd name="connsiteX10" fmla="*/ 313270 w 475504"/>
                <a:gd name="connsiteY10" fmla="*/ 24342 h 132102"/>
                <a:gd name="connsiteX11" fmla="*/ 242138 w 475504"/>
                <a:gd name="connsiteY11" fmla="*/ 14778 h 132102"/>
                <a:gd name="connsiteX12" fmla="*/ 242138 w 475504"/>
                <a:gd name="connsiteY12" fmla="*/ 7007 h 132102"/>
                <a:gd name="connsiteX13" fmla="*/ 233172 w 475504"/>
                <a:gd name="connsiteY13" fmla="*/ 7007 h 132102"/>
                <a:gd name="connsiteX14" fmla="*/ 233172 w 475504"/>
                <a:gd name="connsiteY14" fmla="*/ 17767 h 132102"/>
                <a:gd name="connsiteX15" fmla="*/ 161741 w 475504"/>
                <a:gd name="connsiteY15" fmla="*/ 28526 h 132102"/>
                <a:gd name="connsiteX16" fmla="*/ 149189 w 475504"/>
                <a:gd name="connsiteY16" fmla="*/ 432 h 132102"/>
                <a:gd name="connsiteX17" fmla="*/ 142016 w 475504"/>
                <a:gd name="connsiteY17" fmla="*/ 4915 h 132102"/>
                <a:gd name="connsiteX18" fmla="*/ 153074 w 475504"/>
                <a:gd name="connsiteY18" fmla="*/ 30618 h 132102"/>
                <a:gd name="connsiteX19" fmla="*/ 107645 w 475504"/>
                <a:gd name="connsiteY19" fmla="*/ 47654 h 132102"/>
                <a:gd name="connsiteX20" fmla="*/ 70884 w 475504"/>
                <a:gd name="connsiteY20" fmla="*/ 4616 h 132102"/>
                <a:gd name="connsiteX21" fmla="*/ 59228 w 475504"/>
                <a:gd name="connsiteY21" fmla="*/ 4616 h 132102"/>
                <a:gd name="connsiteX22" fmla="*/ 99277 w 475504"/>
                <a:gd name="connsiteY22" fmla="*/ 52137 h 132102"/>
                <a:gd name="connsiteX23" fmla="*/ 71482 w 475504"/>
                <a:gd name="connsiteY23" fmla="*/ 66483 h 132102"/>
                <a:gd name="connsiteX24" fmla="*/ 11708 w 475504"/>
                <a:gd name="connsiteY24" fmla="*/ 4616 h 132102"/>
                <a:gd name="connsiteX25" fmla="*/ -247 w 475504"/>
                <a:gd name="connsiteY25" fmla="*/ 4616 h 132102"/>
                <a:gd name="connsiteX26" fmla="*/ 240644 w 475504"/>
                <a:gd name="connsiteY26" fmla="*/ 131936 h 132102"/>
                <a:gd name="connsiteX27" fmla="*/ 312373 w 475504"/>
                <a:gd name="connsiteY27" fmla="*/ 122073 h 132102"/>
                <a:gd name="connsiteX28" fmla="*/ 319246 w 475504"/>
                <a:gd name="connsiteY28" fmla="*/ 122073 h 132102"/>
                <a:gd name="connsiteX29" fmla="*/ 319246 w 475504"/>
                <a:gd name="connsiteY29" fmla="*/ 122073 h 132102"/>
                <a:gd name="connsiteX30" fmla="*/ 475258 w 475504"/>
                <a:gd name="connsiteY30" fmla="*/ 7904 h 132102"/>
                <a:gd name="connsiteX31" fmla="*/ 242138 w 475504"/>
                <a:gd name="connsiteY31" fmla="*/ 24640 h 132102"/>
                <a:gd name="connsiteX32" fmla="*/ 309683 w 475504"/>
                <a:gd name="connsiteY32" fmla="*/ 33607 h 132102"/>
                <a:gd name="connsiteX33" fmla="*/ 274715 w 475504"/>
                <a:gd name="connsiteY33" fmla="*/ 90093 h 132102"/>
                <a:gd name="connsiteX34" fmla="*/ 244828 w 475504"/>
                <a:gd name="connsiteY34" fmla="*/ 86208 h 132102"/>
                <a:gd name="connsiteX35" fmla="*/ 241839 w 475504"/>
                <a:gd name="connsiteY35" fmla="*/ 86208 h 132102"/>
                <a:gd name="connsiteX36" fmla="*/ 233172 w 475504"/>
                <a:gd name="connsiteY36" fmla="*/ 24640 h 132102"/>
                <a:gd name="connsiteX37" fmla="*/ 233172 w 475504"/>
                <a:gd name="connsiteY37" fmla="*/ 85909 h 132102"/>
                <a:gd name="connsiteX38" fmla="*/ 199997 w 475504"/>
                <a:gd name="connsiteY38" fmla="*/ 90990 h 132102"/>
                <a:gd name="connsiteX39" fmla="*/ 165328 w 475504"/>
                <a:gd name="connsiteY39" fmla="*/ 34802 h 132102"/>
                <a:gd name="connsiteX40" fmla="*/ 233172 w 475504"/>
                <a:gd name="connsiteY40" fmla="*/ 25238 h 132102"/>
                <a:gd name="connsiteX41" fmla="*/ 77758 w 475504"/>
                <a:gd name="connsiteY41" fmla="*/ 71264 h 132102"/>
                <a:gd name="connsiteX42" fmla="*/ 104956 w 475504"/>
                <a:gd name="connsiteY42" fmla="*/ 57517 h 132102"/>
                <a:gd name="connsiteX43" fmla="*/ 164730 w 475504"/>
                <a:gd name="connsiteY43" fmla="*/ 110417 h 132102"/>
                <a:gd name="connsiteX44" fmla="*/ 164730 w 475504"/>
                <a:gd name="connsiteY44" fmla="*/ 110417 h 132102"/>
                <a:gd name="connsiteX45" fmla="*/ 77758 w 475504"/>
                <a:gd name="connsiteY45" fmla="*/ 71264 h 132102"/>
                <a:gd name="connsiteX46" fmla="*/ 169512 w 475504"/>
                <a:gd name="connsiteY46" fmla="*/ 102945 h 132102"/>
                <a:gd name="connsiteX47" fmla="*/ 113324 w 475504"/>
                <a:gd name="connsiteY47" fmla="*/ 53332 h 132102"/>
                <a:gd name="connsiteX48" fmla="*/ 156362 w 475504"/>
                <a:gd name="connsiteY48" fmla="*/ 37492 h 132102"/>
                <a:gd name="connsiteX49" fmla="*/ 191329 w 475504"/>
                <a:gd name="connsiteY49" fmla="*/ 94577 h 132102"/>
                <a:gd name="connsiteX50" fmla="*/ 173398 w 475504"/>
                <a:gd name="connsiteY50" fmla="*/ 106531 h 132102"/>
                <a:gd name="connsiteX51" fmla="*/ 238552 w 475504"/>
                <a:gd name="connsiteY51" fmla="*/ 121774 h 132102"/>
                <a:gd name="connsiteX52" fmla="*/ 178777 w 475504"/>
                <a:gd name="connsiteY52" fmla="*/ 114900 h 132102"/>
                <a:gd name="connsiteX53" fmla="*/ 245724 w 475504"/>
                <a:gd name="connsiteY53" fmla="*/ 95174 h 132102"/>
                <a:gd name="connsiteX54" fmla="*/ 305499 w 475504"/>
                <a:gd name="connsiteY54" fmla="*/ 113704 h 132102"/>
                <a:gd name="connsiteX55" fmla="*/ 238851 w 475504"/>
                <a:gd name="connsiteY55" fmla="*/ 121774 h 132102"/>
                <a:gd name="connsiteX56" fmla="*/ 304303 w 475504"/>
                <a:gd name="connsiteY56" fmla="*/ 102646 h 132102"/>
                <a:gd name="connsiteX57" fmla="*/ 283682 w 475504"/>
                <a:gd name="connsiteY57" fmla="*/ 92186 h 132102"/>
                <a:gd name="connsiteX58" fmla="*/ 318052 w 475504"/>
                <a:gd name="connsiteY58" fmla="*/ 35400 h 132102"/>
                <a:gd name="connsiteX59" fmla="*/ 362284 w 475504"/>
                <a:gd name="connsiteY59" fmla="*/ 50941 h 132102"/>
                <a:gd name="connsiteX60" fmla="*/ 304602 w 475504"/>
                <a:gd name="connsiteY60" fmla="*/ 102646 h 132102"/>
                <a:gd name="connsiteX61" fmla="*/ 312671 w 475504"/>
                <a:gd name="connsiteY61" fmla="*/ 111014 h 132102"/>
                <a:gd name="connsiteX62" fmla="*/ 310878 w 475504"/>
                <a:gd name="connsiteY62" fmla="*/ 108623 h 132102"/>
                <a:gd name="connsiteX63" fmla="*/ 370653 w 475504"/>
                <a:gd name="connsiteY63" fmla="*/ 55125 h 132102"/>
                <a:gd name="connsiteX64" fmla="*/ 400540 w 475504"/>
                <a:gd name="connsiteY64" fmla="*/ 70667 h 132102"/>
                <a:gd name="connsiteX65" fmla="*/ 312970 w 475504"/>
                <a:gd name="connsiteY65" fmla="*/ 111014 h 13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75504" h="132102">
                  <a:moveTo>
                    <a:pt x="475258" y="7904"/>
                  </a:moveTo>
                  <a:cubicBezTo>
                    <a:pt x="471373" y="7904"/>
                    <a:pt x="467786" y="7904"/>
                    <a:pt x="463602" y="7904"/>
                  </a:cubicBezTo>
                  <a:cubicBezTo>
                    <a:pt x="447792" y="29034"/>
                    <a:pt x="429083" y="47863"/>
                    <a:pt x="408012" y="63793"/>
                  </a:cubicBezTo>
                  <a:cubicBezTo>
                    <a:pt x="398329" y="57905"/>
                    <a:pt x="388376" y="52496"/>
                    <a:pt x="378124" y="47654"/>
                  </a:cubicBezTo>
                  <a:cubicBezTo>
                    <a:pt x="391634" y="33607"/>
                    <a:pt x="404097" y="18634"/>
                    <a:pt x="415483" y="2823"/>
                  </a:cubicBezTo>
                  <a:lnTo>
                    <a:pt x="406518" y="-166"/>
                  </a:lnTo>
                  <a:cubicBezTo>
                    <a:pt x="395310" y="15137"/>
                    <a:pt x="383026" y="29632"/>
                    <a:pt x="369756" y="43171"/>
                  </a:cubicBezTo>
                  <a:cubicBezTo>
                    <a:pt x="354275" y="36267"/>
                    <a:pt x="338285" y="30558"/>
                    <a:pt x="321937" y="26135"/>
                  </a:cubicBezTo>
                  <a:cubicBezTo>
                    <a:pt x="325224" y="19261"/>
                    <a:pt x="328512" y="12387"/>
                    <a:pt x="331202" y="5812"/>
                  </a:cubicBezTo>
                  <a:lnTo>
                    <a:pt x="323431" y="2524"/>
                  </a:lnTo>
                  <a:lnTo>
                    <a:pt x="313270" y="24342"/>
                  </a:lnTo>
                  <a:cubicBezTo>
                    <a:pt x="290047" y="18215"/>
                    <a:pt x="266167" y="14987"/>
                    <a:pt x="242138" y="14778"/>
                  </a:cubicBezTo>
                  <a:lnTo>
                    <a:pt x="242138" y="7007"/>
                  </a:lnTo>
                  <a:lnTo>
                    <a:pt x="233172" y="7007"/>
                  </a:lnTo>
                  <a:lnTo>
                    <a:pt x="233172" y="17767"/>
                  </a:lnTo>
                  <a:cubicBezTo>
                    <a:pt x="209053" y="18723"/>
                    <a:pt x="185083" y="22339"/>
                    <a:pt x="161741" y="28526"/>
                  </a:cubicBezTo>
                  <a:cubicBezTo>
                    <a:pt x="156959" y="19261"/>
                    <a:pt x="153074" y="9697"/>
                    <a:pt x="149189" y="432"/>
                  </a:cubicBezTo>
                  <a:cubicBezTo>
                    <a:pt x="147067" y="2315"/>
                    <a:pt x="144646" y="3809"/>
                    <a:pt x="142016" y="4915"/>
                  </a:cubicBezTo>
                  <a:cubicBezTo>
                    <a:pt x="145602" y="13582"/>
                    <a:pt x="148890" y="21951"/>
                    <a:pt x="153074" y="30618"/>
                  </a:cubicBezTo>
                  <a:cubicBezTo>
                    <a:pt x="137593" y="35340"/>
                    <a:pt x="122409" y="41019"/>
                    <a:pt x="107645" y="47654"/>
                  </a:cubicBezTo>
                  <a:cubicBezTo>
                    <a:pt x="94465" y="34145"/>
                    <a:pt x="82182" y="19769"/>
                    <a:pt x="70884" y="4616"/>
                  </a:cubicBezTo>
                  <a:lnTo>
                    <a:pt x="59228" y="4616"/>
                  </a:lnTo>
                  <a:cubicBezTo>
                    <a:pt x="71422" y="21383"/>
                    <a:pt x="84811" y="37283"/>
                    <a:pt x="99277" y="52137"/>
                  </a:cubicBezTo>
                  <a:cubicBezTo>
                    <a:pt x="90012" y="56620"/>
                    <a:pt x="80747" y="61103"/>
                    <a:pt x="71482" y="66483"/>
                  </a:cubicBezTo>
                  <a:cubicBezTo>
                    <a:pt x="48468" y="49088"/>
                    <a:pt x="28295" y="28227"/>
                    <a:pt x="11708" y="4616"/>
                  </a:cubicBezTo>
                  <a:lnTo>
                    <a:pt x="-247" y="4616"/>
                  </a:lnTo>
                  <a:cubicBezTo>
                    <a:pt x="53908" y="84445"/>
                    <a:pt x="144167" y="132175"/>
                    <a:pt x="240644" y="131936"/>
                  </a:cubicBezTo>
                  <a:cubicBezTo>
                    <a:pt x="264882" y="131726"/>
                    <a:pt x="288971" y="128409"/>
                    <a:pt x="312373" y="122073"/>
                  </a:cubicBezTo>
                  <a:lnTo>
                    <a:pt x="319246" y="122073"/>
                  </a:lnTo>
                  <a:lnTo>
                    <a:pt x="319246" y="122073"/>
                  </a:lnTo>
                  <a:cubicBezTo>
                    <a:pt x="382698" y="102825"/>
                    <a:pt x="437720" y="62567"/>
                    <a:pt x="475258" y="7904"/>
                  </a:cubicBezTo>
                  <a:close/>
                  <a:moveTo>
                    <a:pt x="242138" y="24640"/>
                  </a:moveTo>
                  <a:cubicBezTo>
                    <a:pt x="264942" y="24969"/>
                    <a:pt x="287596" y="27958"/>
                    <a:pt x="309683" y="33607"/>
                  </a:cubicBezTo>
                  <a:cubicBezTo>
                    <a:pt x="298984" y="53004"/>
                    <a:pt x="287297" y="71862"/>
                    <a:pt x="274715" y="90093"/>
                  </a:cubicBezTo>
                  <a:cubicBezTo>
                    <a:pt x="264942" y="87673"/>
                    <a:pt x="254900" y="86358"/>
                    <a:pt x="244828" y="86208"/>
                  </a:cubicBezTo>
                  <a:lnTo>
                    <a:pt x="241839" y="86208"/>
                  </a:lnTo>
                  <a:close/>
                  <a:moveTo>
                    <a:pt x="233172" y="24640"/>
                  </a:moveTo>
                  <a:lnTo>
                    <a:pt x="233172" y="85909"/>
                  </a:lnTo>
                  <a:cubicBezTo>
                    <a:pt x="221934" y="85939"/>
                    <a:pt x="210727" y="87643"/>
                    <a:pt x="199997" y="90990"/>
                  </a:cubicBezTo>
                  <a:cubicBezTo>
                    <a:pt x="187146" y="72161"/>
                    <a:pt x="175489" y="53332"/>
                    <a:pt x="165328" y="34802"/>
                  </a:cubicBezTo>
                  <a:cubicBezTo>
                    <a:pt x="187534" y="29153"/>
                    <a:pt x="210278" y="25956"/>
                    <a:pt x="233172" y="25238"/>
                  </a:cubicBezTo>
                  <a:close/>
                  <a:moveTo>
                    <a:pt x="77758" y="71264"/>
                  </a:moveTo>
                  <a:cubicBezTo>
                    <a:pt x="86724" y="66184"/>
                    <a:pt x="95989" y="61701"/>
                    <a:pt x="104956" y="57517"/>
                  </a:cubicBezTo>
                  <a:cubicBezTo>
                    <a:pt x="123874" y="76256"/>
                    <a:pt x="143839" y="93919"/>
                    <a:pt x="164730" y="110417"/>
                  </a:cubicBezTo>
                  <a:lnTo>
                    <a:pt x="164730" y="110417"/>
                  </a:lnTo>
                  <a:cubicBezTo>
                    <a:pt x="133737" y="102407"/>
                    <a:pt x="104298" y="89167"/>
                    <a:pt x="77758" y="71264"/>
                  </a:cubicBezTo>
                  <a:close/>
                  <a:moveTo>
                    <a:pt x="169512" y="102945"/>
                  </a:moveTo>
                  <a:cubicBezTo>
                    <a:pt x="149876" y="87463"/>
                    <a:pt x="131107" y="70906"/>
                    <a:pt x="113324" y="53332"/>
                  </a:cubicBezTo>
                  <a:cubicBezTo>
                    <a:pt x="127311" y="47146"/>
                    <a:pt x="141687" y="41856"/>
                    <a:pt x="156362" y="37492"/>
                  </a:cubicBezTo>
                  <a:cubicBezTo>
                    <a:pt x="166882" y="57188"/>
                    <a:pt x="178567" y="76256"/>
                    <a:pt x="191329" y="94577"/>
                  </a:cubicBezTo>
                  <a:cubicBezTo>
                    <a:pt x="184575" y="97266"/>
                    <a:pt x="178478" y="101331"/>
                    <a:pt x="173398" y="106531"/>
                  </a:cubicBezTo>
                  <a:close/>
                  <a:moveTo>
                    <a:pt x="238552" y="121774"/>
                  </a:moveTo>
                  <a:cubicBezTo>
                    <a:pt x="218437" y="121535"/>
                    <a:pt x="198413" y="119234"/>
                    <a:pt x="178777" y="114900"/>
                  </a:cubicBezTo>
                  <a:cubicBezTo>
                    <a:pt x="196829" y="98313"/>
                    <a:pt x="221546" y="91020"/>
                    <a:pt x="245724" y="95174"/>
                  </a:cubicBezTo>
                  <a:cubicBezTo>
                    <a:pt x="267332" y="93052"/>
                    <a:pt x="288881" y="99747"/>
                    <a:pt x="305499" y="113704"/>
                  </a:cubicBezTo>
                  <a:cubicBezTo>
                    <a:pt x="283682" y="118964"/>
                    <a:pt x="261295" y="121684"/>
                    <a:pt x="238851" y="121774"/>
                  </a:cubicBezTo>
                  <a:close/>
                  <a:moveTo>
                    <a:pt x="304303" y="102646"/>
                  </a:moveTo>
                  <a:cubicBezTo>
                    <a:pt x="298146" y="97924"/>
                    <a:pt x="291153" y="94367"/>
                    <a:pt x="283682" y="92186"/>
                  </a:cubicBezTo>
                  <a:cubicBezTo>
                    <a:pt x="296294" y="73984"/>
                    <a:pt x="307771" y="55006"/>
                    <a:pt x="318052" y="35400"/>
                  </a:cubicBezTo>
                  <a:cubicBezTo>
                    <a:pt x="333115" y="39584"/>
                    <a:pt x="347909" y="44785"/>
                    <a:pt x="362284" y="50941"/>
                  </a:cubicBezTo>
                  <a:cubicBezTo>
                    <a:pt x="344143" y="69352"/>
                    <a:pt x="324866" y="86596"/>
                    <a:pt x="304602" y="102646"/>
                  </a:cubicBezTo>
                  <a:close/>
                  <a:moveTo>
                    <a:pt x="312671" y="111014"/>
                  </a:moveTo>
                  <a:lnTo>
                    <a:pt x="310878" y="108623"/>
                  </a:lnTo>
                  <a:cubicBezTo>
                    <a:pt x="331919" y="92066"/>
                    <a:pt x="351884" y="74194"/>
                    <a:pt x="370653" y="55125"/>
                  </a:cubicBezTo>
                  <a:cubicBezTo>
                    <a:pt x="380904" y="59758"/>
                    <a:pt x="390857" y="64929"/>
                    <a:pt x="400540" y="70667"/>
                  </a:cubicBezTo>
                  <a:cubicBezTo>
                    <a:pt x="373880" y="89047"/>
                    <a:pt x="344262" y="102676"/>
                    <a:pt x="312970" y="111014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15" name="任意多边形: 形状 1214"/>
            <p:cNvSpPr/>
            <p:nvPr/>
          </p:nvSpPr>
          <p:spPr>
            <a:xfrm>
              <a:off x="2831169" y="8750450"/>
              <a:ext cx="485966" cy="142883"/>
            </a:xfrm>
            <a:custGeom>
              <a:avLst/>
              <a:gdLst>
                <a:gd name="connsiteX0" fmla="*/ 11110 w 485966"/>
                <a:gd name="connsiteY0" fmla="*/ 128670 h 142883"/>
                <a:gd name="connsiteX1" fmla="*/ 70885 w 485966"/>
                <a:gd name="connsiteY1" fmla="*/ 65907 h 142883"/>
                <a:gd name="connsiteX2" fmla="*/ 106151 w 485966"/>
                <a:gd name="connsiteY2" fmla="*/ 84736 h 142883"/>
                <a:gd name="connsiteX3" fmla="*/ 69390 w 485966"/>
                <a:gd name="connsiteY3" fmla="*/ 128670 h 142883"/>
                <a:gd name="connsiteX4" fmla="*/ 74172 w 485966"/>
                <a:gd name="connsiteY4" fmla="*/ 128670 h 142883"/>
                <a:gd name="connsiteX5" fmla="*/ 79253 w 485966"/>
                <a:gd name="connsiteY5" fmla="*/ 130463 h 142883"/>
                <a:gd name="connsiteX6" fmla="*/ 115117 w 485966"/>
                <a:gd name="connsiteY6" fmla="*/ 88322 h 142883"/>
                <a:gd name="connsiteX7" fmla="*/ 161144 w 485966"/>
                <a:gd name="connsiteY7" fmla="*/ 105059 h 142883"/>
                <a:gd name="connsiteX8" fmla="*/ 148890 w 485966"/>
                <a:gd name="connsiteY8" fmla="*/ 132854 h 142883"/>
                <a:gd name="connsiteX9" fmla="*/ 158454 w 485966"/>
                <a:gd name="connsiteY9" fmla="*/ 132854 h 142883"/>
                <a:gd name="connsiteX10" fmla="*/ 169512 w 485966"/>
                <a:gd name="connsiteY10" fmla="*/ 108347 h 142883"/>
                <a:gd name="connsiteX11" fmla="*/ 237954 w 485966"/>
                <a:gd name="connsiteY11" fmla="*/ 118508 h 142883"/>
                <a:gd name="connsiteX12" fmla="*/ 237954 w 485966"/>
                <a:gd name="connsiteY12" fmla="*/ 142717 h 142883"/>
                <a:gd name="connsiteX13" fmla="*/ 239747 w 485966"/>
                <a:gd name="connsiteY13" fmla="*/ 142717 h 142883"/>
                <a:gd name="connsiteX14" fmla="*/ 241540 w 485966"/>
                <a:gd name="connsiteY14" fmla="*/ 140924 h 142883"/>
                <a:gd name="connsiteX15" fmla="*/ 246920 w 485966"/>
                <a:gd name="connsiteY15" fmla="*/ 137337 h 142883"/>
                <a:gd name="connsiteX16" fmla="*/ 246920 w 485966"/>
                <a:gd name="connsiteY16" fmla="*/ 118807 h 142883"/>
                <a:gd name="connsiteX17" fmla="*/ 246920 w 485966"/>
                <a:gd name="connsiteY17" fmla="*/ 118807 h 142883"/>
                <a:gd name="connsiteX18" fmla="*/ 314764 w 485966"/>
                <a:gd name="connsiteY18" fmla="*/ 110140 h 142883"/>
                <a:gd name="connsiteX19" fmla="*/ 327317 w 485966"/>
                <a:gd name="connsiteY19" fmla="*/ 138533 h 142883"/>
                <a:gd name="connsiteX20" fmla="*/ 336283 w 485966"/>
                <a:gd name="connsiteY20" fmla="*/ 138533 h 142883"/>
                <a:gd name="connsiteX21" fmla="*/ 334788 w 485966"/>
                <a:gd name="connsiteY21" fmla="*/ 134050 h 142883"/>
                <a:gd name="connsiteX22" fmla="*/ 323133 w 485966"/>
                <a:gd name="connsiteY22" fmla="*/ 108646 h 142883"/>
                <a:gd name="connsiteX23" fmla="*/ 370653 w 485966"/>
                <a:gd name="connsiteY23" fmla="*/ 92208 h 142883"/>
                <a:gd name="connsiteX24" fmla="*/ 408312 w 485966"/>
                <a:gd name="connsiteY24" fmla="*/ 137039 h 142883"/>
                <a:gd name="connsiteX25" fmla="*/ 417875 w 485966"/>
                <a:gd name="connsiteY25" fmla="*/ 134648 h 142883"/>
                <a:gd name="connsiteX26" fmla="*/ 379619 w 485966"/>
                <a:gd name="connsiteY26" fmla="*/ 88621 h 142883"/>
                <a:gd name="connsiteX27" fmla="*/ 416978 w 485966"/>
                <a:gd name="connsiteY27" fmla="*/ 67999 h 142883"/>
                <a:gd name="connsiteX28" fmla="*/ 474959 w 485966"/>
                <a:gd name="connsiteY28" fmla="*/ 129567 h 142883"/>
                <a:gd name="connsiteX29" fmla="*/ 485719 w 485966"/>
                <a:gd name="connsiteY29" fmla="*/ 129567 h 142883"/>
                <a:gd name="connsiteX30" fmla="*/ 321638 w 485966"/>
                <a:gd name="connsiteY30" fmla="*/ 10018 h 142883"/>
                <a:gd name="connsiteX31" fmla="*/ 321638 w 485966"/>
                <a:gd name="connsiteY31" fmla="*/ 10018 h 142883"/>
                <a:gd name="connsiteX32" fmla="*/ 315362 w 485966"/>
                <a:gd name="connsiteY32" fmla="*/ 10018 h 142883"/>
                <a:gd name="connsiteX33" fmla="*/ -247 w 485966"/>
                <a:gd name="connsiteY33" fmla="*/ 131659 h 142883"/>
                <a:gd name="connsiteX34" fmla="*/ 164133 w 485966"/>
                <a:gd name="connsiteY34" fmla="*/ 96989 h 142883"/>
                <a:gd name="connsiteX35" fmla="*/ 121095 w 485966"/>
                <a:gd name="connsiteY35" fmla="*/ 81747 h 142883"/>
                <a:gd name="connsiteX36" fmla="*/ 175789 w 485966"/>
                <a:gd name="connsiteY36" fmla="*/ 32434 h 142883"/>
                <a:gd name="connsiteX37" fmla="*/ 183559 w 485966"/>
                <a:gd name="connsiteY37" fmla="*/ 26157 h 142883"/>
                <a:gd name="connsiteX38" fmla="*/ 201193 w 485966"/>
                <a:gd name="connsiteY38" fmla="*/ 35123 h 142883"/>
                <a:gd name="connsiteX39" fmla="*/ 164133 w 485966"/>
                <a:gd name="connsiteY39" fmla="*/ 96989 h 142883"/>
                <a:gd name="connsiteX40" fmla="*/ 237357 w 485966"/>
                <a:gd name="connsiteY40" fmla="*/ 108048 h 142883"/>
                <a:gd name="connsiteX41" fmla="*/ 173398 w 485966"/>
                <a:gd name="connsiteY41" fmla="*/ 99082 h 142883"/>
                <a:gd name="connsiteX42" fmla="*/ 207470 w 485966"/>
                <a:gd name="connsiteY42" fmla="*/ 41699 h 142883"/>
                <a:gd name="connsiteX43" fmla="*/ 210458 w 485966"/>
                <a:gd name="connsiteY43" fmla="*/ 38112 h 142883"/>
                <a:gd name="connsiteX44" fmla="*/ 237357 w 485966"/>
                <a:gd name="connsiteY44" fmla="*/ 41400 h 142883"/>
                <a:gd name="connsiteX45" fmla="*/ 246323 w 485966"/>
                <a:gd name="connsiteY45" fmla="*/ 108048 h 142883"/>
                <a:gd name="connsiteX46" fmla="*/ 246323 w 485966"/>
                <a:gd name="connsiteY46" fmla="*/ 40802 h 142883"/>
                <a:gd name="connsiteX47" fmla="*/ 249311 w 485966"/>
                <a:gd name="connsiteY47" fmla="*/ 40802 h 142883"/>
                <a:gd name="connsiteX48" fmla="*/ 272623 w 485966"/>
                <a:gd name="connsiteY48" fmla="*/ 38411 h 142883"/>
                <a:gd name="connsiteX49" fmla="*/ 274716 w 485966"/>
                <a:gd name="connsiteY49" fmla="*/ 40802 h 142883"/>
                <a:gd name="connsiteX50" fmla="*/ 310282 w 485966"/>
                <a:gd name="connsiteY50" fmla="*/ 100576 h 142883"/>
                <a:gd name="connsiteX51" fmla="*/ 246323 w 485966"/>
                <a:gd name="connsiteY51" fmla="*/ 108945 h 142883"/>
                <a:gd name="connsiteX52" fmla="*/ 319247 w 485966"/>
                <a:gd name="connsiteY52" fmla="*/ 97887 h 142883"/>
                <a:gd name="connsiteX53" fmla="*/ 282188 w 485966"/>
                <a:gd name="connsiteY53" fmla="*/ 36020 h 142883"/>
                <a:gd name="connsiteX54" fmla="*/ 302511 w 485966"/>
                <a:gd name="connsiteY54" fmla="*/ 28548 h 142883"/>
                <a:gd name="connsiteX55" fmla="*/ 306097 w 485966"/>
                <a:gd name="connsiteY55" fmla="*/ 31238 h 142883"/>
                <a:gd name="connsiteX56" fmla="*/ 363182 w 485966"/>
                <a:gd name="connsiteY56" fmla="*/ 82943 h 142883"/>
                <a:gd name="connsiteX57" fmla="*/ 319247 w 485966"/>
                <a:gd name="connsiteY57" fmla="*/ 98783 h 142883"/>
                <a:gd name="connsiteX58" fmla="*/ 317155 w 485966"/>
                <a:gd name="connsiteY58" fmla="*/ 15996 h 142883"/>
                <a:gd name="connsiteX59" fmla="*/ 408909 w 485966"/>
                <a:gd name="connsiteY59" fmla="*/ 59631 h 142883"/>
                <a:gd name="connsiteX60" fmla="*/ 372447 w 485966"/>
                <a:gd name="connsiteY60" fmla="*/ 79356 h 142883"/>
                <a:gd name="connsiteX61" fmla="*/ 310282 w 485966"/>
                <a:gd name="connsiteY61" fmla="*/ 23169 h 142883"/>
                <a:gd name="connsiteX62" fmla="*/ 317155 w 485966"/>
                <a:gd name="connsiteY62" fmla="*/ 16892 h 142883"/>
                <a:gd name="connsiteX63" fmla="*/ 243035 w 485966"/>
                <a:gd name="connsiteY63" fmla="*/ 4938 h 142883"/>
                <a:gd name="connsiteX64" fmla="*/ 308189 w 485966"/>
                <a:gd name="connsiteY64" fmla="*/ 13007 h 142883"/>
                <a:gd name="connsiteX65" fmla="*/ 182065 w 485966"/>
                <a:gd name="connsiteY65" fmla="*/ 13007 h 142883"/>
                <a:gd name="connsiteX66" fmla="*/ 243035 w 485966"/>
                <a:gd name="connsiteY66" fmla="*/ 5834 h 142883"/>
                <a:gd name="connsiteX67" fmla="*/ 172800 w 485966"/>
                <a:gd name="connsiteY67" fmla="*/ 14800 h 142883"/>
                <a:gd name="connsiteX68" fmla="*/ 176686 w 485966"/>
                <a:gd name="connsiteY68" fmla="*/ 19283 h 142883"/>
                <a:gd name="connsiteX69" fmla="*/ 170111 w 485966"/>
                <a:gd name="connsiteY69" fmla="*/ 24663 h 142883"/>
                <a:gd name="connsiteX70" fmla="*/ 112428 w 485966"/>
                <a:gd name="connsiteY70" fmla="*/ 76965 h 142883"/>
                <a:gd name="connsiteX71" fmla="*/ 77758 w 485966"/>
                <a:gd name="connsiteY71" fmla="*/ 59033 h 142883"/>
                <a:gd name="connsiteX72" fmla="*/ 171605 w 485966"/>
                <a:gd name="connsiteY72" fmla="*/ 15697 h 142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85966" h="142883">
                  <a:moveTo>
                    <a:pt x="11110" y="128670"/>
                  </a:moveTo>
                  <a:cubicBezTo>
                    <a:pt x="27667" y="104790"/>
                    <a:pt x="47842" y="83600"/>
                    <a:pt x="70885" y="65907"/>
                  </a:cubicBezTo>
                  <a:cubicBezTo>
                    <a:pt x="82839" y="72781"/>
                    <a:pt x="94496" y="79057"/>
                    <a:pt x="106151" y="84736"/>
                  </a:cubicBezTo>
                  <a:cubicBezTo>
                    <a:pt x="93031" y="98634"/>
                    <a:pt x="80747" y="113308"/>
                    <a:pt x="69390" y="128670"/>
                  </a:cubicBezTo>
                  <a:lnTo>
                    <a:pt x="74172" y="128670"/>
                  </a:lnTo>
                  <a:cubicBezTo>
                    <a:pt x="76264" y="128670"/>
                    <a:pt x="77460" y="128670"/>
                    <a:pt x="79253" y="130463"/>
                  </a:cubicBezTo>
                  <a:cubicBezTo>
                    <a:pt x="90341" y="115699"/>
                    <a:pt x="102296" y="101622"/>
                    <a:pt x="115117" y="88322"/>
                  </a:cubicBezTo>
                  <a:cubicBezTo>
                    <a:pt x="130002" y="95077"/>
                    <a:pt x="145393" y="100666"/>
                    <a:pt x="161144" y="105059"/>
                  </a:cubicBezTo>
                  <a:cubicBezTo>
                    <a:pt x="156362" y="114324"/>
                    <a:pt x="152775" y="123589"/>
                    <a:pt x="148890" y="132854"/>
                  </a:cubicBezTo>
                  <a:lnTo>
                    <a:pt x="158454" y="132854"/>
                  </a:lnTo>
                  <a:cubicBezTo>
                    <a:pt x="162040" y="124785"/>
                    <a:pt x="165328" y="116416"/>
                    <a:pt x="169512" y="108347"/>
                  </a:cubicBezTo>
                  <a:cubicBezTo>
                    <a:pt x="191868" y="114324"/>
                    <a:pt x="214822" y="117731"/>
                    <a:pt x="237954" y="118508"/>
                  </a:cubicBezTo>
                  <a:lnTo>
                    <a:pt x="237954" y="142717"/>
                  </a:lnTo>
                  <a:lnTo>
                    <a:pt x="239747" y="142717"/>
                  </a:lnTo>
                  <a:lnTo>
                    <a:pt x="241540" y="140924"/>
                  </a:lnTo>
                  <a:cubicBezTo>
                    <a:pt x="243065" y="139370"/>
                    <a:pt x="244888" y="138145"/>
                    <a:pt x="246920" y="137337"/>
                  </a:cubicBezTo>
                  <a:lnTo>
                    <a:pt x="246920" y="118807"/>
                  </a:lnTo>
                  <a:lnTo>
                    <a:pt x="246920" y="118807"/>
                  </a:lnTo>
                  <a:cubicBezTo>
                    <a:pt x="269784" y="118598"/>
                    <a:pt x="292558" y="115699"/>
                    <a:pt x="314764" y="110140"/>
                  </a:cubicBezTo>
                  <a:cubicBezTo>
                    <a:pt x="319547" y="119704"/>
                    <a:pt x="323431" y="128969"/>
                    <a:pt x="327317" y="138533"/>
                  </a:cubicBezTo>
                  <a:lnTo>
                    <a:pt x="336283" y="138533"/>
                  </a:lnTo>
                  <a:cubicBezTo>
                    <a:pt x="336283" y="137039"/>
                    <a:pt x="336283" y="135544"/>
                    <a:pt x="334788" y="134050"/>
                  </a:cubicBezTo>
                  <a:cubicBezTo>
                    <a:pt x="331202" y="125681"/>
                    <a:pt x="327317" y="117313"/>
                    <a:pt x="323133" y="108646"/>
                  </a:cubicBezTo>
                  <a:cubicBezTo>
                    <a:pt x="339362" y="104372"/>
                    <a:pt x="355261" y="98872"/>
                    <a:pt x="370653" y="92208"/>
                  </a:cubicBezTo>
                  <a:cubicBezTo>
                    <a:pt x="384162" y="106315"/>
                    <a:pt x="396745" y="121288"/>
                    <a:pt x="408312" y="137039"/>
                  </a:cubicBezTo>
                  <a:lnTo>
                    <a:pt x="417875" y="134648"/>
                  </a:lnTo>
                  <a:cubicBezTo>
                    <a:pt x="406189" y="118449"/>
                    <a:pt x="393397" y="103087"/>
                    <a:pt x="379619" y="88621"/>
                  </a:cubicBezTo>
                  <a:cubicBezTo>
                    <a:pt x="392172" y="82644"/>
                    <a:pt x="404426" y="75471"/>
                    <a:pt x="416978" y="67999"/>
                  </a:cubicBezTo>
                  <a:cubicBezTo>
                    <a:pt x="439215" y="85573"/>
                    <a:pt x="458731" y="106315"/>
                    <a:pt x="474959" y="129567"/>
                  </a:cubicBezTo>
                  <a:lnTo>
                    <a:pt x="485719" y="129567"/>
                  </a:lnTo>
                  <a:cubicBezTo>
                    <a:pt x="447195" y="71257"/>
                    <a:pt x="388944" y="28817"/>
                    <a:pt x="321638" y="10018"/>
                  </a:cubicBezTo>
                  <a:lnTo>
                    <a:pt x="321638" y="10018"/>
                  </a:lnTo>
                  <a:lnTo>
                    <a:pt x="315362" y="10018"/>
                  </a:lnTo>
                  <a:cubicBezTo>
                    <a:pt x="194857" y="-23067"/>
                    <a:pt x="66880" y="26277"/>
                    <a:pt x="-247" y="131659"/>
                  </a:cubicBezTo>
                  <a:close/>
                  <a:moveTo>
                    <a:pt x="164133" y="96989"/>
                  </a:moveTo>
                  <a:cubicBezTo>
                    <a:pt x="149996" y="92805"/>
                    <a:pt x="135650" y="87725"/>
                    <a:pt x="121095" y="81747"/>
                  </a:cubicBezTo>
                  <a:cubicBezTo>
                    <a:pt x="138430" y="64353"/>
                    <a:pt x="156691" y="47885"/>
                    <a:pt x="175789" y="32434"/>
                  </a:cubicBezTo>
                  <a:lnTo>
                    <a:pt x="183559" y="26157"/>
                  </a:lnTo>
                  <a:cubicBezTo>
                    <a:pt x="188939" y="30043"/>
                    <a:pt x="194886" y="33061"/>
                    <a:pt x="201193" y="35123"/>
                  </a:cubicBezTo>
                  <a:cubicBezTo>
                    <a:pt x="187773" y="55088"/>
                    <a:pt x="175401" y="75740"/>
                    <a:pt x="164133" y="96989"/>
                  </a:cubicBezTo>
                  <a:close/>
                  <a:moveTo>
                    <a:pt x="237357" y="108048"/>
                  </a:moveTo>
                  <a:cubicBezTo>
                    <a:pt x="215778" y="107390"/>
                    <a:pt x="194319" y="104372"/>
                    <a:pt x="173398" y="99082"/>
                  </a:cubicBezTo>
                  <a:cubicBezTo>
                    <a:pt x="183559" y="79954"/>
                    <a:pt x="194617" y="61125"/>
                    <a:pt x="207470" y="41699"/>
                  </a:cubicBezTo>
                  <a:lnTo>
                    <a:pt x="210458" y="38112"/>
                  </a:lnTo>
                  <a:cubicBezTo>
                    <a:pt x="219275" y="40114"/>
                    <a:pt x="228301" y="41220"/>
                    <a:pt x="237357" y="41400"/>
                  </a:cubicBezTo>
                  <a:close/>
                  <a:moveTo>
                    <a:pt x="246323" y="108048"/>
                  </a:moveTo>
                  <a:lnTo>
                    <a:pt x="246323" y="40802"/>
                  </a:lnTo>
                  <a:lnTo>
                    <a:pt x="249311" y="40802"/>
                  </a:lnTo>
                  <a:cubicBezTo>
                    <a:pt x="257142" y="40563"/>
                    <a:pt x="264913" y="39756"/>
                    <a:pt x="272623" y="38411"/>
                  </a:cubicBezTo>
                  <a:cubicBezTo>
                    <a:pt x="273431" y="39098"/>
                    <a:pt x="274148" y="39905"/>
                    <a:pt x="274716" y="40802"/>
                  </a:cubicBezTo>
                  <a:cubicBezTo>
                    <a:pt x="288164" y="60826"/>
                    <a:pt x="299821" y="80552"/>
                    <a:pt x="310282" y="100576"/>
                  </a:cubicBezTo>
                  <a:cubicBezTo>
                    <a:pt x="289330" y="105717"/>
                    <a:pt x="267901" y="108526"/>
                    <a:pt x="246323" y="108945"/>
                  </a:cubicBezTo>
                  <a:close/>
                  <a:moveTo>
                    <a:pt x="319247" y="97887"/>
                  </a:moveTo>
                  <a:cubicBezTo>
                    <a:pt x="307979" y="76636"/>
                    <a:pt x="295606" y="55985"/>
                    <a:pt x="282188" y="36020"/>
                  </a:cubicBezTo>
                  <a:cubicBezTo>
                    <a:pt x="289241" y="34346"/>
                    <a:pt x="296055" y="31836"/>
                    <a:pt x="302511" y="28548"/>
                  </a:cubicBezTo>
                  <a:lnTo>
                    <a:pt x="306097" y="31238"/>
                  </a:lnTo>
                  <a:cubicBezTo>
                    <a:pt x="326181" y="47258"/>
                    <a:pt x="345249" y="64532"/>
                    <a:pt x="363182" y="82943"/>
                  </a:cubicBezTo>
                  <a:cubicBezTo>
                    <a:pt x="348955" y="89309"/>
                    <a:pt x="334250" y="94599"/>
                    <a:pt x="319247" y="98783"/>
                  </a:cubicBezTo>
                  <a:close/>
                  <a:moveTo>
                    <a:pt x="317155" y="15996"/>
                  </a:moveTo>
                  <a:cubicBezTo>
                    <a:pt x="350211" y="24633"/>
                    <a:pt x="381353" y="39427"/>
                    <a:pt x="408909" y="59631"/>
                  </a:cubicBezTo>
                  <a:cubicBezTo>
                    <a:pt x="397104" y="66834"/>
                    <a:pt x="384939" y="73439"/>
                    <a:pt x="372447" y="79356"/>
                  </a:cubicBezTo>
                  <a:cubicBezTo>
                    <a:pt x="352810" y="59451"/>
                    <a:pt x="332069" y="40683"/>
                    <a:pt x="310282" y="23169"/>
                  </a:cubicBezTo>
                  <a:cubicBezTo>
                    <a:pt x="312881" y="21435"/>
                    <a:pt x="315212" y="19343"/>
                    <a:pt x="317155" y="16892"/>
                  </a:cubicBezTo>
                  <a:close/>
                  <a:moveTo>
                    <a:pt x="243035" y="4938"/>
                  </a:moveTo>
                  <a:cubicBezTo>
                    <a:pt x="264972" y="5206"/>
                    <a:pt x="286849" y="7896"/>
                    <a:pt x="308189" y="13007"/>
                  </a:cubicBezTo>
                  <a:cubicBezTo>
                    <a:pt x="270173" y="38979"/>
                    <a:pt x="220082" y="38979"/>
                    <a:pt x="182065" y="13007"/>
                  </a:cubicBezTo>
                  <a:cubicBezTo>
                    <a:pt x="202089" y="8494"/>
                    <a:pt x="222503" y="6073"/>
                    <a:pt x="243035" y="5834"/>
                  </a:cubicBezTo>
                  <a:close/>
                  <a:moveTo>
                    <a:pt x="172800" y="14800"/>
                  </a:moveTo>
                  <a:lnTo>
                    <a:pt x="176686" y="19283"/>
                  </a:lnTo>
                  <a:lnTo>
                    <a:pt x="170111" y="24663"/>
                  </a:lnTo>
                  <a:cubicBezTo>
                    <a:pt x="149877" y="40951"/>
                    <a:pt x="130629" y="58435"/>
                    <a:pt x="112428" y="76965"/>
                  </a:cubicBezTo>
                  <a:cubicBezTo>
                    <a:pt x="101071" y="71586"/>
                    <a:pt x="89415" y="65608"/>
                    <a:pt x="77758" y="59033"/>
                  </a:cubicBezTo>
                  <a:cubicBezTo>
                    <a:pt x="106032" y="38829"/>
                    <a:pt x="137892" y="24125"/>
                    <a:pt x="171605" y="15697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16" name="任意多边形: 形状 1215"/>
            <p:cNvSpPr/>
            <p:nvPr/>
          </p:nvSpPr>
          <p:spPr>
            <a:xfrm>
              <a:off x="2734036" y="8904391"/>
              <a:ext cx="697268" cy="264047"/>
            </a:xfrm>
            <a:custGeom>
              <a:avLst/>
              <a:gdLst>
                <a:gd name="connsiteX0" fmla="*/ -247 w 697268"/>
                <a:gd name="connsiteY0" fmla="*/ 196492 h 264047"/>
                <a:gd name="connsiteX1" fmla="*/ 40998 w 697268"/>
                <a:gd name="connsiteY1" fmla="*/ 196492 h 264047"/>
                <a:gd name="connsiteX2" fmla="*/ 40998 w 697268"/>
                <a:gd name="connsiteY2" fmla="*/ 59907 h 264047"/>
                <a:gd name="connsiteX3" fmla="*/ -247 w 697268"/>
                <a:gd name="connsiteY3" fmla="*/ 59907 h 264047"/>
                <a:gd name="connsiteX4" fmla="*/ -247 w 697268"/>
                <a:gd name="connsiteY4" fmla="*/ 133 h 264047"/>
                <a:gd name="connsiteX5" fmla="*/ 170111 w 697268"/>
                <a:gd name="connsiteY5" fmla="*/ 133 h 264047"/>
                <a:gd name="connsiteX6" fmla="*/ 170111 w 697268"/>
                <a:gd name="connsiteY6" fmla="*/ 59907 h 264047"/>
                <a:gd name="connsiteX7" fmla="*/ 129164 w 697268"/>
                <a:gd name="connsiteY7" fmla="*/ 59907 h 264047"/>
                <a:gd name="connsiteX8" fmla="*/ 129164 w 697268"/>
                <a:gd name="connsiteY8" fmla="*/ 196492 h 264047"/>
                <a:gd name="connsiteX9" fmla="*/ 170111 w 697268"/>
                <a:gd name="connsiteY9" fmla="*/ 196492 h 264047"/>
                <a:gd name="connsiteX10" fmla="*/ 170111 w 697268"/>
                <a:gd name="connsiteY10" fmla="*/ 256266 h 264047"/>
                <a:gd name="connsiteX11" fmla="*/ -247 w 697268"/>
                <a:gd name="connsiteY11" fmla="*/ 256266 h 264047"/>
                <a:gd name="connsiteX12" fmla="*/ 410403 w 697268"/>
                <a:gd name="connsiteY12" fmla="*/ 5513 h 264047"/>
                <a:gd name="connsiteX13" fmla="*/ 410403 w 697268"/>
                <a:gd name="connsiteY13" fmla="*/ 89496 h 264047"/>
                <a:gd name="connsiteX14" fmla="*/ 359894 w 697268"/>
                <a:gd name="connsiteY14" fmla="*/ 89496 h 264047"/>
                <a:gd name="connsiteX15" fmla="*/ 278600 w 697268"/>
                <a:gd name="connsiteY15" fmla="*/ 53631 h 264047"/>
                <a:gd name="connsiteX16" fmla="*/ 275612 w 697268"/>
                <a:gd name="connsiteY16" fmla="*/ 83518 h 264047"/>
                <a:gd name="connsiteX17" fmla="*/ 390080 w 697268"/>
                <a:gd name="connsiteY17" fmla="*/ 121475 h 264047"/>
                <a:gd name="connsiteX18" fmla="*/ 416680 w 697268"/>
                <a:gd name="connsiteY18" fmla="*/ 198883 h 264047"/>
                <a:gd name="connsiteX19" fmla="*/ 344652 w 697268"/>
                <a:gd name="connsiteY19" fmla="*/ 260450 h 264047"/>
                <a:gd name="connsiteX20" fmla="*/ 272623 w 697268"/>
                <a:gd name="connsiteY20" fmla="*/ 255668 h 264047"/>
                <a:gd name="connsiteX21" fmla="*/ 233172 w 697268"/>
                <a:gd name="connsiteY21" fmla="*/ 237437 h 264047"/>
                <a:gd name="connsiteX22" fmla="*/ 233172 w 697268"/>
                <a:gd name="connsiteY22" fmla="*/ 258657 h 264047"/>
                <a:gd name="connsiteX23" fmla="*/ 180272 w 697268"/>
                <a:gd name="connsiteY23" fmla="*/ 258657 h 264047"/>
                <a:gd name="connsiteX24" fmla="*/ 180272 w 697268"/>
                <a:gd name="connsiteY24" fmla="*/ 161224 h 264047"/>
                <a:gd name="connsiteX25" fmla="*/ 226896 w 697268"/>
                <a:gd name="connsiteY25" fmla="*/ 161224 h 264047"/>
                <a:gd name="connsiteX26" fmla="*/ 303108 w 697268"/>
                <a:gd name="connsiteY26" fmla="*/ 204561 h 264047"/>
                <a:gd name="connsiteX27" fmla="*/ 303108 w 697268"/>
                <a:gd name="connsiteY27" fmla="*/ 170191 h 264047"/>
                <a:gd name="connsiteX28" fmla="*/ 182065 w 697268"/>
                <a:gd name="connsiteY28" fmla="*/ 104738 h 264047"/>
                <a:gd name="connsiteX29" fmla="*/ 220888 w 697268"/>
                <a:gd name="connsiteY29" fmla="*/ 11490 h 264047"/>
                <a:gd name="connsiteX30" fmla="*/ 234965 w 697268"/>
                <a:gd name="connsiteY30" fmla="*/ 7306 h 264047"/>
                <a:gd name="connsiteX31" fmla="*/ 350330 w 697268"/>
                <a:gd name="connsiteY31" fmla="*/ 20456 h 264047"/>
                <a:gd name="connsiteX32" fmla="*/ 356009 w 697268"/>
                <a:gd name="connsiteY32" fmla="*/ 15973 h 264047"/>
                <a:gd name="connsiteX33" fmla="*/ 356009 w 697268"/>
                <a:gd name="connsiteY33" fmla="*/ 5214 h 264047"/>
                <a:gd name="connsiteX34" fmla="*/ 563127 w 697268"/>
                <a:gd name="connsiteY34" fmla="*/ -166 h 264047"/>
                <a:gd name="connsiteX35" fmla="*/ 697021 w 697268"/>
                <a:gd name="connsiteY35" fmla="*/ 130441 h 264047"/>
                <a:gd name="connsiteX36" fmla="*/ 563127 w 697268"/>
                <a:gd name="connsiteY36" fmla="*/ 261347 h 264047"/>
                <a:gd name="connsiteX37" fmla="*/ 428933 w 697268"/>
                <a:gd name="connsiteY37" fmla="*/ 130441 h 264047"/>
                <a:gd name="connsiteX38" fmla="*/ 563725 w 697268"/>
                <a:gd name="connsiteY38" fmla="*/ -166 h 264047"/>
                <a:gd name="connsiteX39" fmla="*/ 563127 w 697268"/>
                <a:gd name="connsiteY39" fmla="*/ 59608 h 264047"/>
                <a:gd name="connsiteX40" fmla="*/ 604670 w 697268"/>
                <a:gd name="connsiteY40" fmla="*/ 129544 h 264047"/>
                <a:gd name="connsiteX41" fmla="*/ 563127 w 697268"/>
                <a:gd name="connsiteY41" fmla="*/ 199480 h 264047"/>
                <a:gd name="connsiteX42" fmla="*/ 521583 w 697268"/>
                <a:gd name="connsiteY42" fmla="*/ 129544 h 264047"/>
                <a:gd name="connsiteX43" fmla="*/ 563725 w 697268"/>
                <a:gd name="connsiteY43" fmla="*/ 60505 h 26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97268" h="264047">
                  <a:moveTo>
                    <a:pt x="-247" y="196492"/>
                  </a:moveTo>
                  <a:lnTo>
                    <a:pt x="40998" y="196492"/>
                  </a:lnTo>
                  <a:lnTo>
                    <a:pt x="40998" y="59907"/>
                  </a:lnTo>
                  <a:lnTo>
                    <a:pt x="-247" y="59907"/>
                  </a:lnTo>
                  <a:lnTo>
                    <a:pt x="-247" y="133"/>
                  </a:lnTo>
                  <a:lnTo>
                    <a:pt x="170111" y="133"/>
                  </a:lnTo>
                  <a:lnTo>
                    <a:pt x="170111" y="59907"/>
                  </a:lnTo>
                  <a:lnTo>
                    <a:pt x="129164" y="59907"/>
                  </a:lnTo>
                  <a:lnTo>
                    <a:pt x="129164" y="196492"/>
                  </a:lnTo>
                  <a:lnTo>
                    <a:pt x="170111" y="196492"/>
                  </a:lnTo>
                  <a:lnTo>
                    <a:pt x="170111" y="256266"/>
                  </a:lnTo>
                  <a:lnTo>
                    <a:pt x="-247" y="256266"/>
                  </a:lnTo>
                  <a:close/>
                  <a:moveTo>
                    <a:pt x="410403" y="5513"/>
                  </a:moveTo>
                  <a:lnTo>
                    <a:pt x="410403" y="89496"/>
                  </a:lnTo>
                  <a:lnTo>
                    <a:pt x="359894" y="89496"/>
                  </a:lnTo>
                  <a:cubicBezTo>
                    <a:pt x="337897" y="68275"/>
                    <a:pt x="309086" y="55574"/>
                    <a:pt x="278600" y="53631"/>
                  </a:cubicBezTo>
                  <a:cubicBezTo>
                    <a:pt x="234965" y="55125"/>
                    <a:pt x="257979" y="83518"/>
                    <a:pt x="275612" y="83518"/>
                  </a:cubicBezTo>
                  <a:cubicBezTo>
                    <a:pt x="315989" y="88121"/>
                    <a:pt x="354963" y="101032"/>
                    <a:pt x="390080" y="121475"/>
                  </a:cubicBezTo>
                  <a:cubicBezTo>
                    <a:pt x="412734" y="140274"/>
                    <a:pt x="423015" y="170131"/>
                    <a:pt x="416680" y="198883"/>
                  </a:cubicBezTo>
                  <a:cubicBezTo>
                    <a:pt x="407086" y="231908"/>
                    <a:pt x="378783" y="256116"/>
                    <a:pt x="344652" y="260450"/>
                  </a:cubicBezTo>
                  <a:cubicBezTo>
                    <a:pt x="320712" y="266308"/>
                    <a:pt x="295577" y="264634"/>
                    <a:pt x="272623" y="255668"/>
                  </a:cubicBezTo>
                  <a:cubicBezTo>
                    <a:pt x="259054" y="250497"/>
                    <a:pt x="245874" y="244431"/>
                    <a:pt x="233172" y="237437"/>
                  </a:cubicBezTo>
                  <a:lnTo>
                    <a:pt x="233172" y="258657"/>
                  </a:lnTo>
                  <a:lnTo>
                    <a:pt x="180272" y="258657"/>
                  </a:lnTo>
                  <a:lnTo>
                    <a:pt x="180272" y="161224"/>
                  </a:lnTo>
                  <a:lnTo>
                    <a:pt x="226896" y="161224"/>
                  </a:lnTo>
                  <a:cubicBezTo>
                    <a:pt x="241002" y="189916"/>
                    <a:pt x="271219" y="207101"/>
                    <a:pt x="303108" y="204561"/>
                  </a:cubicBezTo>
                  <a:cubicBezTo>
                    <a:pt x="360790" y="202170"/>
                    <a:pt x="332995" y="174674"/>
                    <a:pt x="303108" y="170191"/>
                  </a:cubicBezTo>
                  <a:cubicBezTo>
                    <a:pt x="273221" y="165708"/>
                    <a:pt x="196710" y="145982"/>
                    <a:pt x="182065" y="104738"/>
                  </a:cubicBezTo>
                  <a:cubicBezTo>
                    <a:pt x="167031" y="68275"/>
                    <a:pt x="184426" y="26523"/>
                    <a:pt x="220888" y="11490"/>
                  </a:cubicBezTo>
                  <a:cubicBezTo>
                    <a:pt x="225431" y="9607"/>
                    <a:pt x="230154" y="8202"/>
                    <a:pt x="234965" y="7306"/>
                  </a:cubicBezTo>
                  <a:cubicBezTo>
                    <a:pt x="273909" y="2135"/>
                    <a:pt x="313539" y="6648"/>
                    <a:pt x="350330" y="20456"/>
                  </a:cubicBezTo>
                  <a:lnTo>
                    <a:pt x="356009" y="15973"/>
                  </a:lnTo>
                  <a:lnTo>
                    <a:pt x="356009" y="5214"/>
                  </a:lnTo>
                  <a:close/>
                  <a:moveTo>
                    <a:pt x="563127" y="-166"/>
                  </a:moveTo>
                  <a:cubicBezTo>
                    <a:pt x="664743" y="-166"/>
                    <a:pt x="697021" y="59608"/>
                    <a:pt x="697021" y="130441"/>
                  </a:cubicBezTo>
                  <a:cubicBezTo>
                    <a:pt x="697021" y="201274"/>
                    <a:pt x="661157" y="261347"/>
                    <a:pt x="563127" y="261347"/>
                  </a:cubicBezTo>
                  <a:cubicBezTo>
                    <a:pt x="465097" y="261347"/>
                    <a:pt x="428933" y="201572"/>
                    <a:pt x="428933" y="130441"/>
                  </a:cubicBezTo>
                  <a:cubicBezTo>
                    <a:pt x="428933" y="59310"/>
                    <a:pt x="461809" y="-166"/>
                    <a:pt x="563725" y="-166"/>
                  </a:cubicBezTo>
                  <a:close/>
                  <a:moveTo>
                    <a:pt x="563127" y="59608"/>
                  </a:moveTo>
                  <a:cubicBezTo>
                    <a:pt x="594508" y="59608"/>
                    <a:pt x="604670" y="89496"/>
                    <a:pt x="604670" y="129544"/>
                  </a:cubicBezTo>
                  <a:cubicBezTo>
                    <a:pt x="604670" y="169593"/>
                    <a:pt x="593313" y="199480"/>
                    <a:pt x="563127" y="199480"/>
                  </a:cubicBezTo>
                  <a:cubicBezTo>
                    <a:pt x="532941" y="199480"/>
                    <a:pt x="521583" y="169593"/>
                    <a:pt x="521583" y="129544"/>
                  </a:cubicBezTo>
                  <a:cubicBezTo>
                    <a:pt x="521583" y="89496"/>
                    <a:pt x="532044" y="60505"/>
                    <a:pt x="563725" y="60505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17" name="任意多边形: 形状 1216"/>
            <p:cNvSpPr/>
            <p:nvPr/>
          </p:nvSpPr>
          <p:spPr>
            <a:xfrm>
              <a:off x="2688309" y="9464476"/>
              <a:ext cx="15840" cy="78004"/>
            </a:xfrm>
            <a:custGeom>
              <a:avLst/>
              <a:gdLst>
                <a:gd name="connsiteX0" fmla="*/ -247 w 15840"/>
                <a:gd name="connsiteY0" fmla="*/ 77839 h 78004"/>
                <a:gd name="connsiteX1" fmla="*/ -247 w 15840"/>
                <a:gd name="connsiteY1" fmla="*/ -166 h 78004"/>
                <a:gd name="connsiteX2" fmla="*/ 15593 w 15840"/>
                <a:gd name="connsiteY2" fmla="*/ -166 h 78004"/>
                <a:gd name="connsiteX3" fmla="*/ 15593 w 15840"/>
                <a:gd name="connsiteY3" fmla="*/ 77839 h 7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0" h="78004">
                  <a:moveTo>
                    <a:pt x="-247" y="77839"/>
                  </a:moveTo>
                  <a:lnTo>
                    <a:pt x="-247" y="-166"/>
                  </a:lnTo>
                  <a:lnTo>
                    <a:pt x="15593" y="-166"/>
                  </a:lnTo>
                  <a:lnTo>
                    <a:pt x="15593" y="77839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18" name="任意多边形: 形状 1217"/>
            <p:cNvSpPr/>
            <p:nvPr/>
          </p:nvSpPr>
          <p:spPr>
            <a:xfrm>
              <a:off x="2715207" y="9462934"/>
              <a:ext cx="64869" cy="80517"/>
            </a:xfrm>
            <a:custGeom>
              <a:avLst/>
              <a:gdLst>
                <a:gd name="connsiteX0" fmla="*/ -247 w 64869"/>
                <a:gd name="connsiteY0" fmla="*/ 53978 h 80517"/>
                <a:gd name="connsiteX1" fmla="*/ 14996 w 64869"/>
                <a:gd name="connsiteY1" fmla="*/ 52483 h 80517"/>
                <a:gd name="connsiteX2" fmla="*/ 20674 w 64869"/>
                <a:gd name="connsiteY2" fmla="*/ 63841 h 80517"/>
                <a:gd name="connsiteX3" fmla="*/ 32032 w 64869"/>
                <a:gd name="connsiteY3" fmla="*/ 67427 h 80517"/>
                <a:gd name="connsiteX4" fmla="*/ 43687 w 64869"/>
                <a:gd name="connsiteY4" fmla="*/ 64139 h 80517"/>
                <a:gd name="connsiteX5" fmla="*/ 47274 w 64869"/>
                <a:gd name="connsiteY5" fmla="*/ 56667 h 80517"/>
                <a:gd name="connsiteX6" fmla="*/ 47274 w 64869"/>
                <a:gd name="connsiteY6" fmla="*/ 51885 h 80517"/>
                <a:gd name="connsiteX7" fmla="*/ 41595 w 64869"/>
                <a:gd name="connsiteY7" fmla="*/ 48598 h 80517"/>
                <a:gd name="connsiteX8" fmla="*/ 29043 w 64869"/>
                <a:gd name="connsiteY8" fmla="*/ 45310 h 80517"/>
                <a:gd name="connsiteX9" fmla="*/ 11110 w 64869"/>
                <a:gd name="connsiteY9" fmla="*/ 37540 h 80517"/>
                <a:gd name="connsiteX10" fmla="*/ 3938 w 64869"/>
                <a:gd name="connsiteY10" fmla="*/ 21700 h 80517"/>
                <a:gd name="connsiteX11" fmla="*/ 7524 w 64869"/>
                <a:gd name="connsiteY11" fmla="*/ 10641 h 80517"/>
                <a:gd name="connsiteX12" fmla="*/ 17088 w 64869"/>
                <a:gd name="connsiteY12" fmla="*/ 2871 h 80517"/>
                <a:gd name="connsiteX13" fmla="*/ 32629 w 64869"/>
                <a:gd name="connsiteY13" fmla="*/ -118 h 80517"/>
                <a:gd name="connsiteX14" fmla="*/ 54745 w 64869"/>
                <a:gd name="connsiteY14" fmla="*/ 6457 h 80517"/>
                <a:gd name="connsiteX15" fmla="*/ 62516 w 64869"/>
                <a:gd name="connsiteY15" fmla="*/ 23792 h 80517"/>
                <a:gd name="connsiteX16" fmla="*/ 46676 w 64869"/>
                <a:gd name="connsiteY16" fmla="*/ 23792 h 80517"/>
                <a:gd name="connsiteX17" fmla="*/ 42193 w 64869"/>
                <a:gd name="connsiteY17" fmla="*/ 15124 h 80517"/>
                <a:gd name="connsiteX18" fmla="*/ 32330 w 64869"/>
                <a:gd name="connsiteY18" fmla="*/ 12435 h 80517"/>
                <a:gd name="connsiteX19" fmla="*/ 21571 w 64869"/>
                <a:gd name="connsiteY19" fmla="*/ 15423 h 80517"/>
                <a:gd name="connsiteX20" fmla="*/ 19180 w 64869"/>
                <a:gd name="connsiteY20" fmla="*/ 20205 h 80517"/>
                <a:gd name="connsiteX21" fmla="*/ 21571 w 64869"/>
                <a:gd name="connsiteY21" fmla="*/ 24987 h 80517"/>
                <a:gd name="connsiteX22" fmla="*/ 35916 w 64869"/>
                <a:gd name="connsiteY22" fmla="*/ 30068 h 80517"/>
                <a:gd name="connsiteX23" fmla="*/ 52952 w 64869"/>
                <a:gd name="connsiteY23" fmla="*/ 35747 h 80517"/>
                <a:gd name="connsiteX24" fmla="*/ 61620 w 64869"/>
                <a:gd name="connsiteY24" fmla="*/ 43517 h 80517"/>
                <a:gd name="connsiteX25" fmla="*/ 64609 w 64869"/>
                <a:gd name="connsiteY25" fmla="*/ 56070 h 80517"/>
                <a:gd name="connsiteX26" fmla="*/ 61022 w 64869"/>
                <a:gd name="connsiteY26" fmla="*/ 68623 h 80517"/>
                <a:gd name="connsiteX27" fmla="*/ 50263 w 64869"/>
                <a:gd name="connsiteY27" fmla="*/ 77290 h 80517"/>
                <a:gd name="connsiteX28" fmla="*/ 33526 w 64869"/>
                <a:gd name="connsiteY28" fmla="*/ 80279 h 80517"/>
                <a:gd name="connsiteX29" fmla="*/ 10811 w 64869"/>
                <a:gd name="connsiteY29" fmla="*/ 73404 h 80517"/>
                <a:gd name="connsiteX30" fmla="*/ -247 w 64869"/>
                <a:gd name="connsiteY30" fmla="*/ 53978 h 8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4869" h="80517">
                  <a:moveTo>
                    <a:pt x="-247" y="53978"/>
                  </a:moveTo>
                  <a:lnTo>
                    <a:pt x="14996" y="52483"/>
                  </a:lnTo>
                  <a:cubicBezTo>
                    <a:pt x="15444" y="56847"/>
                    <a:pt x="17447" y="60882"/>
                    <a:pt x="20674" y="63841"/>
                  </a:cubicBezTo>
                  <a:cubicBezTo>
                    <a:pt x="23902" y="66381"/>
                    <a:pt x="27937" y="67666"/>
                    <a:pt x="32032" y="67427"/>
                  </a:cubicBezTo>
                  <a:cubicBezTo>
                    <a:pt x="36185" y="67786"/>
                    <a:pt x="40340" y="66620"/>
                    <a:pt x="43687" y="64139"/>
                  </a:cubicBezTo>
                  <a:cubicBezTo>
                    <a:pt x="45958" y="62316"/>
                    <a:pt x="47274" y="59567"/>
                    <a:pt x="47274" y="56667"/>
                  </a:cubicBezTo>
                  <a:cubicBezTo>
                    <a:pt x="47812" y="55113"/>
                    <a:pt x="47812" y="53440"/>
                    <a:pt x="47274" y="51885"/>
                  </a:cubicBezTo>
                  <a:cubicBezTo>
                    <a:pt x="45660" y="50361"/>
                    <a:pt x="43717" y="49226"/>
                    <a:pt x="41595" y="48598"/>
                  </a:cubicBezTo>
                  <a:lnTo>
                    <a:pt x="29043" y="45310"/>
                  </a:lnTo>
                  <a:cubicBezTo>
                    <a:pt x="22587" y="44025"/>
                    <a:pt x="16460" y="41395"/>
                    <a:pt x="11110" y="37540"/>
                  </a:cubicBezTo>
                  <a:cubicBezTo>
                    <a:pt x="6478" y="33595"/>
                    <a:pt x="3847" y="27796"/>
                    <a:pt x="3938" y="21700"/>
                  </a:cubicBezTo>
                  <a:cubicBezTo>
                    <a:pt x="3967" y="17725"/>
                    <a:pt x="5223" y="13869"/>
                    <a:pt x="7524" y="10641"/>
                  </a:cubicBezTo>
                  <a:cubicBezTo>
                    <a:pt x="9765" y="7055"/>
                    <a:pt x="13142" y="4335"/>
                    <a:pt x="17088" y="2871"/>
                  </a:cubicBezTo>
                  <a:cubicBezTo>
                    <a:pt x="22019" y="808"/>
                    <a:pt x="27309" y="-208"/>
                    <a:pt x="32629" y="-118"/>
                  </a:cubicBezTo>
                  <a:cubicBezTo>
                    <a:pt x="40549" y="-537"/>
                    <a:pt x="48350" y="1795"/>
                    <a:pt x="54745" y="6457"/>
                  </a:cubicBezTo>
                  <a:cubicBezTo>
                    <a:pt x="59647" y="10880"/>
                    <a:pt x="62456" y="17187"/>
                    <a:pt x="62516" y="23792"/>
                  </a:cubicBezTo>
                  <a:lnTo>
                    <a:pt x="46676" y="23792"/>
                  </a:lnTo>
                  <a:cubicBezTo>
                    <a:pt x="46437" y="20414"/>
                    <a:pt x="44823" y="17276"/>
                    <a:pt x="42193" y="15124"/>
                  </a:cubicBezTo>
                  <a:cubicBezTo>
                    <a:pt x="39324" y="13092"/>
                    <a:pt x="35827" y="12135"/>
                    <a:pt x="32330" y="12435"/>
                  </a:cubicBezTo>
                  <a:cubicBezTo>
                    <a:pt x="28505" y="12196"/>
                    <a:pt x="24709" y="13241"/>
                    <a:pt x="21571" y="15423"/>
                  </a:cubicBezTo>
                  <a:cubicBezTo>
                    <a:pt x="19927" y="16440"/>
                    <a:pt x="19001" y="18292"/>
                    <a:pt x="19180" y="20205"/>
                  </a:cubicBezTo>
                  <a:cubicBezTo>
                    <a:pt x="19120" y="22088"/>
                    <a:pt x="20017" y="23881"/>
                    <a:pt x="21571" y="24987"/>
                  </a:cubicBezTo>
                  <a:cubicBezTo>
                    <a:pt x="25994" y="27557"/>
                    <a:pt x="30866" y="29261"/>
                    <a:pt x="35916" y="30068"/>
                  </a:cubicBezTo>
                  <a:cubicBezTo>
                    <a:pt x="41835" y="31174"/>
                    <a:pt x="47573" y="33086"/>
                    <a:pt x="52952" y="35747"/>
                  </a:cubicBezTo>
                  <a:cubicBezTo>
                    <a:pt x="56479" y="37510"/>
                    <a:pt x="59497" y="40200"/>
                    <a:pt x="61620" y="43517"/>
                  </a:cubicBezTo>
                  <a:cubicBezTo>
                    <a:pt x="63712" y="47372"/>
                    <a:pt x="64758" y="51706"/>
                    <a:pt x="64609" y="56070"/>
                  </a:cubicBezTo>
                  <a:cubicBezTo>
                    <a:pt x="64609" y="60523"/>
                    <a:pt x="63383" y="64857"/>
                    <a:pt x="61022" y="68623"/>
                  </a:cubicBezTo>
                  <a:cubicBezTo>
                    <a:pt x="58452" y="72597"/>
                    <a:pt x="54686" y="75616"/>
                    <a:pt x="50263" y="77290"/>
                  </a:cubicBezTo>
                  <a:cubicBezTo>
                    <a:pt x="44972" y="79471"/>
                    <a:pt x="39264" y="80487"/>
                    <a:pt x="33526" y="80279"/>
                  </a:cubicBezTo>
                  <a:cubicBezTo>
                    <a:pt x="25366" y="80816"/>
                    <a:pt x="17297" y="78365"/>
                    <a:pt x="10811" y="73404"/>
                  </a:cubicBezTo>
                  <a:cubicBezTo>
                    <a:pt x="4744" y="68593"/>
                    <a:pt x="799" y="61629"/>
                    <a:pt x="-247" y="5397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19" name="任意多边形: 形状 1218"/>
            <p:cNvSpPr/>
            <p:nvPr/>
          </p:nvSpPr>
          <p:spPr>
            <a:xfrm>
              <a:off x="2788627" y="9462943"/>
              <a:ext cx="75816" cy="81309"/>
            </a:xfrm>
            <a:custGeom>
              <a:avLst/>
              <a:gdLst>
                <a:gd name="connsiteX0" fmla="*/ -145 w 75816"/>
                <a:gd name="connsiteY0" fmla="*/ 40819 h 81309"/>
                <a:gd name="connsiteX1" fmla="*/ 3443 w 75816"/>
                <a:gd name="connsiteY1" fmla="*/ 20794 h 81309"/>
                <a:gd name="connsiteX2" fmla="*/ 10615 w 75816"/>
                <a:gd name="connsiteY2" fmla="*/ 10035 h 81309"/>
                <a:gd name="connsiteX3" fmla="*/ 20777 w 75816"/>
                <a:gd name="connsiteY3" fmla="*/ 3161 h 81309"/>
                <a:gd name="connsiteX4" fmla="*/ 37514 w 75816"/>
                <a:gd name="connsiteY4" fmla="*/ -127 h 81309"/>
                <a:gd name="connsiteX5" fmla="*/ 65010 w 75816"/>
                <a:gd name="connsiteY5" fmla="*/ 10633 h 81309"/>
                <a:gd name="connsiteX6" fmla="*/ 75470 w 75816"/>
                <a:gd name="connsiteY6" fmla="*/ 40520 h 81309"/>
                <a:gd name="connsiteX7" fmla="*/ 65308 w 75816"/>
                <a:gd name="connsiteY7" fmla="*/ 70407 h 81309"/>
                <a:gd name="connsiteX8" fmla="*/ 10018 w 75816"/>
                <a:gd name="connsiteY8" fmla="*/ 70407 h 81309"/>
                <a:gd name="connsiteX9" fmla="*/ -145 w 75816"/>
                <a:gd name="connsiteY9" fmla="*/ 40819 h 81309"/>
                <a:gd name="connsiteX10" fmla="*/ 15995 w 75816"/>
                <a:gd name="connsiteY10" fmla="*/ 40819 h 81309"/>
                <a:gd name="connsiteX11" fmla="*/ 22271 w 75816"/>
                <a:gd name="connsiteY11" fmla="*/ 61142 h 81309"/>
                <a:gd name="connsiteX12" fmla="*/ 37813 w 75816"/>
                <a:gd name="connsiteY12" fmla="*/ 67717 h 81309"/>
                <a:gd name="connsiteX13" fmla="*/ 53055 w 75816"/>
                <a:gd name="connsiteY13" fmla="*/ 61142 h 81309"/>
                <a:gd name="connsiteX14" fmla="*/ 53055 w 75816"/>
                <a:gd name="connsiteY14" fmla="*/ 20794 h 81309"/>
                <a:gd name="connsiteX15" fmla="*/ 37514 w 75816"/>
                <a:gd name="connsiteY15" fmla="*/ 14219 h 81309"/>
                <a:gd name="connsiteX16" fmla="*/ 21673 w 75816"/>
                <a:gd name="connsiteY16" fmla="*/ 20794 h 81309"/>
                <a:gd name="connsiteX17" fmla="*/ 15995 w 75816"/>
                <a:gd name="connsiteY17" fmla="*/ 40221 h 81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816" h="81309">
                  <a:moveTo>
                    <a:pt x="-145" y="40819"/>
                  </a:moveTo>
                  <a:cubicBezTo>
                    <a:pt x="-323" y="33974"/>
                    <a:pt x="872" y="27160"/>
                    <a:pt x="3443" y="20794"/>
                  </a:cubicBezTo>
                  <a:cubicBezTo>
                    <a:pt x="5265" y="16849"/>
                    <a:pt x="7687" y="13233"/>
                    <a:pt x="10615" y="10035"/>
                  </a:cubicBezTo>
                  <a:cubicBezTo>
                    <a:pt x="13544" y="7106"/>
                    <a:pt x="16982" y="4775"/>
                    <a:pt x="20777" y="3161"/>
                  </a:cubicBezTo>
                  <a:cubicBezTo>
                    <a:pt x="26067" y="919"/>
                    <a:pt x="31776" y="-186"/>
                    <a:pt x="37514" y="-127"/>
                  </a:cubicBezTo>
                  <a:cubicBezTo>
                    <a:pt x="47795" y="-605"/>
                    <a:pt x="57777" y="3310"/>
                    <a:pt x="65010" y="10633"/>
                  </a:cubicBezTo>
                  <a:cubicBezTo>
                    <a:pt x="72452" y="18732"/>
                    <a:pt x="76247" y="29551"/>
                    <a:pt x="75470" y="40520"/>
                  </a:cubicBezTo>
                  <a:cubicBezTo>
                    <a:pt x="76218" y="51428"/>
                    <a:pt x="72541" y="62218"/>
                    <a:pt x="65308" y="70407"/>
                  </a:cubicBezTo>
                  <a:cubicBezTo>
                    <a:pt x="49648" y="84723"/>
                    <a:pt x="25678" y="84723"/>
                    <a:pt x="10018" y="70407"/>
                  </a:cubicBezTo>
                  <a:cubicBezTo>
                    <a:pt x="2755" y="62337"/>
                    <a:pt x="-922" y="51638"/>
                    <a:pt x="-145" y="40819"/>
                  </a:cubicBezTo>
                  <a:close/>
                  <a:moveTo>
                    <a:pt x="15995" y="40819"/>
                  </a:moveTo>
                  <a:cubicBezTo>
                    <a:pt x="15517" y="48141"/>
                    <a:pt x="17758" y="55374"/>
                    <a:pt x="22271" y="61142"/>
                  </a:cubicBezTo>
                  <a:cubicBezTo>
                    <a:pt x="26216" y="65565"/>
                    <a:pt x="31895" y="67956"/>
                    <a:pt x="37813" y="67717"/>
                  </a:cubicBezTo>
                  <a:cubicBezTo>
                    <a:pt x="43641" y="67956"/>
                    <a:pt x="49229" y="65535"/>
                    <a:pt x="53055" y="61142"/>
                  </a:cubicBezTo>
                  <a:cubicBezTo>
                    <a:pt x="61244" y="48948"/>
                    <a:pt x="61244" y="32988"/>
                    <a:pt x="53055" y="20794"/>
                  </a:cubicBezTo>
                  <a:cubicBezTo>
                    <a:pt x="49110" y="16371"/>
                    <a:pt x="43431" y="13980"/>
                    <a:pt x="37514" y="14219"/>
                  </a:cubicBezTo>
                  <a:cubicBezTo>
                    <a:pt x="31507" y="13920"/>
                    <a:pt x="25708" y="16341"/>
                    <a:pt x="21673" y="20794"/>
                  </a:cubicBezTo>
                  <a:cubicBezTo>
                    <a:pt x="17579" y="26413"/>
                    <a:pt x="15576" y="33287"/>
                    <a:pt x="15995" y="40221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20" name="任意多边形: 形状 1219"/>
            <p:cNvSpPr/>
            <p:nvPr/>
          </p:nvSpPr>
          <p:spPr>
            <a:xfrm>
              <a:off x="3024663" y="9464157"/>
              <a:ext cx="51161" cy="79839"/>
            </a:xfrm>
            <a:custGeom>
              <a:avLst/>
              <a:gdLst>
                <a:gd name="connsiteX0" fmla="*/ 25333 w 51161"/>
                <a:gd name="connsiteY0" fmla="*/ -145 h 79839"/>
                <a:gd name="connsiteX1" fmla="*/ 42967 w 51161"/>
                <a:gd name="connsiteY1" fmla="*/ 7924 h 79839"/>
                <a:gd name="connsiteX2" fmla="*/ 50737 w 51161"/>
                <a:gd name="connsiteY2" fmla="*/ 39605 h 79839"/>
                <a:gd name="connsiteX3" fmla="*/ 42967 w 51161"/>
                <a:gd name="connsiteY3" fmla="*/ 71584 h 79839"/>
                <a:gd name="connsiteX4" fmla="*/ 25333 w 51161"/>
                <a:gd name="connsiteY4" fmla="*/ 79653 h 79839"/>
                <a:gd name="connsiteX5" fmla="*/ 6803 w 51161"/>
                <a:gd name="connsiteY5" fmla="*/ 70687 h 79839"/>
                <a:gd name="connsiteX6" fmla="*/ -71 w 51161"/>
                <a:gd name="connsiteY6" fmla="*/ 40800 h 79839"/>
                <a:gd name="connsiteX7" fmla="*/ 7699 w 51161"/>
                <a:gd name="connsiteY7" fmla="*/ 9119 h 79839"/>
                <a:gd name="connsiteX8" fmla="*/ 25333 w 51161"/>
                <a:gd name="connsiteY8" fmla="*/ -145 h 79839"/>
                <a:gd name="connsiteX9" fmla="*/ 25333 w 51161"/>
                <a:gd name="connsiteY9" fmla="*/ 12108 h 79839"/>
                <a:gd name="connsiteX10" fmla="*/ 20552 w 51161"/>
                <a:gd name="connsiteY10" fmla="*/ 13902 h 79839"/>
                <a:gd name="connsiteX11" fmla="*/ 17263 w 51161"/>
                <a:gd name="connsiteY11" fmla="*/ 20178 h 79839"/>
                <a:gd name="connsiteX12" fmla="*/ 15769 w 51161"/>
                <a:gd name="connsiteY12" fmla="*/ 39605 h 79839"/>
                <a:gd name="connsiteX13" fmla="*/ 15769 w 51161"/>
                <a:gd name="connsiteY13" fmla="*/ 58434 h 79839"/>
                <a:gd name="connsiteX14" fmla="*/ 19356 w 51161"/>
                <a:gd name="connsiteY14" fmla="*/ 65307 h 79839"/>
                <a:gd name="connsiteX15" fmla="*/ 28920 w 51161"/>
                <a:gd name="connsiteY15" fmla="*/ 65307 h 79839"/>
                <a:gd name="connsiteX16" fmla="*/ 32207 w 51161"/>
                <a:gd name="connsiteY16" fmla="*/ 59031 h 79839"/>
                <a:gd name="connsiteX17" fmla="*/ 32207 w 51161"/>
                <a:gd name="connsiteY17" fmla="*/ 39605 h 79839"/>
                <a:gd name="connsiteX18" fmla="*/ 32207 w 51161"/>
                <a:gd name="connsiteY18" fmla="*/ 20775 h 79839"/>
                <a:gd name="connsiteX19" fmla="*/ 28621 w 51161"/>
                <a:gd name="connsiteY19" fmla="*/ 13902 h 79839"/>
                <a:gd name="connsiteX20" fmla="*/ 25333 w 51161"/>
                <a:gd name="connsiteY20" fmla="*/ 12108 h 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161" h="79839">
                  <a:moveTo>
                    <a:pt x="25333" y="-145"/>
                  </a:moveTo>
                  <a:cubicBezTo>
                    <a:pt x="32177" y="-444"/>
                    <a:pt x="38723" y="2544"/>
                    <a:pt x="42967" y="7924"/>
                  </a:cubicBezTo>
                  <a:cubicBezTo>
                    <a:pt x="48914" y="17368"/>
                    <a:pt x="51664" y="28487"/>
                    <a:pt x="50737" y="39605"/>
                  </a:cubicBezTo>
                  <a:cubicBezTo>
                    <a:pt x="51664" y="50812"/>
                    <a:pt x="48944" y="62050"/>
                    <a:pt x="42967" y="71584"/>
                  </a:cubicBezTo>
                  <a:cubicBezTo>
                    <a:pt x="38723" y="76963"/>
                    <a:pt x="32177" y="79952"/>
                    <a:pt x="25333" y="79653"/>
                  </a:cubicBezTo>
                  <a:cubicBezTo>
                    <a:pt x="18071" y="79803"/>
                    <a:pt x="11196" y="76455"/>
                    <a:pt x="6803" y="70687"/>
                  </a:cubicBezTo>
                  <a:cubicBezTo>
                    <a:pt x="1573" y="61631"/>
                    <a:pt x="-819" y="51231"/>
                    <a:pt x="-71" y="40800"/>
                  </a:cubicBezTo>
                  <a:cubicBezTo>
                    <a:pt x="-997" y="29682"/>
                    <a:pt x="1752" y="18564"/>
                    <a:pt x="7699" y="9119"/>
                  </a:cubicBezTo>
                  <a:cubicBezTo>
                    <a:pt x="11674" y="3292"/>
                    <a:pt x="18279" y="-175"/>
                    <a:pt x="25333" y="-145"/>
                  </a:cubicBezTo>
                  <a:close/>
                  <a:moveTo>
                    <a:pt x="25333" y="12108"/>
                  </a:moveTo>
                  <a:cubicBezTo>
                    <a:pt x="23570" y="12078"/>
                    <a:pt x="21866" y="12706"/>
                    <a:pt x="20552" y="13902"/>
                  </a:cubicBezTo>
                  <a:cubicBezTo>
                    <a:pt x="18757" y="15546"/>
                    <a:pt x="17593" y="17757"/>
                    <a:pt x="17263" y="20178"/>
                  </a:cubicBezTo>
                  <a:cubicBezTo>
                    <a:pt x="15948" y="26574"/>
                    <a:pt x="15440" y="33089"/>
                    <a:pt x="15769" y="39605"/>
                  </a:cubicBezTo>
                  <a:cubicBezTo>
                    <a:pt x="15112" y="45851"/>
                    <a:pt x="15112" y="52187"/>
                    <a:pt x="15769" y="58434"/>
                  </a:cubicBezTo>
                  <a:cubicBezTo>
                    <a:pt x="16098" y="61093"/>
                    <a:pt x="17383" y="63514"/>
                    <a:pt x="19356" y="65307"/>
                  </a:cubicBezTo>
                  <a:cubicBezTo>
                    <a:pt x="22076" y="67728"/>
                    <a:pt x="26200" y="67728"/>
                    <a:pt x="28920" y="65307"/>
                  </a:cubicBezTo>
                  <a:cubicBezTo>
                    <a:pt x="30713" y="63664"/>
                    <a:pt x="31879" y="61452"/>
                    <a:pt x="32207" y="59031"/>
                  </a:cubicBezTo>
                  <a:cubicBezTo>
                    <a:pt x="33044" y="52576"/>
                    <a:pt x="33044" y="46060"/>
                    <a:pt x="32207" y="39605"/>
                  </a:cubicBezTo>
                  <a:cubicBezTo>
                    <a:pt x="32865" y="33358"/>
                    <a:pt x="32865" y="27022"/>
                    <a:pt x="32207" y="20775"/>
                  </a:cubicBezTo>
                  <a:cubicBezTo>
                    <a:pt x="31699" y="18176"/>
                    <a:pt x="30474" y="15785"/>
                    <a:pt x="28621" y="13902"/>
                  </a:cubicBezTo>
                  <a:cubicBezTo>
                    <a:pt x="27694" y="13035"/>
                    <a:pt x="26558" y="12407"/>
                    <a:pt x="25333" y="1210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21" name="任意多边形: 形状 1220"/>
            <p:cNvSpPr/>
            <p:nvPr/>
          </p:nvSpPr>
          <p:spPr>
            <a:xfrm>
              <a:off x="3085334" y="9464157"/>
              <a:ext cx="51161" cy="79839"/>
            </a:xfrm>
            <a:custGeom>
              <a:avLst/>
              <a:gdLst>
                <a:gd name="connsiteX0" fmla="*/ 25333 w 51161"/>
                <a:gd name="connsiteY0" fmla="*/ -145 h 79839"/>
                <a:gd name="connsiteX1" fmla="*/ 42967 w 51161"/>
                <a:gd name="connsiteY1" fmla="*/ 7924 h 79839"/>
                <a:gd name="connsiteX2" fmla="*/ 50737 w 51161"/>
                <a:gd name="connsiteY2" fmla="*/ 39605 h 79839"/>
                <a:gd name="connsiteX3" fmla="*/ 42967 w 51161"/>
                <a:gd name="connsiteY3" fmla="*/ 71584 h 79839"/>
                <a:gd name="connsiteX4" fmla="*/ 25333 w 51161"/>
                <a:gd name="connsiteY4" fmla="*/ 79653 h 79839"/>
                <a:gd name="connsiteX5" fmla="*/ 6803 w 51161"/>
                <a:gd name="connsiteY5" fmla="*/ 70687 h 79839"/>
                <a:gd name="connsiteX6" fmla="*/ -71 w 51161"/>
                <a:gd name="connsiteY6" fmla="*/ 40800 h 79839"/>
                <a:gd name="connsiteX7" fmla="*/ 7699 w 51161"/>
                <a:gd name="connsiteY7" fmla="*/ 9119 h 79839"/>
                <a:gd name="connsiteX8" fmla="*/ 25333 w 51161"/>
                <a:gd name="connsiteY8" fmla="*/ -145 h 79839"/>
                <a:gd name="connsiteX9" fmla="*/ 25333 w 51161"/>
                <a:gd name="connsiteY9" fmla="*/ 12108 h 79839"/>
                <a:gd name="connsiteX10" fmla="*/ 20551 w 51161"/>
                <a:gd name="connsiteY10" fmla="*/ 13902 h 79839"/>
                <a:gd name="connsiteX11" fmla="*/ 17263 w 51161"/>
                <a:gd name="connsiteY11" fmla="*/ 20178 h 79839"/>
                <a:gd name="connsiteX12" fmla="*/ 15470 w 51161"/>
                <a:gd name="connsiteY12" fmla="*/ 39605 h 79839"/>
                <a:gd name="connsiteX13" fmla="*/ 16964 w 51161"/>
                <a:gd name="connsiteY13" fmla="*/ 58434 h 79839"/>
                <a:gd name="connsiteX14" fmla="*/ 20551 w 51161"/>
                <a:gd name="connsiteY14" fmla="*/ 65307 h 79839"/>
                <a:gd name="connsiteX15" fmla="*/ 25333 w 51161"/>
                <a:gd name="connsiteY15" fmla="*/ 67101 h 79839"/>
                <a:gd name="connsiteX16" fmla="*/ 30115 w 51161"/>
                <a:gd name="connsiteY16" fmla="*/ 65307 h 79839"/>
                <a:gd name="connsiteX17" fmla="*/ 33403 w 51161"/>
                <a:gd name="connsiteY17" fmla="*/ 59031 h 79839"/>
                <a:gd name="connsiteX18" fmla="*/ 34897 w 51161"/>
                <a:gd name="connsiteY18" fmla="*/ 39605 h 79839"/>
                <a:gd name="connsiteX19" fmla="*/ 34897 w 51161"/>
                <a:gd name="connsiteY19" fmla="*/ 20775 h 79839"/>
                <a:gd name="connsiteX20" fmla="*/ 31310 w 51161"/>
                <a:gd name="connsiteY20" fmla="*/ 13902 h 79839"/>
                <a:gd name="connsiteX21" fmla="*/ 25333 w 51161"/>
                <a:gd name="connsiteY21" fmla="*/ 12108 h 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161" h="79839">
                  <a:moveTo>
                    <a:pt x="25333" y="-145"/>
                  </a:moveTo>
                  <a:cubicBezTo>
                    <a:pt x="32177" y="-444"/>
                    <a:pt x="38723" y="2544"/>
                    <a:pt x="42967" y="7924"/>
                  </a:cubicBezTo>
                  <a:cubicBezTo>
                    <a:pt x="48914" y="17368"/>
                    <a:pt x="51664" y="28487"/>
                    <a:pt x="50737" y="39605"/>
                  </a:cubicBezTo>
                  <a:cubicBezTo>
                    <a:pt x="51664" y="50812"/>
                    <a:pt x="48944" y="62050"/>
                    <a:pt x="42967" y="71584"/>
                  </a:cubicBezTo>
                  <a:cubicBezTo>
                    <a:pt x="38723" y="76963"/>
                    <a:pt x="32177" y="79952"/>
                    <a:pt x="25333" y="79653"/>
                  </a:cubicBezTo>
                  <a:cubicBezTo>
                    <a:pt x="18071" y="79832"/>
                    <a:pt x="11166" y="76515"/>
                    <a:pt x="6803" y="70687"/>
                  </a:cubicBezTo>
                  <a:cubicBezTo>
                    <a:pt x="1573" y="61631"/>
                    <a:pt x="-819" y="51231"/>
                    <a:pt x="-71" y="40800"/>
                  </a:cubicBezTo>
                  <a:cubicBezTo>
                    <a:pt x="-997" y="29682"/>
                    <a:pt x="1752" y="18564"/>
                    <a:pt x="7699" y="9119"/>
                  </a:cubicBezTo>
                  <a:cubicBezTo>
                    <a:pt x="11675" y="3292"/>
                    <a:pt x="18279" y="-175"/>
                    <a:pt x="25333" y="-145"/>
                  </a:cubicBezTo>
                  <a:close/>
                  <a:moveTo>
                    <a:pt x="25333" y="12108"/>
                  </a:moveTo>
                  <a:cubicBezTo>
                    <a:pt x="23570" y="12078"/>
                    <a:pt x="21866" y="12706"/>
                    <a:pt x="20551" y="13902"/>
                  </a:cubicBezTo>
                  <a:cubicBezTo>
                    <a:pt x="18758" y="15546"/>
                    <a:pt x="17593" y="17757"/>
                    <a:pt x="17263" y="20178"/>
                  </a:cubicBezTo>
                  <a:cubicBezTo>
                    <a:pt x="15799" y="26544"/>
                    <a:pt x="15201" y="33089"/>
                    <a:pt x="15470" y="39605"/>
                  </a:cubicBezTo>
                  <a:cubicBezTo>
                    <a:pt x="15231" y="45911"/>
                    <a:pt x="15739" y="52247"/>
                    <a:pt x="16964" y="58434"/>
                  </a:cubicBezTo>
                  <a:cubicBezTo>
                    <a:pt x="17293" y="61093"/>
                    <a:pt x="18579" y="63514"/>
                    <a:pt x="20551" y="65307"/>
                  </a:cubicBezTo>
                  <a:cubicBezTo>
                    <a:pt x="21866" y="66503"/>
                    <a:pt x="23570" y="67131"/>
                    <a:pt x="25333" y="67101"/>
                  </a:cubicBezTo>
                  <a:cubicBezTo>
                    <a:pt x="27097" y="67071"/>
                    <a:pt x="28770" y="66443"/>
                    <a:pt x="30115" y="65307"/>
                  </a:cubicBezTo>
                  <a:cubicBezTo>
                    <a:pt x="31818" y="63574"/>
                    <a:pt x="32954" y="61392"/>
                    <a:pt x="33403" y="59031"/>
                  </a:cubicBezTo>
                  <a:cubicBezTo>
                    <a:pt x="34747" y="52635"/>
                    <a:pt x="35255" y="46120"/>
                    <a:pt x="34897" y="39605"/>
                  </a:cubicBezTo>
                  <a:cubicBezTo>
                    <a:pt x="35554" y="33358"/>
                    <a:pt x="35554" y="27022"/>
                    <a:pt x="34897" y="20775"/>
                  </a:cubicBezTo>
                  <a:cubicBezTo>
                    <a:pt x="34389" y="18176"/>
                    <a:pt x="33164" y="15785"/>
                    <a:pt x="31310" y="13902"/>
                  </a:cubicBezTo>
                  <a:cubicBezTo>
                    <a:pt x="29667" y="12467"/>
                    <a:pt x="27485" y="11810"/>
                    <a:pt x="25333" y="1210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22" name="任意多边形: 形状 1221"/>
            <p:cNvSpPr/>
            <p:nvPr/>
          </p:nvSpPr>
          <p:spPr>
            <a:xfrm>
              <a:off x="3150066" y="9464177"/>
              <a:ext cx="34370" cy="78304"/>
            </a:xfrm>
            <a:custGeom>
              <a:avLst/>
              <a:gdLst>
                <a:gd name="connsiteX0" fmla="*/ 34123 w 34370"/>
                <a:gd name="connsiteY0" fmla="*/ 78138 h 78304"/>
                <a:gd name="connsiteX1" fmla="*/ 19180 w 34370"/>
                <a:gd name="connsiteY1" fmla="*/ 78138 h 78304"/>
                <a:gd name="connsiteX2" fmla="*/ 19180 w 34370"/>
                <a:gd name="connsiteY2" fmla="*/ 21652 h 78304"/>
                <a:gd name="connsiteX3" fmla="*/ -247 w 34370"/>
                <a:gd name="connsiteY3" fmla="*/ 33009 h 78304"/>
                <a:gd name="connsiteX4" fmla="*/ -247 w 34370"/>
                <a:gd name="connsiteY4" fmla="*/ 19560 h 78304"/>
                <a:gd name="connsiteX5" fmla="*/ 12604 w 34370"/>
                <a:gd name="connsiteY5" fmla="*/ 12387 h 78304"/>
                <a:gd name="connsiteX6" fmla="*/ 22168 w 34370"/>
                <a:gd name="connsiteY6" fmla="*/ -166 h 78304"/>
                <a:gd name="connsiteX7" fmla="*/ 34123 w 34370"/>
                <a:gd name="connsiteY7" fmla="*/ -166 h 7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70" h="78304">
                  <a:moveTo>
                    <a:pt x="34123" y="78138"/>
                  </a:moveTo>
                  <a:lnTo>
                    <a:pt x="19180" y="78138"/>
                  </a:lnTo>
                  <a:lnTo>
                    <a:pt x="19180" y="21652"/>
                  </a:lnTo>
                  <a:cubicBezTo>
                    <a:pt x="13710" y="26942"/>
                    <a:pt x="7045" y="30857"/>
                    <a:pt x="-247" y="33009"/>
                  </a:cubicBezTo>
                  <a:lnTo>
                    <a:pt x="-247" y="19560"/>
                  </a:lnTo>
                  <a:cubicBezTo>
                    <a:pt x="4475" y="18036"/>
                    <a:pt x="8838" y="15615"/>
                    <a:pt x="12604" y="12387"/>
                  </a:cubicBezTo>
                  <a:cubicBezTo>
                    <a:pt x="16848" y="9129"/>
                    <a:pt x="20166" y="4795"/>
                    <a:pt x="22168" y="-166"/>
                  </a:cubicBezTo>
                  <a:lnTo>
                    <a:pt x="34123" y="-166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23" name="任意多边形: 形状 1222"/>
            <p:cNvSpPr/>
            <p:nvPr/>
          </p:nvSpPr>
          <p:spPr>
            <a:xfrm>
              <a:off x="3242119" y="9484799"/>
              <a:ext cx="14943" cy="56486"/>
            </a:xfrm>
            <a:custGeom>
              <a:avLst/>
              <a:gdLst>
                <a:gd name="connsiteX0" fmla="*/ -247 w 14943"/>
                <a:gd name="connsiteY0" fmla="*/ 14778 h 56486"/>
                <a:gd name="connsiteX1" fmla="*/ -247 w 14943"/>
                <a:gd name="connsiteY1" fmla="*/ -166 h 56486"/>
                <a:gd name="connsiteX2" fmla="*/ 14697 w 14943"/>
                <a:gd name="connsiteY2" fmla="*/ -166 h 56486"/>
                <a:gd name="connsiteX3" fmla="*/ 14697 w 14943"/>
                <a:gd name="connsiteY3" fmla="*/ 14778 h 56486"/>
                <a:gd name="connsiteX4" fmla="*/ -247 w 14943"/>
                <a:gd name="connsiteY4" fmla="*/ 56321 h 56486"/>
                <a:gd name="connsiteX5" fmla="*/ -247 w 14943"/>
                <a:gd name="connsiteY5" fmla="*/ 41377 h 56486"/>
                <a:gd name="connsiteX6" fmla="*/ 14697 w 14943"/>
                <a:gd name="connsiteY6" fmla="*/ 41377 h 56486"/>
                <a:gd name="connsiteX7" fmla="*/ 14697 w 14943"/>
                <a:gd name="connsiteY7" fmla="*/ 56321 h 56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43" h="56486">
                  <a:moveTo>
                    <a:pt x="-247" y="14778"/>
                  </a:moveTo>
                  <a:lnTo>
                    <a:pt x="-247" y="-166"/>
                  </a:lnTo>
                  <a:lnTo>
                    <a:pt x="14697" y="-166"/>
                  </a:lnTo>
                  <a:lnTo>
                    <a:pt x="14697" y="14778"/>
                  </a:lnTo>
                  <a:close/>
                  <a:moveTo>
                    <a:pt x="-247" y="56321"/>
                  </a:moveTo>
                  <a:lnTo>
                    <a:pt x="-247" y="41377"/>
                  </a:lnTo>
                  <a:lnTo>
                    <a:pt x="14697" y="41377"/>
                  </a:lnTo>
                  <a:lnTo>
                    <a:pt x="14697" y="56321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24" name="任意多边形: 形状 1223"/>
            <p:cNvSpPr/>
            <p:nvPr/>
          </p:nvSpPr>
          <p:spPr>
            <a:xfrm>
              <a:off x="3301893" y="9466525"/>
              <a:ext cx="52315" cy="76852"/>
            </a:xfrm>
            <a:custGeom>
              <a:avLst/>
              <a:gdLst>
                <a:gd name="connsiteX0" fmla="*/ 52056 w 52315"/>
                <a:gd name="connsiteY0" fmla="*/ 62939 h 76852"/>
                <a:gd name="connsiteX1" fmla="*/ 52056 w 52315"/>
                <a:gd name="connsiteY1" fmla="*/ 76687 h 76852"/>
                <a:gd name="connsiteX2" fmla="*/ -247 w 52315"/>
                <a:gd name="connsiteY2" fmla="*/ 76687 h 76852"/>
                <a:gd name="connsiteX3" fmla="*/ 4834 w 52315"/>
                <a:gd name="connsiteY3" fmla="*/ 61743 h 76852"/>
                <a:gd name="connsiteX4" fmla="*/ 21571 w 52315"/>
                <a:gd name="connsiteY4" fmla="*/ 43213 h 76852"/>
                <a:gd name="connsiteX5" fmla="*/ 34123 w 52315"/>
                <a:gd name="connsiteY5" fmla="*/ 30362 h 76852"/>
                <a:gd name="connsiteX6" fmla="*/ 37112 w 52315"/>
                <a:gd name="connsiteY6" fmla="*/ 21097 h 76852"/>
                <a:gd name="connsiteX7" fmla="*/ 34422 w 52315"/>
                <a:gd name="connsiteY7" fmla="*/ 13326 h 76852"/>
                <a:gd name="connsiteX8" fmla="*/ 26951 w 52315"/>
                <a:gd name="connsiteY8" fmla="*/ 10636 h 76852"/>
                <a:gd name="connsiteX9" fmla="*/ 19479 w 52315"/>
                <a:gd name="connsiteY9" fmla="*/ 13625 h 76852"/>
                <a:gd name="connsiteX10" fmla="*/ 16191 w 52315"/>
                <a:gd name="connsiteY10" fmla="*/ 22890 h 76852"/>
                <a:gd name="connsiteX11" fmla="*/ 1546 w 52315"/>
                <a:gd name="connsiteY11" fmla="*/ 22890 h 76852"/>
                <a:gd name="connsiteX12" fmla="*/ 9915 w 52315"/>
                <a:gd name="connsiteY12" fmla="*/ 5257 h 76852"/>
                <a:gd name="connsiteX13" fmla="*/ 27250 w 52315"/>
                <a:gd name="connsiteY13" fmla="*/ -123 h 76852"/>
                <a:gd name="connsiteX14" fmla="*/ 45480 w 52315"/>
                <a:gd name="connsiteY14" fmla="*/ 6153 h 76852"/>
                <a:gd name="connsiteX15" fmla="*/ 52056 w 52315"/>
                <a:gd name="connsiteY15" fmla="*/ 21694 h 76852"/>
                <a:gd name="connsiteX16" fmla="*/ 50263 w 52315"/>
                <a:gd name="connsiteY16" fmla="*/ 31557 h 76852"/>
                <a:gd name="connsiteX17" fmla="*/ 44285 w 52315"/>
                <a:gd name="connsiteY17" fmla="*/ 41719 h 76852"/>
                <a:gd name="connsiteX18" fmla="*/ 34422 w 52315"/>
                <a:gd name="connsiteY18" fmla="*/ 51582 h 76852"/>
                <a:gd name="connsiteX19" fmla="*/ 25456 w 52315"/>
                <a:gd name="connsiteY19" fmla="*/ 60249 h 76852"/>
                <a:gd name="connsiteX20" fmla="*/ 22468 w 52315"/>
                <a:gd name="connsiteY20" fmla="*/ 64433 h 7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2315" h="76852">
                  <a:moveTo>
                    <a:pt x="52056" y="62939"/>
                  </a:moveTo>
                  <a:lnTo>
                    <a:pt x="52056" y="76687"/>
                  </a:lnTo>
                  <a:lnTo>
                    <a:pt x="-247" y="76687"/>
                  </a:lnTo>
                  <a:cubicBezTo>
                    <a:pt x="291" y="71397"/>
                    <a:pt x="2054" y="66286"/>
                    <a:pt x="4834" y="61743"/>
                  </a:cubicBezTo>
                  <a:cubicBezTo>
                    <a:pt x="9526" y="54839"/>
                    <a:pt x="15175" y="48593"/>
                    <a:pt x="21571" y="43213"/>
                  </a:cubicBezTo>
                  <a:cubicBezTo>
                    <a:pt x="26024" y="39208"/>
                    <a:pt x="30238" y="34905"/>
                    <a:pt x="34123" y="30362"/>
                  </a:cubicBezTo>
                  <a:cubicBezTo>
                    <a:pt x="36007" y="27642"/>
                    <a:pt x="37052" y="24414"/>
                    <a:pt x="37112" y="21097"/>
                  </a:cubicBezTo>
                  <a:cubicBezTo>
                    <a:pt x="37292" y="18258"/>
                    <a:pt x="36305" y="15448"/>
                    <a:pt x="34422" y="13326"/>
                  </a:cubicBezTo>
                  <a:cubicBezTo>
                    <a:pt x="32419" y="11413"/>
                    <a:pt x="29700" y="10457"/>
                    <a:pt x="26951" y="10636"/>
                  </a:cubicBezTo>
                  <a:cubicBezTo>
                    <a:pt x="24171" y="10636"/>
                    <a:pt x="21481" y="11712"/>
                    <a:pt x="19479" y="13625"/>
                  </a:cubicBezTo>
                  <a:cubicBezTo>
                    <a:pt x="17356" y="16255"/>
                    <a:pt x="16191" y="19513"/>
                    <a:pt x="16191" y="22890"/>
                  </a:cubicBezTo>
                  <a:lnTo>
                    <a:pt x="1546" y="22890"/>
                  </a:lnTo>
                  <a:cubicBezTo>
                    <a:pt x="1726" y="16106"/>
                    <a:pt x="4774" y="9710"/>
                    <a:pt x="9915" y="5257"/>
                  </a:cubicBezTo>
                  <a:cubicBezTo>
                    <a:pt x="14906" y="1521"/>
                    <a:pt x="21033" y="-362"/>
                    <a:pt x="27250" y="-123"/>
                  </a:cubicBezTo>
                  <a:cubicBezTo>
                    <a:pt x="33914" y="-512"/>
                    <a:pt x="40459" y="1760"/>
                    <a:pt x="45480" y="6153"/>
                  </a:cubicBezTo>
                  <a:cubicBezTo>
                    <a:pt x="49844" y="10098"/>
                    <a:pt x="52265" y="15807"/>
                    <a:pt x="52056" y="21694"/>
                  </a:cubicBezTo>
                  <a:cubicBezTo>
                    <a:pt x="52056" y="25072"/>
                    <a:pt x="51458" y="28419"/>
                    <a:pt x="50263" y="31557"/>
                  </a:cubicBezTo>
                  <a:cubicBezTo>
                    <a:pt x="48769" y="35204"/>
                    <a:pt x="46766" y="38640"/>
                    <a:pt x="44285" y="41719"/>
                  </a:cubicBezTo>
                  <a:lnTo>
                    <a:pt x="34422" y="51582"/>
                  </a:lnTo>
                  <a:cubicBezTo>
                    <a:pt x="31225" y="54242"/>
                    <a:pt x="28236" y="57141"/>
                    <a:pt x="25456" y="60249"/>
                  </a:cubicBezTo>
                  <a:cubicBezTo>
                    <a:pt x="24201" y="61444"/>
                    <a:pt x="23185" y="62849"/>
                    <a:pt x="22468" y="64433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25" name="任意多边形: 形状 1224"/>
            <p:cNvSpPr/>
            <p:nvPr/>
          </p:nvSpPr>
          <p:spPr>
            <a:xfrm>
              <a:off x="3364144" y="9464157"/>
              <a:ext cx="50936" cy="79839"/>
            </a:xfrm>
            <a:custGeom>
              <a:avLst/>
              <a:gdLst>
                <a:gd name="connsiteX0" fmla="*/ 25371 w 50936"/>
                <a:gd name="connsiteY0" fmla="*/ -145 h 79839"/>
                <a:gd name="connsiteX1" fmla="*/ 43004 w 50936"/>
                <a:gd name="connsiteY1" fmla="*/ 7924 h 79839"/>
                <a:gd name="connsiteX2" fmla="*/ 50476 w 50936"/>
                <a:gd name="connsiteY2" fmla="*/ 39605 h 79839"/>
                <a:gd name="connsiteX3" fmla="*/ 43004 w 50936"/>
                <a:gd name="connsiteY3" fmla="*/ 71584 h 79839"/>
                <a:gd name="connsiteX4" fmla="*/ 25371 w 50936"/>
                <a:gd name="connsiteY4" fmla="*/ 79653 h 79839"/>
                <a:gd name="connsiteX5" fmla="*/ 6841 w 50936"/>
                <a:gd name="connsiteY5" fmla="*/ 70687 h 79839"/>
                <a:gd name="connsiteX6" fmla="*/ -33 w 50936"/>
                <a:gd name="connsiteY6" fmla="*/ 40800 h 79839"/>
                <a:gd name="connsiteX7" fmla="*/ 7438 w 50936"/>
                <a:gd name="connsiteY7" fmla="*/ 9119 h 79839"/>
                <a:gd name="connsiteX8" fmla="*/ 25371 w 50936"/>
                <a:gd name="connsiteY8" fmla="*/ -145 h 79839"/>
                <a:gd name="connsiteX9" fmla="*/ 25371 w 50936"/>
                <a:gd name="connsiteY9" fmla="*/ 12108 h 79839"/>
                <a:gd name="connsiteX10" fmla="*/ 20290 w 50936"/>
                <a:gd name="connsiteY10" fmla="*/ 13902 h 79839"/>
                <a:gd name="connsiteX11" fmla="*/ 17002 w 50936"/>
                <a:gd name="connsiteY11" fmla="*/ 20178 h 79839"/>
                <a:gd name="connsiteX12" fmla="*/ 15508 w 50936"/>
                <a:gd name="connsiteY12" fmla="*/ 39605 h 79839"/>
                <a:gd name="connsiteX13" fmla="*/ 17002 w 50936"/>
                <a:gd name="connsiteY13" fmla="*/ 58434 h 79839"/>
                <a:gd name="connsiteX14" fmla="*/ 20589 w 50936"/>
                <a:gd name="connsiteY14" fmla="*/ 65307 h 79839"/>
                <a:gd name="connsiteX15" fmla="*/ 25371 w 50936"/>
                <a:gd name="connsiteY15" fmla="*/ 67101 h 79839"/>
                <a:gd name="connsiteX16" fmla="*/ 30153 w 50936"/>
                <a:gd name="connsiteY16" fmla="*/ 65307 h 79839"/>
                <a:gd name="connsiteX17" fmla="*/ 33440 w 50936"/>
                <a:gd name="connsiteY17" fmla="*/ 59031 h 79839"/>
                <a:gd name="connsiteX18" fmla="*/ 34935 w 50936"/>
                <a:gd name="connsiteY18" fmla="*/ 39605 h 79839"/>
                <a:gd name="connsiteX19" fmla="*/ 33440 w 50936"/>
                <a:gd name="connsiteY19" fmla="*/ 20775 h 79839"/>
                <a:gd name="connsiteX20" fmla="*/ 30153 w 50936"/>
                <a:gd name="connsiteY20" fmla="*/ 13902 h 79839"/>
                <a:gd name="connsiteX21" fmla="*/ 25371 w 50936"/>
                <a:gd name="connsiteY21" fmla="*/ 12108 h 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936" h="79839">
                  <a:moveTo>
                    <a:pt x="25371" y="-145"/>
                  </a:moveTo>
                  <a:cubicBezTo>
                    <a:pt x="32215" y="-444"/>
                    <a:pt x="38760" y="2544"/>
                    <a:pt x="43004" y="7924"/>
                  </a:cubicBezTo>
                  <a:cubicBezTo>
                    <a:pt x="48863" y="17398"/>
                    <a:pt x="51492" y="28516"/>
                    <a:pt x="50476" y="39605"/>
                  </a:cubicBezTo>
                  <a:cubicBezTo>
                    <a:pt x="51462" y="50783"/>
                    <a:pt x="48832" y="61990"/>
                    <a:pt x="43004" y="71584"/>
                  </a:cubicBezTo>
                  <a:cubicBezTo>
                    <a:pt x="38760" y="76963"/>
                    <a:pt x="32215" y="79952"/>
                    <a:pt x="25371" y="79653"/>
                  </a:cubicBezTo>
                  <a:cubicBezTo>
                    <a:pt x="18108" y="79832"/>
                    <a:pt x="11204" y="76515"/>
                    <a:pt x="6841" y="70687"/>
                  </a:cubicBezTo>
                  <a:cubicBezTo>
                    <a:pt x="1610" y="61631"/>
                    <a:pt x="-780" y="51231"/>
                    <a:pt x="-33" y="40800"/>
                  </a:cubicBezTo>
                  <a:cubicBezTo>
                    <a:pt x="-1050" y="29712"/>
                    <a:pt x="1581" y="18594"/>
                    <a:pt x="7438" y="9119"/>
                  </a:cubicBezTo>
                  <a:cubicBezTo>
                    <a:pt x="11533" y="3292"/>
                    <a:pt x="18227" y="-175"/>
                    <a:pt x="25371" y="-145"/>
                  </a:cubicBezTo>
                  <a:close/>
                  <a:moveTo>
                    <a:pt x="25371" y="12108"/>
                  </a:moveTo>
                  <a:cubicBezTo>
                    <a:pt x="23518" y="12108"/>
                    <a:pt x="21724" y="12736"/>
                    <a:pt x="20290" y="13902"/>
                  </a:cubicBezTo>
                  <a:cubicBezTo>
                    <a:pt x="18706" y="15695"/>
                    <a:pt x="17600" y="17847"/>
                    <a:pt x="17002" y="20178"/>
                  </a:cubicBezTo>
                  <a:cubicBezTo>
                    <a:pt x="15837" y="26574"/>
                    <a:pt x="15329" y="33089"/>
                    <a:pt x="15508" y="39605"/>
                  </a:cubicBezTo>
                  <a:cubicBezTo>
                    <a:pt x="15299" y="45911"/>
                    <a:pt x="15777" y="52247"/>
                    <a:pt x="17002" y="58434"/>
                  </a:cubicBezTo>
                  <a:cubicBezTo>
                    <a:pt x="17331" y="61093"/>
                    <a:pt x="18616" y="63514"/>
                    <a:pt x="20589" y="65307"/>
                  </a:cubicBezTo>
                  <a:cubicBezTo>
                    <a:pt x="21904" y="66503"/>
                    <a:pt x="23608" y="67131"/>
                    <a:pt x="25371" y="67101"/>
                  </a:cubicBezTo>
                  <a:cubicBezTo>
                    <a:pt x="27134" y="67071"/>
                    <a:pt x="28808" y="66443"/>
                    <a:pt x="30153" y="65307"/>
                  </a:cubicBezTo>
                  <a:cubicBezTo>
                    <a:pt x="31857" y="63574"/>
                    <a:pt x="32992" y="61392"/>
                    <a:pt x="33440" y="59031"/>
                  </a:cubicBezTo>
                  <a:cubicBezTo>
                    <a:pt x="34636" y="52635"/>
                    <a:pt x="35144" y="46120"/>
                    <a:pt x="34935" y="39605"/>
                  </a:cubicBezTo>
                  <a:cubicBezTo>
                    <a:pt x="35293" y="33298"/>
                    <a:pt x="34785" y="26962"/>
                    <a:pt x="33440" y="20775"/>
                  </a:cubicBezTo>
                  <a:cubicBezTo>
                    <a:pt x="32902" y="18265"/>
                    <a:pt x="31766" y="15904"/>
                    <a:pt x="30153" y="13902"/>
                  </a:cubicBezTo>
                  <a:cubicBezTo>
                    <a:pt x="28808" y="12766"/>
                    <a:pt x="27134" y="12138"/>
                    <a:pt x="25371" y="1210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26" name="任意多边形: 形状 1225"/>
            <p:cNvSpPr/>
            <p:nvPr/>
          </p:nvSpPr>
          <p:spPr>
            <a:xfrm>
              <a:off x="3428914" y="9464177"/>
              <a:ext cx="34370" cy="78304"/>
            </a:xfrm>
            <a:custGeom>
              <a:avLst/>
              <a:gdLst>
                <a:gd name="connsiteX0" fmla="*/ 34123 w 34370"/>
                <a:gd name="connsiteY0" fmla="*/ 78138 h 78304"/>
                <a:gd name="connsiteX1" fmla="*/ 19180 w 34370"/>
                <a:gd name="connsiteY1" fmla="*/ 78138 h 78304"/>
                <a:gd name="connsiteX2" fmla="*/ 19180 w 34370"/>
                <a:gd name="connsiteY2" fmla="*/ 21652 h 78304"/>
                <a:gd name="connsiteX3" fmla="*/ -247 w 34370"/>
                <a:gd name="connsiteY3" fmla="*/ 33009 h 78304"/>
                <a:gd name="connsiteX4" fmla="*/ -247 w 34370"/>
                <a:gd name="connsiteY4" fmla="*/ 19560 h 78304"/>
                <a:gd name="connsiteX5" fmla="*/ 12604 w 34370"/>
                <a:gd name="connsiteY5" fmla="*/ 12387 h 78304"/>
                <a:gd name="connsiteX6" fmla="*/ 21869 w 34370"/>
                <a:gd name="connsiteY6" fmla="*/ -166 h 78304"/>
                <a:gd name="connsiteX7" fmla="*/ 34123 w 34370"/>
                <a:gd name="connsiteY7" fmla="*/ -166 h 7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70" h="78304">
                  <a:moveTo>
                    <a:pt x="34123" y="78138"/>
                  </a:moveTo>
                  <a:lnTo>
                    <a:pt x="19180" y="78138"/>
                  </a:lnTo>
                  <a:lnTo>
                    <a:pt x="19180" y="21652"/>
                  </a:lnTo>
                  <a:cubicBezTo>
                    <a:pt x="13711" y="26942"/>
                    <a:pt x="7045" y="30857"/>
                    <a:pt x="-247" y="33009"/>
                  </a:cubicBezTo>
                  <a:lnTo>
                    <a:pt x="-247" y="19560"/>
                  </a:lnTo>
                  <a:cubicBezTo>
                    <a:pt x="4446" y="17976"/>
                    <a:pt x="8809" y="15555"/>
                    <a:pt x="12604" y="12387"/>
                  </a:cubicBezTo>
                  <a:cubicBezTo>
                    <a:pt x="16878" y="9219"/>
                    <a:pt x="20106" y="4855"/>
                    <a:pt x="21869" y="-166"/>
                  </a:cubicBezTo>
                  <a:lnTo>
                    <a:pt x="34123" y="-166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27" name="任意多边形: 形状 1226"/>
            <p:cNvSpPr/>
            <p:nvPr/>
          </p:nvSpPr>
          <p:spPr>
            <a:xfrm>
              <a:off x="3485377" y="9463721"/>
              <a:ext cx="51441" cy="79676"/>
            </a:xfrm>
            <a:custGeom>
              <a:avLst/>
              <a:gdLst>
                <a:gd name="connsiteX0" fmla="*/ 12926 w 51441"/>
                <a:gd name="connsiteY0" fmla="*/ 35856 h 79676"/>
                <a:gd name="connsiteX1" fmla="*/ 4260 w 51441"/>
                <a:gd name="connsiteY1" fmla="*/ 29280 h 79676"/>
                <a:gd name="connsiteX2" fmla="*/ 1868 w 51441"/>
                <a:gd name="connsiteY2" fmla="*/ 19717 h 79676"/>
                <a:gd name="connsiteX3" fmla="*/ 7846 w 51441"/>
                <a:gd name="connsiteY3" fmla="*/ 5371 h 79676"/>
                <a:gd name="connsiteX4" fmla="*/ 42515 w 51441"/>
                <a:gd name="connsiteY4" fmla="*/ 5371 h 79676"/>
                <a:gd name="connsiteX5" fmla="*/ 48492 w 51441"/>
                <a:gd name="connsiteY5" fmla="*/ 19717 h 79676"/>
                <a:gd name="connsiteX6" fmla="*/ 45802 w 51441"/>
                <a:gd name="connsiteY6" fmla="*/ 29579 h 79676"/>
                <a:gd name="connsiteX7" fmla="*/ 37733 w 51441"/>
                <a:gd name="connsiteY7" fmla="*/ 35856 h 79676"/>
                <a:gd name="connsiteX8" fmla="*/ 47596 w 51441"/>
                <a:gd name="connsiteY8" fmla="*/ 43626 h 79676"/>
                <a:gd name="connsiteX9" fmla="*/ 51182 w 51441"/>
                <a:gd name="connsiteY9" fmla="*/ 54983 h 79676"/>
                <a:gd name="connsiteX10" fmla="*/ 44308 w 51441"/>
                <a:gd name="connsiteY10" fmla="*/ 72617 h 79676"/>
                <a:gd name="connsiteX11" fmla="*/ 25779 w 51441"/>
                <a:gd name="connsiteY11" fmla="*/ 79491 h 79676"/>
                <a:gd name="connsiteX12" fmla="*/ 8145 w 51441"/>
                <a:gd name="connsiteY12" fmla="*/ 73812 h 79676"/>
                <a:gd name="connsiteX13" fmla="*/ -223 w 51441"/>
                <a:gd name="connsiteY13" fmla="*/ 55581 h 79676"/>
                <a:gd name="connsiteX14" fmla="*/ 12926 w 51441"/>
                <a:gd name="connsiteY14" fmla="*/ 35856 h 79676"/>
                <a:gd name="connsiteX15" fmla="*/ 14421 w 51441"/>
                <a:gd name="connsiteY15" fmla="*/ 54385 h 79676"/>
                <a:gd name="connsiteX16" fmla="*/ 17708 w 51441"/>
                <a:gd name="connsiteY16" fmla="*/ 63950 h 79676"/>
                <a:gd name="connsiteX17" fmla="*/ 25479 w 51441"/>
                <a:gd name="connsiteY17" fmla="*/ 67237 h 79676"/>
                <a:gd name="connsiteX18" fmla="*/ 33250 w 51441"/>
                <a:gd name="connsiteY18" fmla="*/ 63950 h 79676"/>
                <a:gd name="connsiteX19" fmla="*/ 36238 w 51441"/>
                <a:gd name="connsiteY19" fmla="*/ 54385 h 79676"/>
                <a:gd name="connsiteX20" fmla="*/ 33250 w 51441"/>
                <a:gd name="connsiteY20" fmla="*/ 45718 h 79676"/>
                <a:gd name="connsiteX21" fmla="*/ 25479 w 51441"/>
                <a:gd name="connsiteY21" fmla="*/ 42431 h 79676"/>
                <a:gd name="connsiteX22" fmla="*/ 17111 w 51441"/>
                <a:gd name="connsiteY22" fmla="*/ 46017 h 79676"/>
                <a:gd name="connsiteX23" fmla="*/ 14421 w 51441"/>
                <a:gd name="connsiteY23" fmla="*/ 54983 h 79676"/>
                <a:gd name="connsiteX24" fmla="*/ 15915 w 51441"/>
                <a:gd name="connsiteY24" fmla="*/ 20912 h 79676"/>
                <a:gd name="connsiteX25" fmla="*/ 18605 w 51441"/>
                <a:gd name="connsiteY25" fmla="*/ 27786 h 79676"/>
                <a:gd name="connsiteX26" fmla="*/ 25180 w 51441"/>
                <a:gd name="connsiteY26" fmla="*/ 30177 h 79676"/>
                <a:gd name="connsiteX27" fmla="*/ 34297 w 51441"/>
                <a:gd name="connsiteY27" fmla="*/ 19627 h 79676"/>
                <a:gd name="connsiteX28" fmla="*/ 32055 w 51441"/>
                <a:gd name="connsiteY28" fmla="*/ 14038 h 79676"/>
                <a:gd name="connsiteX29" fmla="*/ 25479 w 51441"/>
                <a:gd name="connsiteY29" fmla="*/ 11647 h 79676"/>
                <a:gd name="connsiteX30" fmla="*/ 18605 w 51441"/>
                <a:gd name="connsiteY30" fmla="*/ 14038 h 79676"/>
                <a:gd name="connsiteX31" fmla="*/ 15915 w 51441"/>
                <a:gd name="connsiteY31" fmla="*/ 21510 h 7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1441" h="79676">
                  <a:moveTo>
                    <a:pt x="12926" y="35856"/>
                  </a:moveTo>
                  <a:cubicBezTo>
                    <a:pt x="9430" y="34600"/>
                    <a:pt x="6411" y="32299"/>
                    <a:pt x="4260" y="29280"/>
                  </a:cubicBezTo>
                  <a:cubicBezTo>
                    <a:pt x="2706" y="26322"/>
                    <a:pt x="1868" y="23064"/>
                    <a:pt x="1868" y="19717"/>
                  </a:cubicBezTo>
                  <a:cubicBezTo>
                    <a:pt x="1659" y="14277"/>
                    <a:pt x="3841" y="9047"/>
                    <a:pt x="7846" y="5371"/>
                  </a:cubicBezTo>
                  <a:cubicBezTo>
                    <a:pt x="18216" y="-2011"/>
                    <a:pt x="32144" y="-2011"/>
                    <a:pt x="42515" y="5371"/>
                  </a:cubicBezTo>
                  <a:cubicBezTo>
                    <a:pt x="46520" y="9047"/>
                    <a:pt x="48702" y="14277"/>
                    <a:pt x="48492" y="19717"/>
                  </a:cubicBezTo>
                  <a:cubicBezTo>
                    <a:pt x="48522" y="23184"/>
                    <a:pt x="47596" y="26591"/>
                    <a:pt x="45802" y="29579"/>
                  </a:cubicBezTo>
                  <a:cubicBezTo>
                    <a:pt x="43800" y="32448"/>
                    <a:pt x="40991" y="34630"/>
                    <a:pt x="37733" y="35856"/>
                  </a:cubicBezTo>
                  <a:cubicBezTo>
                    <a:pt x="41828" y="37231"/>
                    <a:pt x="45294" y="39980"/>
                    <a:pt x="47596" y="43626"/>
                  </a:cubicBezTo>
                  <a:cubicBezTo>
                    <a:pt x="49957" y="46944"/>
                    <a:pt x="51212" y="50919"/>
                    <a:pt x="51182" y="54983"/>
                  </a:cubicBezTo>
                  <a:cubicBezTo>
                    <a:pt x="51392" y="61559"/>
                    <a:pt x="48911" y="67924"/>
                    <a:pt x="44308" y="72617"/>
                  </a:cubicBezTo>
                  <a:cubicBezTo>
                    <a:pt x="39287" y="77279"/>
                    <a:pt x="32623" y="79760"/>
                    <a:pt x="25779" y="79491"/>
                  </a:cubicBezTo>
                  <a:cubicBezTo>
                    <a:pt x="19442" y="79521"/>
                    <a:pt x="13286" y="77518"/>
                    <a:pt x="8145" y="73812"/>
                  </a:cubicBezTo>
                  <a:cubicBezTo>
                    <a:pt x="2556" y="69449"/>
                    <a:pt x="-552" y="62664"/>
                    <a:pt x="-223" y="55581"/>
                  </a:cubicBezTo>
                  <a:cubicBezTo>
                    <a:pt x="-194" y="46973"/>
                    <a:pt x="4977" y="39203"/>
                    <a:pt x="12926" y="35856"/>
                  </a:cubicBezTo>
                  <a:close/>
                  <a:moveTo>
                    <a:pt x="14421" y="54385"/>
                  </a:moveTo>
                  <a:cubicBezTo>
                    <a:pt x="14332" y="57852"/>
                    <a:pt x="15497" y="61260"/>
                    <a:pt x="17708" y="63950"/>
                  </a:cubicBezTo>
                  <a:cubicBezTo>
                    <a:pt x="19681" y="66161"/>
                    <a:pt x="22521" y="67357"/>
                    <a:pt x="25479" y="67237"/>
                  </a:cubicBezTo>
                  <a:cubicBezTo>
                    <a:pt x="28438" y="67446"/>
                    <a:pt x="31338" y="66221"/>
                    <a:pt x="33250" y="63950"/>
                  </a:cubicBezTo>
                  <a:cubicBezTo>
                    <a:pt x="35462" y="61289"/>
                    <a:pt x="36538" y="57852"/>
                    <a:pt x="36238" y="54385"/>
                  </a:cubicBezTo>
                  <a:cubicBezTo>
                    <a:pt x="36478" y="51218"/>
                    <a:pt x="35402" y="48079"/>
                    <a:pt x="33250" y="45718"/>
                  </a:cubicBezTo>
                  <a:cubicBezTo>
                    <a:pt x="31278" y="43507"/>
                    <a:pt x="28438" y="42311"/>
                    <a:pt x="25479" y="42431"/>
                  </a:cubicBezTo>
                  <a:cubicBezTo>
                    <a:pt x="22282" y="42252"/>
                    <a:pt x="19173" y="43566"/>
                    <a:pt x="17111" y="46017"/>
                  </a:cubicBezTo>
                  <a:cubicBezTo>
                    <a:pt x="15258" y="48617"/>
                    <a:pt x="14302" y="51786"/>
                    <a:pt x="14421" y="54983"/>
                  </a:cubicBezTo>
                  <a:close/>
                  <a:moveTo>
                    <a:pt x="15915" y="20912"/>
                  </a:moveTo>
                  <a:cubicBezTo>
                    <a:pt x="15736" y="23482"/>
                    <a:pt x="16722" y="26023"/>
                    <a:pt x="18605" y="27786"/>
                  </a:cubicBezTo>
                  <a:cubicBezTo>
                    <a:pt x="20309" y="29549"/>
                    <a:pt x="22729" y="30416"/>
                    <a:pt x="25180" y="30177"/>
                  </a:cubicBezTo>
                  <a:cubicBezTo>
                    <a:pt x="30620" y="29788"/>
                    <a:pt x="34685" y="25067"/>
                    <a:pt x="34297" y="19627"/>
                  </a:cubicBezTo>
                  <a:cubicBezTo>
                    <a:pt x="34147" y="17565"/>
                    <a:pt x="33370" y="15622"/>
                    <a:pt x="32055" y="14038"/>
                  </a:cubicBezTo>
                  <a:cubicBezTo>
                    <a:pt x="30292" y="12364"/>
                    <a:pt x="27900" y="11497"/>
                    <a:pt x="25479" y="11647"/>
                  </a:cubicBezTo>
                  <a:cubicBezTo>
                    <a:pt x="22939" y="11348"/>
                    <a:pt x="20398" y="12245"/>
                    <a:pt x="18605" y="14038"/>
                  </a:cubicBezTo>
                  <a:cubicBezTo>
                    <a:pt x="16603" y="15981"/>
                    <a:pt x="15587" y="18730"/>
                    <a:pt x="15915" y="21510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28" name="任意多边形: 形状 1227"/>
            <p:cNvSpPr/>
            <p:nvPr/>
          </p:nvSpPr>
          <p:spPr>
            <a:xfrm>
              <a:off x="2897818" y="9467166"/>
              <a:ext cx="52619" cy="78322"/>
            </a:xfrm>
            <a:custGeom>
              <a:avLst/>
              <a:gdLst>
                <a:gd name="connsiteX0" fmla="*/ -247 w 52619"/>
                <a:gd name="connsiteY0" fmla="*/ 55125 h 78322"/>
                <a:gd name="connsiteX1" fmla="*/ 14697 w 52619"/>
                <a:gd name="connsiteY1" fmla="*/ 55125 h 78322"/>
                <a:gd name="connsiteX2" fmla="*/ 18283 w 52619"/>
                <a:gd name="connsiteY2" fmla="*/ 63195 h 78322"/>
                <a:gd name="connsiteX3" fmla="*/ 25755 w 52619"/>
                <a:gd name="connsiteY3" fmla="*/ 65884 h 78322"/>
                <a:gd name="connsiteX4" fmla="*/ 33525 w 52619"/>
                <a:gd name="connsiteY4" fmla="*/ 62298 h 78322"/>
                <a:gd name="connsiteX5" fmla="*/ 36813 w 52619"/>
                <a:gd name="connsiteY5" fmla="*/ 50642 h 78322"/>
                <a:gd name="connsiteX6" fmla="*/ 33525 w 52619"/>
                <a:gd name="connsiteY6" fmla="*/ 39883 h 78322"/>
                <a:gd name="connsiteX7" fmla="*/ 25156 w 52619"/>
                <a:gd name="connsiteY7" fmla="*/ 36296 h 78322"/>
                <a:gd name="connsiteX8" fmla="*/ 13800 w 52619"/>
                <a:gd name="connsiteY8" fmla="*/ 41975 h 78322"/>
                <a:gd name="connsiteX9" fmla="*/ 1546 w 52619"/>
                <a:gd name="connsiteY9" fmla="*/ 40181 h 78322"/>
                <a:gd name="connsiteX10" fmla="*/ 9316 w 52619"/>
                <a:gd name="connsiteY10" fmla="*/ -166 h 78322"/>
                <a:gd name="connsiteX11" fmla="*/ 48768 w 52619"/>
                <a:gd name="connsiteY11" fmla="*/ -166 h 78322"/>
                <a:gd name="connsiteX12" fmla="*/ 48768 w 52619"/>
                <a:gd name="connsiteY12" fmla="*/ 13582 h 78322"/>
                <a:gd name="connsiteX13" fmla="*/ 20674 w 52619"/>
                <a:gd name="connsiteY13" fmla="*/ 13582 h 78322"/>
                <a:gd name="connsiteX14" fmla="*/ 18283 w 52619"/>
                <a:gd name="connsiteY14" fmla="*/ 27032 h 78322"/>
                <a:gd name="connsiteX15" fmla="*/ 28445 w 52619"/>
                <a:gd name="connsiteY15" fmla="*/ 24341 h 78322"/>
                <a:gd name="connsiteX16" fmla="*/ 45181 w 52619"/>
                <a:gd name="connsiteY16" fmla="*/ 31813 h 78322"/>
                <a:gd name="connsiteX17" fmla="*/ 52354 w 52619"/>
                <a:gd name="connsiteY17" fmla="*/ 50343 h 78322"/>
                <a:gd name="connsiteX18" fmla="*/ 46675 w 52619"/>
                <a:gd name="connsiteY18" fmla="*/ 67678 h 78322"/>
                <a:gd name="connsiteX19" fmla="*/ 25456 w 52619"/>
                <a:gd name="connsiteY19" fmla="*/ 78138 h 78322"/>
                <a:gd name="connsiteX20" fmla="*/ 7822 w 52619"/>
                <a:gd name="connsiteY20" fmla="*/ 72161 h 78322"/>
                <a:gd name="connsiteX21" fmla="*/ -247 w 52619"/>
                <a:gd name="connsiteY21" fmla="*/ 55125 h 7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619" h="78322">
                  <a:moveTo>
                    <a:pt x="-247" y="55125"/>
                  </a:moveTo>
                  <a:lnTo>
                    <a:pt x="14697" y="55125"/>
                  </a:lnTo>
                  <a:cubicBezTo>
                    <a:pt x="14875" y="58174"/>
                    <a:pt x="16161" y="61043"/>
                    <a:pt x="18283" y="63195"/>
                  </a:cubicBezTo>
                  <a:cubicBezTo>
                    <a:pt x="20345" y="64988"/>
                    <a:pt x="23005" y="65944"/>
                    <a:pt x="25755" y="65884"/>
                  </a:cubicBezTo>
                  <a:cubicBezTo>
                    <a:pt x="28744" y="65884"/>
                    <a:pt x="31583" y="64570"/>
                    <a:pt x="33525" y="62298"/>
                  </a:cubicBezTo>
                  <a:cubicBezTo>
                    <a:pt x="35886" y="58891"/>
                    <a:pt x="37052" y="54796"/>
                    <a:pt x="36813" y="50642"/>
                  </a:cubicBezTo>
                  <a:cubicBezTo>
                    <a:pt x="37082" y="46787"/>
                    <a:pt x="35886" y="42931"/>
                    <a:pt x="33525" y="39883"/>
                  </a:cubicBezTo>
                  <a:cubicBezTo>
                    <a:pt x="31433" y="37462"/>
                    <a:pt x="28355" y="36147"/>
                    <a:pt x="25156" y="36296"/>
                  </a:cubicBezTo>
                  <a:cubicBezTo>
                    <a:pt x="20734" y="36476"/>
                    <a:pt x="16609" y="38538"/>
                    <a:pt x="13800" y="41975"/>
                  </a:cubicBezTo>
                  <a:lnTo>
                    <a:pt x="1546" y="40181"/>
                  </a:lnTo>
                  <a:lnTo>
                    <a:pt x="9316" y="-166"/>
                  </a:lnTo>
                  <a:lnTo>
                    <a:pt x="48768" y="-166"/>
                  </a:lnTo>
                  <a:lnTo>
                    <a:pt x="48768" y="13582"/>
                  </a:lnTo>
                  <a:lnTo>
                    <a:pt x="20674" y="13582"/>
                  </a:lnTo>
                  <a:lnTo>
                    <a:pt x="18283" y="27032"/>
                  </a:lnTo>
                  <a:cubicBezTo>
                    <a:pt x="21391" y="25268"/>
                    <a:pt x="24888" y="24341"/>
                    <a:pt x="28445" y="24341"/>
                  </a:cubicBezTo>
                  <a:cubicBezTo>
                    <a:pt x="34870" y="24222"/>
                    <a:pt x="40997" y="26942"/>
                    <a:pt x="45181" y="31813"/>
                  </a:cubicBezTo>
                  <a:cubicBezTo>
                    <a:pt x="50023" y="36745"/>
                    <a:pt x="52623" y="43439"/>
                    <a:pt x="52354" y="50343"/>
                  </a:cubicBezTo>
                  <a:cubicBezTo>
                    <a:pt x="52325" y="56560"/>
                    <a:pt x="50322" y="62627"/>
                    <a:pt x="46675" y="67678"/>
                  </a:cubicBezTo>
                  <a:cubicBezTo>
                    <a:pt x="41804" y="74492"/>
                    <a:pt x="33824" y="78407"/>
                    <a:pt x="25456" y="78138"/>
                  </a:cubicBezTo>
                  <a:cubicBezTo>
                    <a:pt x="19060" y="78377"/>
                    <a:pt x="12783" y="76226"/>
                    <a:pt x="7822" y="72161"/>
                  </a:cubicBezTo>
                  <a:cubicBezTo>
                    <a:pt x="2921" y="67827"/>
                    <a:pt x="-8" y="61671"/>
                    <a:pt x="-247" y="55125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29" name="任意多边形: 形状 1228"/>
            <p:cNvSpPr/>
            <p:nvPr/>
          </p:nvSpPr>
          <p:spPr>
            <a:xfrm>
              <a:off x="2963095" y="9464157"/>
              <a:ext cx="51161" cy="79839"/>
            </a:xfrm>
            <a:custGeom>
              <a:avLst/>
              <a:gdLst>
                <a:gd name="connsiteX0" fmla="*/ 25333 w 51161"/>
                <a:gd name="connsiteY0" fmla="*/ -145 h 79839"/>
                <a:gd name="connsiteX1" fmla="*/ 42966 w 51161"/>
                <a:gd name="connsiteY1" fmla="*/ 7924 h 79839"/>
                <a:gd name="connsiteX2" fmla="*/ 50737 w 51161"/>
                <a:gd name="connsiteY2" fmla="*/ 39605 h 79839"/>
                <a:gd name="connsiteX3" fmla="*/ 42966 w 51161"/>
                <a:gd name="connsiteY3" fmla="*/ 71584 h 79839"/>
                <a:gd name="connsiteX4" fmla="*/ 25333 w 51161"/>
                <a:gd name="connsiteY4" fmla="*/ 79653 h 79839"/>
                <a:gd name="connsiteX5" fmla="*/ 6803 w 51161"/>
                <a:gd name="connsiteY5" fmla="*/ 70687 h 79839"/>
                <a:gd name="connsiteX6" fmla="*/ -71 w 51161"/>
                <a:gd name="connsiteY6" fmla="*/ 40800 h 79839"/>
                <a:gd name="connsiteX7" fmla="*/ 7699 w 51161"/>
                <a:gd name="connsiteY7" fmla="*/ 9119 h 79839"/>
                <a:gd name="connsiteX8" fmla="*/ 25333 w 51161"/>
                <a:gd name="connsiteY8" fmla="*/ -145 h 79839"/>
                <a:gd name="connsiteX9" fmla="*/ 25333 w 51161"/>
                <a:gd name="connsiteY9" fmla="*/ 12108 h 79839"/>
                <a:gd name="connsiteX10" fmla="*/ 20551 w 51161"/>
                <a:gd name="connsiteY10" fmla="*/ 13902 h 79839"/>
                <a:gd name="connsiteX11" fmla="*/ 17263 w 51161"/>
                <a:gd name="connsiteY11" fmla="*/ 20178 h 79839"/>
                <a:gd name="connsiteX12" fmla="*/ 15470 w 51161"/>
                <a:gd name="connsiteY12" fmla="*/ 39605 h 79839"/>
                <a:gd name="connsiteX13" fmla="*/ 16964 w 51161"/>
                <a:gd name="connsiteY13" fmla="*/ 58434 h 79839"/>
                <a:gd name="connsiteX14" fmla="*/ 20551 w 51161"/>
                <a:gd name="connsiteY14" fmla="*/ 65307 h 79839"/>
                <a:gd name="connsiteX15" fmla="*/ 25333 w 51161"/>
                <a:gd name="connsiteY15" fmla="*/ 67101 h 79839"/>
                <a:gd name="connsiteX16" fmla="*/ 30115 w 51161"/>
                <a:gd name="connsiteY16" fmla="*/ 65307 h 79839"/>
                <a:gd name="connsiteX17" fmla="*/ 33403 w 51161"/>
                <a:gd name="connsiteY17" fmla="*/ 59031 h 79839"/>
                <a:gd name="connsiteX18" fmla="*/ 33403 w 51161"/>
                <a:gd name="connsiteY18" fmla="*/ 39605 h 79839"/>
                <a:gd name="connsiteX19" fmla="*/ 33403 w 51161"/>
                <a:gd name="connsiteY19" fmla="*/ 20775 h 79839"/>
                <a:gd name="connsiteX20" fmla="*/ 29816 w 51161"/>
                <a:gd name="connsiteY20" fmla="*/ 13902 h 79839"/>
                <a:gd name="connsiteX21" fmla="*/ 25333 w 51161"/>
                <a:gd name="connsiteY21" fmla="*/ 12108 h 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161" h="79839">
                  <a:moveTo>
                    <a:pt x="25333" y="-145"/>
                  </a:moveTo>
                  <a:cubicBezTo>
                    <a:pt x="32177" y="-444"/>
                    <a:pt x="38722" y="2544"/>
                    <a:pt x="42966" y="7924"/>
                  </a:cubicBezTo>
                  <a:cubicBezTo>
                    <a:pt x="48914" y="17368"/>
                    <a:pt x="51664" y="28487"/>
                    <a:pt x="50737" y="39605"/>
                  </a:cubicBezTo>
                  <a:cubicBezTo>
                    <a:pt x="51664" y="50812"/>
                    <a:pt x="48944" y="62050"/>
                    <a:pt x="42966" y="71584"/>
                  </a:cubicBezTo>
                  <a:cubicBezTo>
                    <a:pt x="38722" y="76963"/>
                    <a:pt x="32177" y="79952"/>
                    <a:pt x="25333" y="79653"/>
                  </a:cubicBezTo>
                  <a:cubicBezTo>
                    <a:pt x="18071" y="79832"/>
                    <a:pt x="11166" y="76515"/>
                    <a:pt x="6803" y="70687"/>
                  </a:cubicBezTo>
                  <a:cubicBezTo>
                    <a:pt x="1573" y="61631"/>
                    <a:pt x="-819" y="51231"/>
                    <a:pt x="-71" y="40800"/>
                  </a:cubicBezTo>
                  <a:cubicBezTo>
                    <a:pt x="-997" y="29682"/>
                    <a:pt x="1752" y="18564"/>
                    <a:pt x="7699" y="9119"/>
                  </a:cubicBezTo>
                  <a:cubicBezTo>
                    <a:pt x="11674" y="3292"/>
                    <a:pt x="18279" y="-175"/>
                    <a:pt x="25333" y="-145"/>
                  </a:cubicBezTo>
                  <a:close/>
                  <a:moveTo>
                    <a:pt x="25333" y="12108"/>
                  </a:moveTo>
                  <a:cubicBezTo>
                    <a:pt x="23570" y="12078"/>
                    <a:pt x="21866" y="12706"/>
                    <a:pt x="20551" y="13902"/>
                  </a:cubicBezTo>
                  <a:cubicBezTo>
                    <a:pt x="18757" y="15546"/>
                    <a:pt x="17592" y="17757"/>
                    <a:pt x="17263" y="20178"/>
                  </a:cubicBezTo>
                  <a:cubicBezTo>
                    <a:pt x="15799" y="26544"/>
                    <a:pt x="15201" y="33089"/>
                    <a:pt x="15470" y="39605"/>
                  </a:cubicBezTo>
                  <a:cubicBezTo>
                    <a:pt x="15231" y="45911"/>
                    <a:pt x="15739" y="52247"/>
                    <a:pt x="16964" y="58434"/>
                  </a:cubicBezTo>
                  <a:cubicBezTo>
                    <a:pt x="17294" y="61093"/>
                    <a:pt x="18579" y="63514"/>
                    <a:pt x="20551" y="65307"/>
                  </a:cubicBezTo>
                  <a:cubicBezTo>
                    <a:pt x="21866" y="66503"/>
                    <a:pt x="23570" y="67131"/>
                    <a:pt x="25333" y="67101"/>
                  </a:cubicBezTo>
                  <a:cubicBezTo>
                    <a:pt x="27097" y="67071"/>
                    <a:pt x="28770" y="66443"/>
                    <a:pt x="30115" y="65307"/>
                  </a:cubicBezTo>
                  <a:cubicBezTo>
                    <a:pt x="31818" y="63574"/>
                    <a:pt x="32954" y="61392"/>
                    <a:pt x="33403" y="59031"/>
                  </a:cubicBezTo>
                  <a:cubicBezTo>
                    <a:pt x="34120" y="52576"/>
                    <a:pt x="34120" y="46060"/>
                    <a:pt x="33403" y="39605"/>
                  </a:cubicBezTo>
                  <a:cubicBezTo>
                    <a:pt x="34060" y="33358"/>
                    <a:pt x="34060" y="27022"/>
                    <a:pt x="33403" y="20775"/>
                  </a:cubicBezTo>
                  <a:cubicBezTo>
                    <a:pt x="32775" y="18235"/>
                    <a:pt x="31549" y="15874"/>
                    <a:pt x="29816" y="13902"/>
                  </a:cubicBezTo>
                  <a:cubicBezTo>
                    <a:pt x="28561" y="12826"/>
                    <a:pt x="26977" y="12198"/>
                    <a:pt x="25333" y="1210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30" name="任意多边形: 形状 1229"/>
            <p:cNvSpPr/>
            <p:nvPr/>
          </p:nvSpPr>
          <p:spPr>
            <a:xfrm>
              <a:off x="2786339" y="8017939"/>
              <a:ext cx="476402" cy="131803"/>
            </a:xfrm>
            <a:custGeom>
              <a:avLst/>
              <a:gdLst>
                <a:gd name="connsiteX0" fmla="*/ 476155 w 476402"/>
                <a:gd name="connsiteY0" fmla="*/ 9099 h 131803"/>
                <a:gd name="connsiteX1" fmla="*/ 464499 w 476402"/>
                <a:gd name="connsiteY1" fmla="*/ 9099 h 131803"/>
                <a:gd name="connsiteX2" fmla="*/ 408909 w 476402"/>
                <a:gd name="connsiteY2" fmla="*/ 64988 h 131803"/>
                <a:gd name="connsiteX3" fmla="*/ 379022 w 476402"/>
                <a:gd name="connsiteY3" fmla="*/ 48849 h 131803"/>
                <a:gd name="connsiteX4" fmla="*/ 416381 w 476402"/>
                <a:gd name="connsiteY4" fmla="*/ 4018 h 131803"/>
                <a:gd name="connsiteX5" fmla="*/ 407116 w 476402"/>
                <a:gd name="connsiteY5" fmla="*/ 1030 h 131803"/>
                <a:gd name="connsiteX6" fmla="*/ 370653 w 476402"/>
                <a:gd name="connsiteY6" fmla="*/ 44366 h 131803"/>
                <a:gd name="connsiteX7" fmla="*/ 322834 w 476402"/>
                <a:gd name="connsiteY7" fmla="*/ 27330 h 131803"/>
                <a:gd name="connsiteX8" fmla="*/ 332099 w 476402"/>
                <a:gd name="connsiteY8" fmla="*/ 7007 h 131803"/>
                <a:gd name="connsiteX9" fmla="*/ 324029 w 476402"/>
                <a:gd name="connsiteY9" fmla="*/ 3720 h 131803"/>
                <a:gd name="connsiteX10" fmla="*/ 314166 w 476402"/>
                <a:gd name="connsiteY10" fmla="*/ 25537 h 131803"/>
                <a:gd name="connsiteX11" fmla="*/ 243035 w 476402"/>
                <a:gd name="connsiteY11" fmla="*/ 15973 h 131803"/>
                <a:gd name="connsiteX12" fmla="*/ 243035 w 476402"/>
                <a:gd name="connsiteY12" fmla="*/ 8202 h 131803"/>
                <a:gd name="connsiteX13" fmla="*/ 234069 w 476402"/>
                <a:gd name="connsiteY13" fmla="*/ 8202 h 131803"/>
                <a:gd name="connsiteX14" fmla="*/ 234069 w 476402"/>
                <a:gd name="connsiteY14" fmla="*/ 17169 h 131803"/>
                <a:gd name="connsiteX15" fmla="*/ 162340 w 476402"/>
                <a:gd name="connsiteY15" fmla="*/ 27928 h 131803"/>
                <a:gd name="connsiteX16" fmla="*/ 149787 w 476402"/>
                <a:gd name="connsiteY16" fmla="*/ -166 h 131803"/>
                <a:gd name="connsiteX17" fmla="*/ 142913 w 476402"/>
                <a:gd name="connsiteY17" fmla="*/ 4317 h 131803"/>
                <a:gd name="connsiteX18" fmla="*/ 153971 w 476402"/>
                <a:gd name="connsiteY18" fmla="*/ 30020 h 131803"/>
                <a:gd name="connsiteX19" fmla="*/ 107645 w 476402"/>
                <a:gd name="connsiteY19" fmla="*/ 47355 h 131803"/>
                <a:gd name="connsiteX20" fmla="*/ 70586 w 476402"/>
                <a:gd name="connsiteY20" fmla="*/ 4317 h 131803"/>
                <a:gd name="connsiteX21" fmla="*/ 58930 w 476402"/>
                <a:gd name="connsiteY21" fmla="*/ 4317 h 131803"/>
                <a:gd name="connsiteX22" fmla="*/ 99277 w 476402"/>
                <a:gd name="connsiteY22" fmla="*/ 51838 h 131803"/>
                <a:gd name="connsiteX23" fmla="*/ 71184 w 476402"/>
                <a:gd name="connsiteY23" fmla="*/ 66184 h 131803"/>
                <a:gd name="connsiteX24" fmla="*/ 11410 w 476402"/>
                <a:gd name="connsiteY24" fmla="*/ 4317 h 131803"/>
                <a:gd name="connsiteX25" fmla="*/ -247 w 476402"/>
                <a:gd name="connsiteY25" fmla="*/ 4317 h 131803"/>
                <a:gd name="connsiteX26" fmla="*/ 240644 w 476402"/>
                <a:gd name="connsiteY26" fmla="*/ 131636 h 131803"/>
                <a:gd name="connsiteX27" fmla="*/ 312373 w 476402"/>
                <a:gd name="connsiteY27" fmla="*/ 121774 h 131803"/>
                <a:gd name="connsiteX28" fmla="*/ 318948 w 476402"/>
                <a:gd name="connsiteY28" fmla="*/ 121774 h 131803"/>
                <a:gd name="connsiteX29" fmla="*/ 318948 w 476402"/>
                <a:gd name="connsiteY29" fmla="*/ 121774 h 131803"/>
                <a:gd name="connsiteX30" fmla="*/ 476155 w 476402"/>
                <a:gd name="connsiteY30" fmla="*/ 9099 h 131803"/>
                <a:gd name="connsiteX31" fmla="*/ 243035 w 476402"/>
                <a:gd name="connsiteY31" fmla="*/ 25836 h 131803"/>
                <a:gd name="connsiteX32" fmla="*/ 310282 w 476402"/>
                <a:gd name="connsiteY32" fmla="*/ 34802 h 131803"/>
                <a:gd name="connsiteX33" fmla="*/ 275612 w 476402"/>
                <a:gd name="connsiteY33" fmla="*/ 91289 h 131803"/>
                <a:gd name="connsiteX34" fmla="*/ 245725 w 476402"/>
                <a:gd name="connsiteY34" fmla="*/ 87404 h 131803"/>
                <a:gd name="connsiteX35" fmla="*/ 242736 w 476402"/>
                <a:gd name="connsiteY35" fmla="*/ 87404 h 131803"/>
                <a:gd name="connsiteX36" fmla="*/ 234069 w 476402"/>
                <a:gd name="connsiteY36" fmla="*/ 25836 h 131803"/>
                <a:gd name="connsiteX37" fmla="*/ 234069 w 476402"/>
                <a:gd name="connsiteY37" fmla="*/ 87104 h 131803"/>
                <a:gd name="connsiteX38" fmla="*/ 200894 w 476402"/>
                <a:gd name="connsiteY38" fmla="*/ 92185 h 131803"/>
                <a:gd name="connsiteX39" fmla="*/ 166225 w 476402"/>
                <a:gd name="connsiteY39" fmla="*/ 35998 h 131803"/>
                <a:gd name="connsiteX40" fmla="*/ 234069 w 476402"/>
                <a:gd name="connsiteY40" fmla="*/ 26434 h 131803"/>
                <a:gd name="connsiteX41" fmla="*/ 78656 w 476402"/>
                <a:gd name="connsiteY41" fmla="*/ 71862 h 131803"/>
                <a:gd name="connsiteX42" fmla="*/ 106151 w 476402"/>
                <a:gd name="connsiteY42" fmla="*/ 58114 h 131803"/>
                <a:gd name="connsiteX43" fmla="*/ 165926 w 476402"/>
                <a:gd name="connsiteY43" fmla="*/ 111014 h 131803"/>
                <a:gd name="connsiteX44" fmla="*/ 165926 w 476402"/>
                <a:gd name="connsiteY44" fmla="*/ 111014 h 131803"/>
                <a:gd name="connsiteX45" fmla="*/ 78656 w 476402"/>
                <a:gd name="connsiteY45" fmla="*/ 72460 h 131803"/>
                <a:gd name="connsiteX46" fmla="*/ 170708 w 476402"/>
                <a:gd name="connsiteY46" fmla="*/ 103543 h 131803"/>
                <a:gd name="connsiteX47" fmla="*/ 114520 w 476402"/>
                <a:gd name="connsiteY47" fmla="*/ 53930 h 131803"/>
                <a:gd name="connsiteX48" fmla="*/ 157557 w 476402"/>
                <a:gd name="connsiteY48" fmla="*/ 38090 h 131803"/>
                <a:gd name="connsiteX49" fmla="*/ 192227 w 476402"/>
                <a:gd name="connsiteY49" fmla="*/ 95174 h 131803"/>
                <a:gd name="connsiteX50" fmla="*/ 174294 w 476402"/>
                <a:gd name="connsiteY50" fmla="*/ 106830 h 131803"/>
                <a:gd name="connsiteX51" fmla="*/ 239747 w 476402"/>
                <a:gd name="connsiteY51" fmla="*/ 122372 h 131803"/>
                <a:gd name="connsiteX52" fmla="*/ 179973 w 476402"/>
                <a:gd name="connsiteY52" fmla="*/ 115497 h 131803"/>
                <a:gd name="connsiteX53" fmla="*/ 246622 w 476402"/>
                <a:gd name="connsiteY53" fmla="*/ 95772 h 131803"/>
                <a:gd name="connsiteX54" fmla="*/ 306396 w 476402"/>
                <a:gd name="connsiteY54" fmla="*/ 114302 h 131803"/>
                <a:gd name="connsiteX55" fmla="*/ 239747 w 476402"/>
                <a:gd name="connsiteY55" fmla="*/ 122969 h 131803"/>
                <a:gd name="connsiteX56" fmla="*/ 305500 w 476402"/>
                <a:gd name="connsiteY56" fmla="*/ 103244 h 131803"/>
                <a:gd name="connsiteX57" fmla="*/ 284877 w 476402"/>
                <a:gd name="connsiteY57" fmla="*/ 92783 h 131803"/>
                <a:gd name="connsiteX58" fmla="*/ 319247 w 476402"/>
                <a:gd name="connsiteY58" fmla="*/ 35998 h 131803"/>
                <a:gd name="connsiteX59" fmla="*/ 363481 w 476402"/>
                <a:gd name="connsiteY59" fmla="*/ 51539 h 131803"/>
                <a:gd name="connsiteX60" fmla="*/ 306097 w 476402"/>
                <a:gd name="connsiteY60" fmla="*/ 103841 h 131803"/>
                <a:gd name="connsiteX61" fmla="*/ 313868 w 476402"/>
                <a:gd name="connsiteY61" fmla="*/ 111612 h 131803"/>
                <a:gd name="connsiteX62" fmla="*/ 312075 w 476402"/>
                <a:gd name="connsiteY62" fmla="*/ 109221 h 131803"/>
                <a:gd name="connsiteX63" fmla="*/ 371849 w 476402"/>
                <a:gd name="connsiteY63" fmla="*/ 55723 h 131803"/>
                <a:gd name="connsiteX64" fmla="*/ 401736 w 476402"/>
                <a:gd name="connsiteY64" fmla="*/ 71264 h 131803"/>
                <a:gd name="connsiteX65" fmla="*/ 313868 w 476402"/>
                <a:gd name="connsiteY65" fmla="*/ 112210 h 13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76402" h="131803">
                  <a:moveTo>
                    <a:pt x="476155" y="9099"/>
                  </a:moveTo>
                  <a:lnTo>
                    <a:pt x="464499" y="9099"/>
                  </a:lnTo>
                  <a:cubicBezTo>
                    <a:pt x="448689" y="30229"/>
                    <a:pt x="429979" y="49058"/>
                    <a:pt x="408909" y="64988"/>
                  </a:cubicBezTo>
                  <a:cubicBezTo>
                    <a:pt x="399046" y="59011"/>
                    <a:pt x="388884" y="53631"/>
                    <a:pt x="379022" y="48849"/>
                  </a:cubicBezTo>
                  <a:cubicBezTo>
                    <a:pt x="392351" y="34653"/>
                    <a:pt x="404815" y="19679"/>
                    <a:pt x="416381" y="4018"/>
                  </a:cubicBezTo>
                  <a:lnTo>
                    <a:pt x="407116" y="1030"/>
                  </a:lnTo>
                  <a:cubicBezTo>
                    <a:pt x="395938" y="16272"/>
                    <a:pt x="383744" y="30737"/>
                    <a:pt x="370653" y="44366"/>
                  </a:cubicBezTo>
                  <a:cubicBezTo>
                    <a:pt x="355172" y="37492"/>
                    <a:pt x="339182" y="31814"/>
                    <a:pt x="322834" y="27330"/>
                  </a:cubicBezTo>
                  <a:cubicBezTo>
                    <a:pt x="326122" y="20456"/>
                    <a:pt x="329110" y="13582"/>
                    <a:pt x="332099" y="7007"/>
                  </a:cubicBezTo>
                  <a:lnTo>
                    <a:pt x="324029" y="3720"/>
                  </a:lnTo>
                  <a:cubicBezTo>
                    <a:pt x="321041" y="10892"/>
                    <a:pt x="317753" y="18065"/>
                    <a:pt x="314166" y="25537"/>
                  </a:cubicBezTo>
                  <a:cubicBezTo>
                    <a:pt x="290944" y="19410"/>
                    <a:pt x="267034" y="16212"/>
                    <a:pt x="243035" y="15973"/>
                  </a:cubicBezTo>
                  <a:lnTo>
                    <a:pt x="243035" y="8202"/>
                  </a:lnTo>
                  <a:lnTo>
                    <a:pt x="234069" y="8202"/>
                  </a:lnTo>
                  <a:lnTo>
                    <a:pt x="234069" y="17169"/>
                  </a:lnTo>
                  <a:cubicBezTo>
                    <a:pt x="209830" y="18125"/>
                    <a:pt x="185801" y="21741"/>
                    <a:pt x="162340" y="27928"/>
                  </a:cubicBezTo>
                  <a:cubicBezTo>
                    <a:pt x="157557" y="18663"/>
                    <a:pt x="153971" y="9099"/>
                    <a:pt x="149787" y="-166"/>
                  </a:cubicBezTo>
                  <a:cubicBezTo>
                    <a:pt x="147815" y="1777"/>
                    <a:pt x="145483" y="3301"/>
                    <a:pt x="142913" y="4317"/>
                  </a:cubicBezTo>
                  <a:cubicBezTo>
                    <a:pt x="146499" y="12985"/>
                    <a:pt x="149787" y="21353"/>
                    <a:pt x="153971" y="30020"/>
                  </a:cubicBezTo>
                  <a:cubicBezTo>
                    <a:pt x="138161" y="34742"/>
                    <a:pt x="122679" y="40540"/>
                    <a:pt x="107645" y="47355"/>
                  </a:cubicBezTo>
                  <a:cubicBezTo>
                    <a:pt x="94436" y="33756"/>
                    <a:pt x="82062" y="19381"/>
                    <a:pt x="70586" y="4317"/>
                  </a:cubicBezTo>
                  <a:lnTo>
                    <a:pt x="58930" y="4317"/>
                  </a:lnTo>
                  <a:cubicBezTo>
                    <a:pt x="71333" y="21024"/>
                    <a:pt x="84812" y="36894"/>
                    <a:pt x="99277" y="51838"/>
                  </a:cubicBezTo>
                  <a:cubicBezTo>
                    <a:pt x="90012" y="56321"/>
                    <a:pt x="80747" y="60804"/>
                    <a:pt x="71184" y="66184"/>
                  </a:cubicBezTo>
                  <a:cubicBezTo>
                    <a:pt x="48290" y="48640"/>
                    <a:pt x="28146" y="27779"/>
                    <a:pt x="11410" y="4317"/>
                  </a:cubicBezTo>
                  <a:lnTo>
                    <a:pt x="-247" y="4317"/>
                  </a:lnTo>
                  <a:cubicBezTo>
                    <a:pt x="53909" y="84146"/>
                    <a:pt x="144168" y="131875"/>
                    <a:pt x="240644" y="131636"/>
                  </a:cubicBezTo>
                  <a:cubicBezTo>
                    <a:pt x="264883" y="131427"/>
                    <a:pt x="288972" y="128110"/>
                    <a:pt x="312373" y="121774"/>
                  </a:cubicBezTo>
                  <a:lnTo>
                    <a:pt x="318948" y="121774"/>
                  </a:lnTo>
                  <a:lnTo>
                    <a:pt x="318948" y="121774"/>
                  </a:lnTo>
                  <a:cubicBezTo>
                    <a:pt x="382608" y="103154"/>
                    <a:pt x="438049" y="63404"/>
                    <a:pt x="476155" y="9099"/>
                  </a:cubicBezTo>
                  <a:close/>
                  <a:moveTo>
                    <a:pt x="243035" y="25836"/>
                  </a:moveTo>
                  <a:cubicBezTo>
                    <a:pt x="265719" y="26165"/>
                    <a:pt x="288284" y="29183"/>
                    <a:pt x="310282" y="34802"/>
                  </a:cubicBezTo>
                  <a:cubicBezTo>
                    <a:pt x="299791" y="54259"/>
                    <a:pt x="288225" y="73117"/>
                    <a:pt x="275612" y="91289"/>
                  </a:cubicBezTo>
                  <a:cubicBezTo>
                    <a:pt x="265839" y="88868"/>
                    <a:pt x="255796" y="87553"/>
                    <a:pt x="245725" y="87404"/>
                  </a:cubicBezTo>
                  <a:lnTo>
                    <a:pt x="242736" y="87404"/>
                  </a:lnTo>
                  <a:close/>
                  <a:moveTo>
                    <a:pt x="234069" y="25836"/>
                  </a:moveTo>
                  <a:lnTo>
                    <a:pt x="234069" y="87104"/>
                  </a:lnTo>
                  <a:cubicBezTo>
                    <a:pt x="222831" y="87104"/>
                    <a:pt x="211623" y="88808"/>
                    <a:pt x="200894" y="92185"/>
                  </a:cubicBezTo>
                  <a:cubicBezTo>
                    <a:pt x="188341" y="74104"/>
                    <a:pt x="176745" y="55334"/>
                    <a:pt x="166225" y="35998"/>
                  </a:cubicBezTo>
                  <a:cubicBezTo>
                    <a:pt x="188431" y="30349"/>
                    <a:pt x="211175" y="27151"/>
                    <a:pt x="234069" y="26434"/>
                  </a:cubicBezTo>
                  <a:close/>
                  <a:moveTo>
                    <a:pt x="78656" y="71862"/>
                  </a:moveTo>
                  <a:cubicBezTo>
                    <a:pt x="87921" y="66781"/>
                    <a:pt x="96886" y="62298"/>
                    <a:pt x="106151" y="58114"/>
                  </a:cubicBezTo>
                  <a:cubicBezTo>
                    <a:pt x="125011" y="76943"/>
                    <a:pt x="144945" y="94606"/>
                    <a:pt x="165926" y="111014"/>
                  </a:cubicBezTo>
                  <a:lnTo>
                    <a:pt x="165926" y="111014"/>
                  </a:lnTo>
                  <a:cubicBezTo>
                    <a:pt x="134873" y="103124"/>
                    <a:pt x="105374" y="90093"/>
                    <a:pt x="78656" y="72460"/>
                  </a:cubicBezTo>
                  <a:close/>
                  <a:moveTo>
                    <a:pt x="170708" y="103543"/>
                  </a:moveTo>
                  <a:cubicBezTo>
                    <a:pt x="151072" y="88061"/>
                    <a:pt x="132303" y="71503"/>
                    <a:pt x="114520" y="53930"/>
                  </a:cubicBezTo>
                  <a:cubicBezTo>
                    <a:pt x="128508" y="47743"/>
                    <a:pt x="142883" y="42453"/>
                    <a:pt x="157557" y="38090"/>
                  </a:cubicBezTo>
                  <a:cubicBezTo>
                    <a:pt x="168077" y="57725"/>
                    <a:pt x="179645" y="76793"/>
                    <a:pt x="192227" y="95174"/>
                  </a:cubicBezTo>
                  <a:cubicBezTo>
                    <a:pt x="185652" y="98013"/>
                    <a:pt x="179584" y="101959"/>
                    <a:pt x="174294" y="106830"/>
                  </a:cubicBezTo>
                  <a:close/>
                  <a:moveTo>
                    <a:pt x="239747" y="122372"/>
                  </a:moveTo>
                  <a:cubicBezTo>
                    <a:pt x="219633" y="122132"/>
                    <a:pt x="199609" y="119831"/>
                    <a:pt x="179973" y="115497"/>
                  </a:cubicBezTo>
                  <a:cubicBezTo>
                    <a:pt x="197935" y="98970"/>
                    <a:pt x="222562" y="91677"/>
                    <a:pt x="246622" y="95772"/>
                  </a:cubicBezTo>
                  <a:cubicBezTo>
                    <a:pt x="268230" y="93739"/>
                    <a:pt x="289749" y="100404"/>
                    <a:pt x="306396" y="114302"/>
                  </a:cubicBezTo>
                  <a:cubicBezTo>
                    <a:pt x="284578" y="119771"/>
                    <a:pt x="262223" y="122670"/>
                    <a:pt x="239747" y="122969"/>
                  </a:cubicBezTo>
                  <a:close/>
                  <a:moveTo>
                    <a:pt x="305500" y="103244"/>
                  </a:moveTo>
                  <a:cubicBezTo>
                    <a:pt x="299283" y="98581"/>
                    <a:pt x="292319" y="95025"/>
                    <a:pt x="284877" y="92783"/>
                  </a:cubicBezTo>
                  <a:cubicBezTo>
                    <a:pt x="297429" y="74522"/>
                    <a:pt x="308906" y="55574"/>
                    <a:pt x="319247" y="35998"/>
                  </a:cubicBezTo>
                  <a:cubicBezTo>
                    <a:pt x="334310" y="40242"/>
                    <a:pt x="349074" y="45442"/>
                    <a:pt x="363481" y="51539"/>
                  </a:cubicBezTo>
                  <a:cubicBezTo>
                    <a:pt x="345309" y="69979"/>
                    <a:pt x="326151" y="87463"/>
                    <a:pt x="306097" y="103841"/>
                  </a:cubicBezTo>
                  <a:close/>
                  <a:moveTo>
                    <a:pt x="313868" y="111612"/>
                  </a:moveTo>
                  <a:lnTo>
                    <a:pt x="312075" y="109221"/>
                  </a:lnTo>
                  <a:cubicBezTo>
                    <a:pt x="333025" y="92574"/>
                    <a:pt x="352990" y="74731"/>
                    <a:pt x="371849" y="55723"/>
                  </a:cubicBezTo>
                  <a:cubicBezTo>
                    <a:pt x="381712" y="60206"/>
                    <a:pt x="391276" y="65586"/>
                    <a:pt x="401736" y="71264"/>
                  </a:cubicBezTo>
                  <a:cubicBezTo>
                    <a:pt x="374987" y="89824"/>
                    <a:pt x="345279" y="103662"/>
                    <a:pt x="313868" y="112210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31" name="任意多边形: 形状 1230"/>
            <p:cNvSpPr/>
            <p:nvPr/>
          </p:nvSpPr>
          <p:spPr>
            <a:xfrm>
              <a:off x="2782154" y="7584276"/>
              <a:ext cx="485667" cy="145251"/>
            </a:xfrm>
            <a:custGeom>
              <a:avLst/>
              <a:gdLst>
                <a:gd name="connsiteX0" fmla="*/ 11410 w 485667"/>
                <a:gd name="connsiteY0" fmla="*/ 131039 h 145251"/>
                <a:gd name="connsiteX1" fmla="*/ 71184 w 485667"/>
                <a:gd name="connsiteY1" fmla="*/ 68276 h 145251"/>
                <a:gd name="connsiteX2" fmla="*/ 106451 w 485667"/>
                <a:gd name="connsiteY2" fmla="*/ 87105 h 145251"/>
                <a:gd name="connsiteX3" fmla="*/ 69391 w 485667"/>
                <a:gd name="connsiteY3" fmla="*/ 131039 h 145251"/>
                <a:gd name="connsiteX4" fmla="*/ 74471 w 485667"/>
                <a:gd name="connsiteY4" fmla="*/ 131039 h 145251"/>
                <a:gd name="connsiteX5" fmla="*/ 79552 w 485667"/>
                <a:gd name="connsiteY5" fmla="*/ 132832 h 145251"/>
                <a:gd name="connsiteX6" fmla="*/ 115417 w 485667"/>
                <a:gd name="connsiteY6" fmla="*/ 90691 h 145251"/>
                <a:gd name="connsiteX7" fmla="*/ 161145 w 485667"/>
                <a:gd name="connsiteY7" fmla="*/ 107428 h 145251"/>
                <a:gd name="connsiteX8" fmla="*/ 148891 w 485667"/>
                <a:gd name="connsiteY8" fmla="*/ 135223 h 145251"/>
                <a:gd name="connsiteX9" fmla="*/ 158753 w 485667"/>
                <a:gd name="connsiteY9" fmla="*/ 135223 h 145251"/>
                <a:gd name="connsiteX10" fmla="*/ 169811 w 485667"/>
                <a:gd name="connsiteY10" fmla="*/ 110715 h 145251"/>
                <a:gd name="connsiteX11" fmla="*/ 238253 w 485667"/>
                <a:gd name="connsiteY11" fmla="*/ 120877 h 145251"/>
                <a:gd name="connsiteX12" fmla="*/ 238253 w 485667"/>
                <a:gd name="connsiteY12" fmla="*/ 145086 h 145251"/>
                <a:gd name="connsiteX13" fmla="*/ 240046 w 485667"/>
                <a:gd name="connsiteY13" fmla="*/ 145086 h 145251"/>
                <a:gd name="connsiteX14" fmla="*/ 241840 w 485667"/>
                <a:gd name="connsiteY14" fmla="*/ 143293 h 145251"/>
                <a:gd name="connsiteX15" fmla="*/ 247220 w 485667"/>
                <a:gd name="connsiteY15" fmla="*/ 139706 h 145251"/>
                <a:gd name="connsiteX16" fmla="*/ 247220 w 485667"/>
                <a:gd name="connsiteY16" fmla="*/ 121176 h 145251"/>
                <a:gd name="connsiteX17" fmla="*/ 247220 w 485667"/>
                <a:gd name="connsiteY17" fmla="*/ 121176 h 145251"/>
                <a:gd name="connsiteX18" fmla="*/ 315363 w 485667"/>
                <a:gd name="connsiteY18" fmla="*/ 112508 h 145251"/>
                <a:gd name="connsiteX19" fmla="*/ 327915 w 485667"/>
                <a:gd name="connsiteY19" fmla="*/ 140902 h 145251"/>
                <a:gd name="connsiteX20" fmla="*/ 336882 w 485667"/>
                <a:gd name="connsiteY20" fmla="*/ 140902 h 145251"/>
                <a:gd name="connsiteX21" fmla="*/ 335088 w 485667"/>
                <a:gd name="connsiteY21" fmla="*/ 136418 h 145251"/>
                <a:gd name="connsiteX22" fmla="*/ 323731 w 485667"/>
                <a:gd name="connsiteY22" fmla="*/ 111014 h 145251"/>
                <a:gd name="connsiteX23" fmla="*/ 370056 w 485667"/>
                <a:gd name="connsiteY23" fmla="*/ 92185 h 145251"/>
                <a:gd name="connsiteX24" fmla="*/ 408012 w 485667"/>
                <a:gd name="connsiteY24" fmla="*/ 137016 h 145251"/>
                <a:gd name="connsiteX25" fmla="*/ 417277 w 485667"/>
                <a:gd name="connsiteY25" fmla="*/ 134625 h 145251"/>
                <a:gd name="connsiteX26" fmla="*/ 379321 w 485667"/>
                <a:gd name="connsiteY26" fmla="*/ 88599 h 145251"/>
                <a:gd name="connsiteX27" fmla="*/ 416381 w 485667"/>
                <a:gd name="connsiteY27" fmla="*/ 67977 h 145251"/>
                <a:gd name="connsiteX28" fmla="*/ 474362 w 485667"/>
                <a:gd name="connsiteY28" fmla="*/ 129544 h 145251"/>
                <a:gd name="connsiteX29" fmla="*/ 485420 w 485667"/>
                <a:gd name="connsiteY29" fmla="*/ 129544 h 145251"/>
                <a:gd name="connsiteX30" fmla="*/ 321340 w 485667"/>
                <a:gd name="connsiteY30" fmla="*/ 9996 h 145251"/>
                <a:gd name="connsiteX31" fmla="*/ 321340 w 485667"/>
                <a:gd name="connsiteY31" fmla="*/ 9996 h 145251"/>
                <a:gd name="connsiteX32" fmla="*/ 315064 w 485667"/>
                <a:gd name="connsiteY32" fmla="*/ 9996 h 145251"/>
                <a:gd name="connsiteX33" fmla="*/ 243035 w 485667"/>
                <a:gd name="connsiteY33" fmla="*/ -166 h 145251"/>
                <a:gd name="connsiteX34" fmla="*/ -247 w 485667"/>
                <a:gd name="connsiteY34" fmla="*/ 131637 h 145251"/>
                <a:gd name="connsiteX35" fmla="*/ 164432 w 485667"/>
                <a:gd name="connsiteY35" fmla="*/ 99358 h 145251"/>
                <a:gd name="connsiteX36" fmla="*/ 121394 w 485667"/>
                <a:gd name="connsiteY36" fmla="*/ 84116 h 145251"/>
                <a:gd name="connsiteX37" fmla="*/ 175789 w 485667"/>
                <a:gd name="connsiteY37" fmla="*/ 34802 h 145251"/>
                <a:gd name="connsiteX38" fmla="*/ 183858 w 485667"/>
                <a:gd name="connsiteY38" fmla="*/ 28526 h 145251"/>
                <a:gd name="connsiteX39" fmla="*/ 201492 w 485667"/>
                <a:gd name="connsiteY39" fmla="*/ 37791 h 145251"/>
                <a:gd name="connsiteX40" fmla="*/ 165030 w 485667"/>
                <a:gd name="connsiteY40" fmla="*/ 99358 h 145251"/>
                <a:gd name="connsiteX41" fmla="*/ 237656 w 485667"/>
                <a:gd name="connsiteY41" fmla="*/ 110715 h 145251"/>
                <a:gd name="connsiteX42" fmla="*/ 173697 w 485667"/>
                <a:gd name="connsiteY42" fmla="*/ 101450 h 145251"/>
                <a:gd name="connsiteX43" fmla="*/ 207769 w 485667"/>
                <a:gd name="connsiteY43" fmla="*/ 44067 h 145251"/>
                <a:gd name="connsiteX44" fmla="*/ 210758 w 485667"/>
                <a:gd name="connsiteY44" fmla="*/ 40481 h 145251"/>
                <a:gd name="connsiteX45" fmla="*/ 237656 w 485667"/>
                <a:gd name="connsiteY45" fmla="*/ 43768 h 145251"/>
                <a:gd name="connsiteX46" fmla="*/ 246622 w 485667"/>
                <a:gd name="connsiteY46" fmla="*/ 110715 h 145251"/>
                <a:gd name="connsiteX47" fmla="*/ 246622 w 485667"/>
                <a:gd name="connsiteY47" fmla="*/ 43469 h 145251"/>
                <a:gd name="connsiteX48" fmla="*/ 249611 w 485667"/>
                <a:gd name="connsiteY48" fmla="*/ 43469 h 145251"/>
                <a:gd name="connsiteX49" fmla="*/ 272923 w 485667"/>
                <a:gd name="connsiteY49" fmla="*/ 41078 h 145251"/>
                <a:gd name="connsiteX50" fmla="*/ 275015 w 485667"/>
                <a:gd name="connsiteY50" fmla="*/ 43469 h 145251"/>
                <a:gd name="connsiteX51" fmla="*/ 310282 w 485667"/>
                <a:gd name="connsiteY51" fmla="*/ 103243 h 145251"/>
                <a:gd name="connsiteX52" fmla="*/ 247220 w 485667"/>
                <a:gd name="connsiteY52" fmla="*/ 111313 h 145251"/>
                <a:gd name="connsiteX53" fmla="*/ 319247 w 485667"/>
                <a:gd name="connsiteY53" fmla="*/ 100554 h 145251"/>
                <a:gd name="connsiteX54" fmla="*/ 282487 w 485667"/>
                <a:gd name="connsiteY54" fmla="*/ 38688 h 145251"/>
                <a:gd name="connsiteX55" fmla="*/ 302810 w 485667"/>
                <a:gd name="connsiteY55" fmla="*/ 31216 h 145251"/>
                <a:gd name="connsiteX56" fmla="*/ 306396 w 485667"/>
                <a:gd name="connsiteY56" fmla="*/ 33906 h 145251"/>
                <a:gd name="connsiteX57" fmla="*/ 363481 w 485667"/>
                <a:gd name="connsiteY57" fmla="*/ 85610 h 145251"/>
                <a:gd name="connsiteX58" fmla="*/ 319846 w 485667"/>
                <a:gd name="connsiteY58" fmla="*/ 101152 h 145251"/>
                <a:gd name="connsiteX59" fmla="*/ 317454 w 485667"/>
                <a:gd name="connsiteY59" fmla="*/ 18663 h 145251"/>
                <a:gd name="connsiteX60" fmla="*/ 409208 w 485667"/>
                <a:gd name="connsiteY60" fmla="*/ 62298 h 145251"/>
                <a:gd name="connsiteX61" fmla="*/ 372447 w 485667"/>
                <a:gd name="connsiteY61" fmla="*/ 82024 h 145251"/>
                <a:gd name="connsiteX62" fmla="*/ 310282 w 485667"/>
                <a:gd name="connsiteY62" fmla="*/ 26434 h 145251"/>
                <a:gd name="connsiteX63" fmla="*/ 318053 w 485667"/>
                <a:gd name="connsiteY63" fmla="*/ 19261 h 145251"/>
                <a:gd name="connsiteX64" fmla="*/ 243335 w 485667"/>
                <a:gd name="connsiteY64" fmla="*/ 7605 h 145251"/>
                <a:gd name="connsiteX65" fmla="*/ 308189 w 485667"/>
                <a:gd name="connsiteY65" fmla="*/ 15674 h 145251"/>
                <a:gd name="connsiteX66" fmla="*/ 182364 w 485667"/>
                <a:gd name="connsiteY66" fmla="*/ 15674 h 145251"/>
                <a:gd name="connsiteX67" fmla="*/ 243932 w 485667"/>
                <a:gd name="connsiteY67" fmla="*/ 8203 h 145251"/>
                <a:gd name="connsiteX68" fmla="*/ 173099 w 485667"/>
                <a:gd name="connsiteY68" fmla="*/ 17468 h 145251"/>
                <a:gd name="connsiteX69" fmla="*/ 176985 w 485667"/>
                <a:gd name="connsiteY69" fmla="*/ 21950 h 145251"/>
                <a:gd name="connsiteX70" fmla="*/ 170410 w 485667"/>
                <a:gd name="connsiteY70" fmla="*/ 27330 h 145251"/>
                <a:gd name="connsiteX71" fmla="*/ 112728 w 485667"/>
                <a:gd name="connsiteY71" fmla="*/ 79633 h 145251"/>
                <a:gd name="connsiteX72" fmla="*/ 78058 w 485667"/>
                <a:gd name="connsiteY72" fmla="*/ 61700 h 145251"/>
                <a:gd name="connsiteX73" fmla="*/ 173697 w 485667"/>
                <a:gd name="connsiteY73" fmla="*/ 18065 h 145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85667" h="145251">
                  <a:moveTo>
                    <a:pt x="11410" y="131039"/>
                  </a:moveTo>
                  <a:cubicBezTo>
                    <a:pt x="27877" y="107099"/>
                    <a:pt x="48052" y="85909"/>
                    <a:pt x="71184" y="68276"/>
                  </a:cubicBezTo>
                  <a:cubicBezTo>
                    <a:pt x="83139" y="75149"/>
                    <a:pt x="94795" y="81426"/>
                    <a:pt x="106451" y="87105"/>
                  </a:cubicBezTo>
                  <a:cubicBezTo>
                    <a:pt x="93241" y="101002"/>
                    <a:pt x="80868" y="115677"/>
                    <a:pt x="69391" y="131039"/>
                  </a:cubicBezTo>
                  <a:lnTo>
                    <a:pt x="74471" y="131039"/>
                  </a:lnTo>
                  <a:cubicBezTo>
                    <a:pt x="76235" y="131368"/>
                    <a:pt x="77968" y="131965"/>
                    <a:pt x="79552" y="132832"/>
                  </a:cubicBezTo>
                  <a:cubicBezTo>
                    <a:pt x="90641" y="118068"/>
                    <a:pt x="102595" y="103991"/>
                    <a:pt x="115417" y="90691"/>
                  </a:cubicBezTo>
                  <a:cubicBezTo>
                    <a:pt x="130211" y="97445"/>
                    <a:pt x="145483" y="103035"/>
                    <a:pt x="161145" y="107428"/>
                  </a:cubicBezTo>
                  <a:cubicBezTo>
                    <a:pt x="156661" y="116693"/>
                    <a:pt x="153075" y="125958"/>
                    <a:pt x="148891" y="135223"/>
                  </a:cubicBezTo>
                  <a:lnTo>
                    <a:pt x="158753" y="135223"/>
                  </a:lnTo>
                  <a:cubicBezTo>
                    <a:pt x="162340" y="127153"/>
                    <a:pt x="165628" y="118785"/>
                    <a:pt x="169811" y="110715"/>
                  </a:cubicBezTo>
                  <a:cubicBezTo>
                    <a:pt x="192167" y="116723"/>
                    <a:pt x="215121" y="120130"/>
                    <a:pt x="238253" y="120877"/>
                  </a:cubicBezTo>
                  <a:lnTo>
                    <a:pt x="238253" y="145086"/>
                  </a:lnTo>
                  <a:lnTo>
                    <a:pt x="240046" y="145086"/>
                  </a:lnTo>
                  <a:lnTo>
                    <a:pt x="241840" y="143293"/>
                  </a:lnTo>
                  <a:cubicBezTo>
                    <a:pt x="243304" y="141679"/>
                    <a:pt x="245158" y="140423"/>
                    <a:pt x="247220" y="139706"/>
                  </a:cubicBezTo>
                  <a:lnTo>
                    <a:pt x="247220" y="121176"/>
                  </a:lnTo>
                  <a:lnTo>
                    <a:pt x="247220" y="121176"/>
                  </a:lnTo>
                  <a:cubicBezTo>
                    <a:pt x="270203" y="120967"/>
                    <a:pt x="293067" y="118038"/>
                    <a:pt x="315363" y="112508"/>
                  </a:cubicBezTo>
                  <a:cubicBezTo>
                    <a:pt x="320144" y="122073"/>
                    <a:pt x="323731" y="131337"/>
                    <a:pt x="327915" y="140902"/>
                  </a:cubicBezTo>
                  <a:lnTo>
                    <a:pt x="336882" y="140902"/>
                  </a:lnTo>
                  <a:lnTo>
                    <a:pt x="335088" y="136418"/>
                  </a:lnTo>
                  <a:cubicBezTo>
                    <a:pt x="331800" y="128050"/>
                    <a:pt x="327915" y="119681"/>
                    <a:pt x="323731" y="111014"/>
                  </a:cubicBezTo>
                  <a:cubicBezTo>
                    <a:pt x="339661" y="105963"/>
                    <a:pt x="355142" y="99687"/>
                    <a:pt x="370056" y="92185"/>
                  </a:cubicBezTo>
                  <a:cubicBezTo>
                    <a:pt x="383745" y="106232"/>
                    <a:pt x="396416" y="121206"/>
                    <a:pt x="408012" y="137016"/>
                  </a:cubicBezTo>
                  <a:lnTo>
                    <a:pt x="417277" y="134625"/>
                  </a:lnTo>
                  <a:cubicBezTo>
                    <a:pt x="405681" y="118426"/>
                    <a:pt x="393010" y="103064"/>
                    <a:pt x="379321" y="88599"/>
                  </a:cubicBezTo>
                  <a:cubicBezTo>
                    <a:pt x="391575" y="82621"/>
                    <a:pt x="404128" y="75449"/>
                    <a:pt x="416381" y="67977"/>
                  </a:cubicBezTo>
                  <a:cubicBezTo>
                    <a:pt x="438677" y="85491"/>
                    <a:pt x="458224" y="106232"/>
                    <a:pt x="474362" y="129544"/>
                  </a:cubicBezTo>
                  <a:cubicBezTo>
                    <a:pt x="478248" y="129544"/>
                    <a:pt x="481834" y="129544"/>
                    <a:pt x="485420" y="129544"/>
                  </a:cubicBezTo>
                  <a:cubicBezTo>
                    <a:pt x="446896" y="71234"/>
                    <a:pt x="388646" y="28795"/>
                    <a:pt x="321340" y="9996"/>
                  </a:cubicBezTo>
                  <a:lnTo>
                    <a:pt x="321340" y="9996"/>
                  </a:lnTo>
                  <a:lnTo>
                    <a:pt x="315064" y="9996"/>
                  </a:lnTo>
                  <a:cubicBezTo>
                    <a:pt x="291572" y="3540"/>
                    <a:pt x="267394" y="133"/>
                    <a:pt x="243035" y="-166"/>
                  </a:cubicBezTo>
                  <a:cubicBezTo>
                    <a:pt x="144856" y="-256"/>
                    <a:pt x="53312" y="49327"/>
                    <a:pt x="-247" y="131637"/>
                  </a:cubicBezTo>
                  <a:close/>
                  <a:moveTo>
                    <a:pt x="164432" y="99358"/>
                  </a:moveTo>
                  <a:cubicBezTo>
                    <a:pt x="149757" y="95204"/>
                    <a:pt x="135382" y="90123"/>
                    <a:pt x="121394" y="84116"/>
                  </a:cubicBezTo>
                  <a:cubicBezTo>
                    <a:pt x="137833" y="67678"/>
                    <a:pt x="155764" y="51240"/>
                    <a:pt x="175789" y="34802"/>
                  </a:cubicBezTo>
                  <a:lnTo>
                    <a:pt x="183858" y="28526"/>
                  </a:lnTo>
                  <a:cubicBezTo>
                    <a:pt x="189298" y="32381"/>
                    <a:pt x="195216" y="35519"/>
                    <a:pt x="201492" y="37791"/>
                  </a:cubicBezTo>
                  <a:cubicBezTo>
                    <a:pt x="188222" y="57636"/>
                    <a:pt x="176028" y="78168"/>
                    <a:pt x="165030" y="99358"/>
                  </a:cubicBezTo>
                  <a:close/>
                  <a:moveTo>
                    <a:pt x="237656" y="110715"/>
                  </a:moveTo>
                  <a:cubicBezTo>
                    <a:pt x="216077" y="109819"/>
                    <a:pt x="194648" y="106710"/>
                    <a:pt x="173697" y="101450"/>
                  </a:cubicBezTo>
                  <a:cubicBezTo>
                    <a:pt x="183888" y="81665"/>
                    <a:pt x="195276" y="62508"/>
                    <a:pt x="207769" y="44067"/>
                  </a:cubicBezTo>
                  <a:lnTo>
                    <a:pt x="210758" y="40481"/>
                  </a:lnTo>
                  <a:cubicBezTo>
                    <a:pt x="219574" y="42483"/>
                    <a:pt x="228600" y="43589"/>
                    <a:pt x="237656" y="43768"/>
                  </a:cubicBezTo>
                  <a:close/>
                  <a:moveTo>
                    <a:pt x="246622" y="110715"/>
                  </a:moveTo>
                  <a:lnTo>
                    <a:pt x="246622" y="43469"/>
                  </a:lnTo>
                  <a:lnTo>
                    <a:pt x="249611" y="43469"/>
                  </a:lnTo>
                  <a:cubicBezTo>
                    <a:pt x="257441" y="43200"/>
                    <a:pt x="265212" y="42423"/>
                    <a:pt x="272923" y="41078"/>
                  </a:cubicBezTo>
                  <a:lnTo>
                    <a:pt x="275015" y="43469"/>
                  </a:lnTo>
                  <a:cubicBezTo>
                    <a:pt x="287866" y="62717"/>
                    <a:pt x="299642" y="82681"/>
                    <a:pt x="310282" y="103243"/>
                  </a:cubicBezTo>
                  <a:cubicBezTo>
                    <a:pt x="289629" y="108264"/>
                    <a:pt x="268470" y="110955"/>
                    <a:pt x="247220" y="111313"/>
                  </a:cubicBezTo>
                  <a:close/>
                  <a:moveTo>
                    <a:pt x="319247" y="100554"/>
                  </a:moveTo>
                  <a:cubicBezTo>
                    <a:pt x="308100" y="79304"/>
                    <a:pt x="295816" y="58652"/>
                    <a:pt x="282487" y="38688"/>
                  </a:cubicBezTo>
                  <a:cubicBezTo>
                    <a:pt x="289540" y="37014"/>
                    <a:pt x="296354" y="34503"/>
                    <a:pt x="302810" y="31216"/>
                  </a:cubicBezTo>
                  <a:lnTo>
                    <a:pt x="306396" y="33906"/>
                  </a:lnTo>
                  <a:cubicBezTo>
                    <a:pt x="326421" y="50015"/>
                    <a:pt x="345489" y="67260"/>
                    <a:pt x="363481" y="85610"/>
                  </a:cubicBezTo>
                  <a:cubicBezTo>
                    <a:pt x="349344" y="91887"/>
                    <a:pt x="334759" y="97087"/>
                    <a:pt x="319846" y="101152"/>
                  </a:cubicBezTo>
                  <a:close/>
                  <a:moveTo>
                    <a:pt x="317454" y="18663"/>
                  </a:moveTo>
                  <a:cubicBezTo>
                    <a:pt x="350480" y="27360"/>
                    <a:pt x="381622" y="42154"/>
                    <a:pt x="409208" y="62298"/>
                  </a:cubicBezTo>
                  <a:cubicBezTo>
                    <a:pt x="397313" y="69501"/>
                    <a:pt x="385030" y="76106"/>
                    <a:pt x="372447" y="82024"/>
                  </a:cubicBezTo>
                  <a:cubicBezTo>
                    <a:pt x="352870" y="62238"/>
                    <a:pt x="332129" y="43679"/>
                    <a:pt x="310282" y="26434"/>
                  </a:cubicBezTo>
                  <a:cubicBezTo>
                    <a:pt x="313121" y="24312"/>
                    <a:pt x="315721" y="21921"/>
                    <a:pt x="318053" y="19261"/>
                  </a:cubicBezTo>
                  <a:close/>
                  <a:moveTo>
                    <a:pt x="243335" y="7605"/>
                  </a:moveTo>
                  <a:cubicBezTo>
                    <a:pt x="265182" y="7844"/>
                    <a:pt x="286940" y="10534"/>
                    <a:pt x="308189" y="15674"/>
                  </a:cubicBezTo>
                  <a:cubicBezTo>
                    <a:pt x="270263" y="41616"/>
                    <a:pt x="220292" y="41616"/>
                    <a:pt x="182364" y="15674"/>
                  </a:cubicBezTo>
                  <a:cubicBezTo>
                    <a:pt x="202568" y="11012"/>
                    <a:pt x="223190" y="8501"/>
                    <a:pt x="243932" y="8203"/>
                  </a:cubicBezTo>
                  <a:close/>
                  <a:moveTo>
                    <a:pt x="173099" y="17468"/>
                  </a:moveTo>
                  <a:lnTo>
                    <a:pt x="176985" y="21950"/>
                  </a:lnTo>
                  <a:lnTo>
                    <a:pt x="170410" y="27330"/>
                  </a:lnTo>
                  <a:cubicBezTo>
                    <a:pt x="150176" y="43619"/>
                    <a:pt x="130928" y="61103"/>
                    <a:pt x="112728" y="79633"/>
                  </a:cubicBezTo>
                  <a:cubicBezTo>
                    <a:pt x="101071" y="74253"/>
                    <a:pt x="89714" y="68276"/>
                    <a:pt x="78058" y="61700"/>
                  </a:cubicBezTo>
                  <a:cubicBezTo>
                    <a:pt x="106899" y="41258"/>
                    <a:pt x="139357" y="26434"/>
                    <a:pt x="173697" y="18065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32" name="任意多边形: 形状 1231"/>
            <p:cNvSpPr/>
            <p:nvPr/>
          </p:nvSpPr>
          <p:spPr>
            <a:xfrm>
              <a:off x="2686516" y="7740586"/>
              <a:ext cx="697268" cy="264047"/>
            </a:xfrm>
            <a:custGeom>
              <a:avLst/>
              <a:gdLst>
                <a:gd name="connsiteX0" fmla="*/ -247 w 697268"/>
                <a:gd name="connsiteY0" fmla="*/ 196492 h 264047"/>
                <a:gd name="connsiteX1" fmla="*/ 40698 w 697268"/>
                <a:gd name="connsiteY1" fmla="*/ 196492 h 264047"/>
                <a:gd name="connsiteX2" fmla="*/ 40698 w 697268"/>
                <a:gd name="connsiteY2" fmla="*/ 59907 h 264047"/>
                <a:gd name="connsiteX3" fmla="*/ -247 w 697268"/>
                <a:gd name="connsiteY3" fmla="*/ 59907 h 264047"/>
                <a:gd name="connsiteX4" fmla="*/ -247 w 697268"/>
                <a:gd name="connsiteY4" fmla="*/ 133 h 264047"/>
                <a:gd name="connsiteX5" fmla="*/ 170110 w 697268"/>
                <a:gd name="connsiteY5" fmla="*/ 133 h 264047"/>
                <a:gd name="connsiteX6" fmla="*/ 170110 w 697268"/>
                <a:gd name="connsiteY6" fmla="*/ 59907 h 264047"/>
                <a:gd name="connsiteX7" fmla="*/ 129164 w 697268"/>
                <a:gd name="connsiteY7" fmla="*/ 59907 h 264047"/>
                <a:gd name="connsiteX8" fmla="*/ 129164 w 697268"/>
                <a:gd name="connsiteY8" fmla="*/ 196492 h 264047"/>
                <a:gd name="connsiteX9" fmla="*/ 170110 w 697268"/>
                <a:gd name="connsiteY9" fmla="*/ 196492 h 264047"/>
                <a:gd name="connsiteX10" fmla="*/ 170110 w 697268"/>
                <a:gd name="connsiteY10" fmla="*/ 256266 h 264047"/>
                <a:gd name="connsiteX11" fmla="*/ -247 w 697268"/>
                <a:gd name="connsiteY11" fmla="*/ 256266 h 264047"/>
                <a:gd name="connsiteX12" fmla="*/ 410403 w 697268"/>
                <a:gd name="connsiteY12" fmla="*/ 5513 h 264047"/>
                <a:gd name="connsiteX13" fmla="*/ 410403 w 697268"/>
                <a:gd name="connsiteY13" fmla="*/ 89496 h 264047"/>
                <a:gd name="connsiteX14" fmla="*/ 359894 w 697268"/>
                <a:gd name="connsiteY14" fmla="*/ 89496 h 264047"/>
                <a:gd name="connsiteX15" fmla="*/ 278302 w 697268"/>
                <a:gd name="connsiteY15" fmla="*/ 53631 h 264047"/>
                <a:gd name="connsiteX16" fmla="*/ 275612 w 697268"/>
                <a:gd name="connsiteY16" fmla="*/ 83518 h 264047"/>
                <a:gd name="connsiteX17" fmla="*/ 389781 w 697268"/>
                <a:gd name="connsiteY17" fmla="*/ 121475 h 264047"/>
                <a:gd name="connsiteX18" fmla="*/ 416679 w 697268"/>
                <a:gd name="connsiteY18" fmla="*/ 198883 h 264047"/>
                <a:gd name="connsiteX19" fmla="*/ 344652 w 697268"/>
                <a:gd name="connsiteY19" fmla="*/ 260450 h 264047"/>
                <a:gd name="connsiteX20" fmla="*/ 272623 w 697268"/>
                <a:gd name="connsiteY20" fmla="*/ 255668 h 264047"/>
                <a:gd name="connsiteX21" fmla="*/ 233172 w 697268"/>
                <a:gd name="connsiteY21" fmla="*/ 237437 h 264047"/>
                <a:gd name="connsiteX22" fmla="*/ 233172 w 697268"/>
                <a:gd name="connsiteY22" fmla="*/ 258657 h 264047"/>
                <a:gd name="connsiteX23" fmla="*/ 180272 w 697268"/>
                <a:gd name="connsiteY23" fmla="*/ 258657 h 264047"/>
                <a:gd name="connsiteX24" fmla="*/ 180272 w 697268"/>
                <a:gd name="connsiteY24" fmla="*/ 161224 h 264047"/>
                <a:gd name="connsiteX25" fmla="*/ 226597 w 697268"/>
                <a:gd name="connsiteY25" fmla="*/ 161224 h 264047"/>
                <a:gd name="connsiteX26" fmla="*/ 302809 w 697268"/>
                <a:gd name="connsiteY26" fmla="*/ 204561 h 264047"/>
                <a:gd name="connsiteX27" fmla="*/ 302809 w 697268"/>
                <a:gd name="connsiteY27" fmla="*/ 170191 h 264047"/>
                <a:gd name="connsiteX28" fmla="*/ 181766 w 697268"/>
                <a:gd name="connsiteY28" fmla="*/ 104738 h 264047"/>
                <a:gd name="connsiteX29" fmla="*/ 219932 w 697268"/>
                <a:gd name="connsiteY29" fmla="*/ 11669 h 264047"/>
                <a:gd name="connsiteX30" fmla="*/ 234666 w 697268"/>
                <a:gd name="connsiteY30" fmla="*/ 7306 h 264047"/>
                <a:gd name="connsiteX31" fmla="*/ 349732 w 697268"/>
                <a:gd name="connsiteY31" fmla="*/ 20456 h 264047"/>
                <a:gd name="connsiteX32" fmla="*/ 355411 w 697268"/>
                <a:gd name="connsiteY32" fmla="*/ 15973 h 264047"/>
                <a:gd name="connsiteX33" fmla="*/ 355411 w 697268"/>
                <a:gd name="connsiteY33" fmla="*/ 5214 h 264047"/>
                <a:gd name="connsiteX34" fmla="*/ 562828 w 697268"/>
                <a:gd name="connsiteY34" fmla="*/ -166 h 264047"/>
                <a:gd name="connsiteX35" fmla="*/ 697021 w 697268"/>
                <a:gd name="connsiteY35" fmla="*/ 130441 h 264047"/>
                <a:gd name="connsiteX36" fmla="*/ 562828 w 697268"/>
                <a:gd name="connsiteY36" fmla="*/ 261347 h 264047"/>
                <a:gd name="connsiteX37" fmla="*/ 428933 w 697268"/>
                <a:gd name="connsiteY37" fmla="*/ 130441 h 264047"/>
                <a:gd name="connsiteX38" fmla="*/ 562828 w 697268"/>
                <a:gd name="connsiteY38" fmla="*/ -166 h 264047"/>
                <a:gd name="connsiteX39" fmla="*/ 562828 w 697268"/>
                <a:gd name="connsiteY39" fmla="*/ 59608 h 264047"/>
                <a:gd name="connsiteX40" fmla="*/ 604372 w 697268"/>
                <a:gd name="connsiteY40" fmla="*/ 129544 h 264047"/>
                <a:gd name="connsiteX41" fmla="*/ 562828 w 697268"/>
                <a:gd name="connsiteY41" fmla="*/ 199480 h 264047"/>
                <a:gd name="connsiteX42" fmla="*/ 521284 w 697268"/>
                <a:gd name="connsiteY42" fmla="*/ 129544 h 264047"/>
                <a:gd name="connsiteX43" fmla="*/ 562828 w 697268"/>
                <a:gd name="connsiteY43" fmla="*/ 60505 h 26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97268" h="264047">
                  <a:moveTo>
                    <a:pt x="-247" y="196492"/>
                  </a:moveTo>
                  <a:lnTo>
                    <a:pt x="40698" y="196492"/>
                  </a:lnTo>
                  <a:lnTo>
                    <a:pt x="40698" y="59907"/>
                  </a:lnTo>
                  <a:lnTo>
                    <a:pt x="-247" y="59907"/>
                  </a:lnTo>
                  <a:lnTo>
                    <a:pt x="-247" y="133"/>
                  </a:lnTo>
                  <a:lnTo>
                    <a:pt x="170110" y="133"/>
                  </a:lnTo>
                  <a:lnTo>
                    <a:pt x="170110" y="59907"/>
                  </a:lnTo>
                  <a:lnTo>
                    <a:pt x="129164" y="59907"/>
                  </a:lnTo>
                  <a:lnTo>
                    <a:pt x="129164" y="196492"/>
                  </a:lnTo>
                  <a:lnTo>
                    <a:pt x="170110" y="196492"/>
                  </a:lnTo>
                  <a:lnTo>
                    <a:pt x="170110" y="256266"/>
                  </a:lnTo>
                  <a:lnTo>
                    <a:pt x="-247" y="256266"/>
                  </a:lnTo>
                  <a:close/>
                  <a:moveTo>
                    <a:pt x="410403" y="5513"/>
                  </a:moveTo>
                  <a:lnTo>
                    <a:pt x="410403" y="89496"/>
                  </a:lnTo>
                  <a:lnTo>
                    <a:pt x="359894" y="89496"/>
                  </a:lnTo>
                  <a:cubicBezTo>
                    <a:pt x="337777" y="68306"/>
                    <a:pt x="308876" y="55603"/>
                    <a:pt x="278302" y="53631"/>
                  </a:cubicBezTo>
                  <a:cubicBezTo>
                    <a:pt x="234965" y="55125"/>
                    <a:pt x="257978" y="82024"/>
                    <a:pt x="275612" y="83518"/>
                  </a:cubicBezTo>
                  <a:cubicBezTo>
                    <a:pt x="315900" y="88061"/>
                    <a:pt x="354783" y="101002"/>
                    <a:pt x="389781" y="121475"/>
                  </a:cubicBezTo>
                  <a:cubicBezTo>
                    <a:pt x="412615" y="140154"/>
                    <a:pt x="423015" y="170071"/>
                    <a:pt x="416679" y="198883"/>
                  </a:cubicBezTo>
                  <a:cubicBezTo>
                    <a:pt x="406936" y="231818"/>
                    <a:pt x="378723" y="255967"/>
                    <a:pt x="344652" y="260450"/>
                  </a:cubicBezTo>
                  <a:cubicBezTo>
                    <a:pt x="320711" y="266308"/>
                    <a:pt x="295577" y="264634"/>
                    <a:pt x="272623" y="255668"/>
                  </a:cubicBezTo>
                  <a:cubicBezTo>
                    <a:pt x="259054" y="250497"/>
                    <a:pt x="245874" y="244431"/>
                    <a:pt x="233172" y="237437"/>
                  </a:cubicBezTo>
                  <a:lnTo>
                    <a:pt x="233172" y="258657"/>
                  </a:lnTo>
                  <a:lnTo>
                    <a:pt x="180272" y="258657"/>
                  </a:lnTo>
                  <a:lnTo>
                    <a:pt x="180272" y="161224"/>
                  </a:lnTo>
                  <a:lnTo>
                    <a:pt x="226597" y="161224"/>
                  </a:lnTo>
                  <a:cubicBezTo>
                    <a:pt x="240584" y="190036"/>
                    <a:pt x="270890" y="207281"/>
                    <a:pt x="302809" y="204561"/>
                  </a:cubicBezTo>
                  <a:cubicBezTo>
                    <a:pt x="360492" y="202170"/>
                    <a:pt x="332696" y="174674"/>
                    <a:pt x="302809" y="170191"/>
                  </a:cubicBezTo>
                  <a:cubicBezTo>
                    <a:pt x="272922" y="165708"/>
                    <a:pt x="196410" y="145982"/>
                    <a:pt x="181766" y="104738"/>
                  </a:cubicBezTo>
                  <a:cubicBezTo>
                    <a:pt x="166614" y="68485"/>
                    <a:pt x="183709" y="26822"/>
                    <a:pt x="219932" y="11669"/>
                  </a:cubicBezTo>
                  <a:cubicBezTo>
                    <a:pt x="224684" y="9697"/>
                    <a:pt x="229616" y="8233"/>
                    <a:pt x="234666" y="7306"/>
                  </a:cubicBezTo>
                  <a:cubicBezTo>
                    <a:pt x="273520" y="2076"/>
                    <a:pt x="313061" y="6589"/>
                    <a:pt x="349732" y="20456"/>
                  </a:cubicBezTo>
                  <a:lnTo>
                    <a:pt x="355411" y="15973"/>
                  </a:lnTo>
                  <a:lnTo>
                    <a:pt x="355411" y="5214"/>
                  </a:lnTo>
                  <a:close/>
                  <a:moveTo>
                    <a:pt x="562828" y="-166"/>
                  </a:moveTo>
                  <a:cubicBezTo>
                    <a:pt x="664743" y="-166"/>
                    <a:pt x="697021" y="59608"/>
                    <a:pt x="697021" y="130441"/>
                  </a:cubicBezTo>
                  <a:cubicBezTo>
                    <a:pt x="697021" y="201274"/>
                    <a:pt x="660858" y="261347"/>
                    <a:pt x="562828" y="261347"/>
                  </a:cubicBezTo>
                  <a:cubicBezTo>
                    <a:pt x="464798" y="261347"/>
                    <a:pt x="428933" y="201572"/>
                    <a:pt x="428933" y="130441"/>
                  </a:cubicBezTo>
                  <a:cubicBezTo>
                    <a:pt x="428933" y="59310"/>
                    <a:pt x="461212" y="-166"/>
                    <a:pt x="562828" y="-166"/>
                  </a:cubicBezTo>
                  <a:close/>
                  <a:moveTo>
                    <a:pt x="562828" y="59608"/>
                  </a:moveTo>
                  <a:cubicBezTo>
                    <a:pt x="594508" y="59608"/>
                    <a:pt x="604372" y="90990"/>
                    <a:pt x="604372" y="129544"/>
                  </a:cubicBezTo>
                  <a:cubicBezTo>
                    <a:pt x="604372" y="168099"/>
                    <a:pt x="593313" y="199480"/>
                    <a:pt x="562828" y="199480"/>
                  </a:cubicBezTo>
                  <a:cubicBezTo>
                    <a:pt x="532343" y="199480"/>
                    <a:pt x="521284" y="169593"/>
                    <a:pt x="521284" y="129544"/>
                  </a:cubicBezTo>
                  <a:cubicBezTo>
                    <a:pt x="521284" y="89496"/>
                    <a:pt x="531447" y="60505"/>
                    <a:pt x="562828" y="60505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33" name="任意多边形: 形状 1232"/>
            <p:cNvSpPr/>
            <p:nvPr/>
          </p:nvSpPr>
          <p:spPr>
            <a:xfrm>
              <a:off x="2642581" y="8300671"/>
              <a:ext cx="15541" cy="78005"/>
            </a:xfrm>
            <a:custGeom>
              <a:avLst/>
              <a:gdLst>
                <a:gd name="connsiteX0" fmla="*/ -247 w 15541"/>
                <a:gd name="connsiteY0" fmla="*/ 77840 h 78005"/>
                <a:gd name="connsiteX1" fmla="*/ -247 w 15541"/>
                <a:gd name="connsiteY1" fmla="*/ -166 h 78005"/>
                <a:gd name="connsiteX2" fmla="*/ 15294 w 15541"/>
                <a:gd name="connsiteY2" fmla="*/ -166 h 78005"/>
                <a:gd name="connsiteX3" fmla="*/ 15294 w 15541"/>
                <a:gd name="connsiteY3" fmla="*/ 77840 h 7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41" h="78005">
                  <a:moveTo>
                    <a:pt x="-247" y="77840"/>
                  </a:moveTo>
                  <a:lnTo>
                    <a:pt x="-247" y="-166"/>
                  </a:lnTo>
                  <a:lnTo>
                    <a:pt x="15294" y="-166"/>
                  </a:lnTo>
                  <a:lnTo>
                    <a:pt x="15294" y="77840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34" name="任意多边形: 形状 1233"/>
            <p:cNvSpPr/>
            <p:nvPr/>
          </p:nvSpPr>
          <p:spPr>
            <a:xfrm>
              <a:off x="2669180" y="8300661"/>
              <a:ext cx="63936" cy="80165"/>
            </a:xfrm>
            <a:custGeom>
              <a:avLst/>
              <a:gdLst>
                <a:gd name="connsiteX0" fmla="*/ -247 w 63936"/>
                <a:gd name="connsiteY0" fmla="*/ 52445 h 80165"/>
                <a:gd name="connsiteX1" fmla="*/ 15295 w 63936"/>
                <a:gd name="connsiteY1" fmla="*/ 52445 h 80165"/>
                <a:gd name="connsiteX2" fmla="*/ 20674 w 63936"/>
                <a:gd name="connsiteY2" fmla="*/ 63802 h 80165"/>
                <a:gd name="connsiteX3" fmla="*/ 32331 w 63936"/>
                <a:gd name="connsiteY3" fmla="*/ 67389 h 80165"/>
                <a:gd name="connsiteX4" fmla="*/ 43687 w 63936"/>
                <a:gd name="connsiteY4" fmla="*/ 64101 h 80165"/>
                <a:gd name="connsiteX5" fmla="*/ 47573 w 63936"/>
                <a:gd name="connsiteY5" fmla="*/ 56629 h 80165"/>
                <a:gd name="connsiteX6" fmla="*/ 45780 w 63936"/>
                <a:gd name="connsiteY6" fmla="*/ 51847 h 80165"/>
                <a:gd name="connsiteX7" fmla="*/ 40400 w 63936"/>
                <a:gd name="connsiteY7" fmla="*/ 48560 h 80165"/>
                <a:gd name="connsiteX8" fmla="*/ 27549 w 63936"/>
                <a:gd name="connsiteY8" fmla="*/ 45272 h 80165"/>
                <a:gd name="connsiteX9" fmla="*/ 9916 w 63936"/>
                <a:gd name="connsiteY9" fmla="*/ 37502 h 80165"/>
                <a:gd name="connsiteX10" fmla="*/ 2742 w 63936"/>
                <a:gd name="connsiteY10" fmla="*/ 21661 h 80165"/>
                <a:gd name="connsiteX11" fmla="*/ 6030 w 63936"/>
                <a:gd name="connsiteY11" fmla="*/ 10603 h 80165"/>
                <a:gd name="connsiteX12" fmla="*/ 15892 w 63936"/>
                <a:gd name="connsiteY12" fmla="*/ 2832 h 80165"/>
                <a:gd name="connsiteX13" fmla="*/ 53251 w 63936"/>
                <a:gd name="connsiteY13" fmla="*/ 6419 h 80165"/>
                <a:gd name="connsiteX14" fmla="*/ 61022 w 63936"/>
                <a:gd name="connsiteY14" fmla="*/ 23753 h 80165"/>
                <a:gd name="connsiteX15" fmla="*/ 45182 w 63936"/>
                <a:gd name="connsiteY15" fmla="*/ 23753 h 80165"/>
                <a:gd name="connsiteX16" fmla="*/ 40998 w 63936"/>
                <a:gd name="connsiteY16" fmla="*/ 15086 h 80165"/>
                <a:gd name="connsiteX17" fmla="*/ 20375 w 63936"/>
                <a:gd name="connsiteY17" fmla="*/ 15086 h 80165"/>
                <a:gd name="connsiteX18" fmla="*/ 17686 w 63936"/>
                <a:gd name="connsiteY18" fmla="*/ 19868 h 80165"/>
                <a:gd name="connsiteX19" fmla="*/ 20077 w 63936"/>
                <a:gd name="connsiteY19" fmla="*/ 24650 h 80165"/>
                <a:gd name="connsiteX20" fmla="*/ 34422 w 63936"/>
                <a:gd name="connsiteY20" fmla="*/ 29731 h 80165"/>
                <a:gd name="connsiteX21" fmla="*/ 51458 w 63936"/>
                <a:gd name="connsiteY21" fmla="*/ 35410 h 80165"/>
                <a:gd name="connsiteX22" fmla="*/ 60126 w 63936"/>
                <a:gd name="connsiteY22" fmla="*/ 43180 h 80165"/>
                <a:gd name="connsiteX23" fmla="*/ 60126 w 63936"/>
                <a:gd name="connsiteY23" fmla="*/ 68285 h 80165"/>
                <a:gd name="connsiteX24" fmla="*/ 49665 w 63936"/>
                <a:gd name="connsiteY24" fmla="*/ 76953 h 80165"/>
                <a:gd name="connsiteX25" fmla="*/ 32629 w 63936"/>
                <a:gd name="connsiteY25" fmla="*/ 79941 h 80165"/>
                <a:gd name="connsiteX26" fmla="*/ 9916 w 63936"/>
                <a:gd name="connsiteY26" fmla="*/ 73067 h 80165"/>
                <a:gd name="connsiteX27" fmla="*/ -247 w 63936"/>
                <a:gd name="connsiteY27" fmla="*/ 52445 h 8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3936" h="80165">
                  <a:moveTo>
                    <a:pt x="-247" y="52445"/>
                  </a:moveTo>
                  <a:lnTo>
                    <a:pt x="15295" y="52445"/>
                  </a:lnTo>
                  <a:cubicBezTo>
                    <a:pt x="15773" y="56719"/>
                    <a:pt x="17686" y="60724"/>
                    <a:pt x="20674" y="63802"/>
                  </a:cubicBezTo>
                  <a:cubicBezTo>
                    <a:pt x="24022" y="66313"/>
                    <a:pt x="28146" y="67568"/>
                    <a:pt x="32331" y="67389"/>
                  </a:cubicBezTo>
                  <a:cubicBezTo>
                    <a:pt x="36395" y="67777"/>
                    <a:pt x="40459" y="66582"/>
                    <a:pt x="43687" y="64101"/>
                  </a:cubicBezTo>
                  <a:cubicBezTo>
                    <a:pt x="46138" y="62398"/>
                    <a:pt x="47603" y="59618"/>
                    <a:pt x="47573" y="56629"/>
                  </a:cubicBezTo>
                  <a:cubicBezTo>
                    <a:pt x="47543" y="54866"/>
                    <a:pt x="46915" y="53192"/>
                    <a:pt x="45780" y="51847"/>
                  </a:cubicBezTo>
                  <a:cubicBezTo>
                    <a:pt x="44345" y="50263"/>
                    <a:pt x="42462" y="49098"/>
                    <a:pt x="40400" y="48560"/>
                  </a:cubicBezTo>
                  <a:lnTo>
                    <a:pt x="27549" y="45272"/>
                  </a:lnTo>
                  <a:cubicBezTo>
                    <a:pt x="21152" y="44077"/>
                    <a:pt x="15115" y="41417"/>
                    <a:pt x="9916" y="37502"/>
                  </a:cubicBezTo>
                  <a:cubicBezTo>
                    <a:pt x="5312" y="33527"/>
                    <a:pt x="2683" y="27729"/>
                    <a:pt x="2742" y="21661"/>
                  </a:cubicBezTo>
                  <a:cubicBezTo>
                    <a:pt x="2802" y="17746"/>
                    <a:pt x="3938" y="13921"/>
                    <a:pt x="6030" y="10603"/>
                  </a:cubicBezTo>
                  <a:cubicBezTo>
                    <a:pt x="8391" y="7017"/>
                    <a:pt x="11857" y="4297"/>
                    <a:pt x="15892" y="2832"/>
                  </a:cubicBezTo>
                  <a:cubicBezTo>
                    <a:pt x="28176" y="-2189"/>
                    <a:pt x="42133" y="-844"/>
                    <a:pt x="53251" y="6419"/>
                  </a:cubicBezTo>
                  <a:cubicBezTo>
                    <a:pt x="58272" y="10752"/>
                    <a:pt x="61142" y="17118"/>
                    <a:pt x="61022" y="23753"/>
                  </a:cubicBezTo>
                  <a:lnTo>
                    <a:pt x="45182" y="23753"/>
                  </a:lnTo>
                  <a:cubicBezTo>
                    <a:pt x="44943" y="20436"/>
                    <a:pt x="43448" y="17328"/>
                    <a:pt x="40998" y="15086"/>
                  </a:cubicBezTo>
                  <a:cubicBezTo>
                    <a:pt x="34661" y="11260"/>
                    <a:pt x="26712" y="11260"/>
                    <a:pt x="20375" y="15086"/>
                  </a:cubicBezTo>
                  <a:cubicBezTo>
                    <a:pt x="18672" y="16073"/>
                    <a:pt x="17626" y="17895"/>
                    <a:pt x="17686" y="19868"/>
                  </a:cubicBezTo>
                  <a:cubicBezTo>
                    <a:pt x="17805" y="21721"/>
                    <a:pt x="18672" y="23455"/>
                    <a:pt x="20077" y="24650"/>
                  </a:cubicBezTo>
                  <a:cubicBezTo>
                    <a:pt x="24560" y="27101"/>
                    <a:pt x="29401" y="28804"/>
                    <a:pt x="34422" y="29731"/>
                  </a:cubicBezTo>
                  <a:cubicBezTo>
                    <a:pt x="40340" y="30837"/>
                    <a:pt x="46079" y="32750"/>
                    <a:pt x="51458" y="35410"/>
                  </a:cubicBezTo>
                  <a:cubicBezTo>
                    <a:pt x="55045" y="37083"/>
                    <a:pt x="58064" y="39803"/>
                    <a:pt x="60126" y="43180"/>
                  </a:cubicBezTo>
                  <a:cubicBezTo>
                    <a:pt x="64878" y="50861"/>
                    <a:pt x="64878" y="60604"/>
                    <a:pt x="60126" y="68285"/>
                  </a:cubicBezTo>
                  <a:cubicBezTo>
                    <a:pt x="57675" y="72230"/>
                    <a:pt x="53998" y="75279"/>
                    <a:pt x="49665" y="76953"/>
                  </a:cubicBezTo>
                  <a:cubicBezTo>
                    <a:pt x="44225" y="79015"/>
                    <a:pt x="38457" y="80031"/>
                    <a:pt x="32629" y="79941"/>
                  </a:cubicBezTo>
                  <a:cubicBezTo>
                    <a:pt x="24471" y="80420"/>
                    <a:pt x="16431" y="77969"/>
                    <a:pt x="9916" y="73067"/>
                  </a:cubicBezTo>
                  <a:cubicBezTo>
                    <a:pt x="3908" y="67837"/>
                    <a:pt x="261" y="60395"/>
                    <a:pt x="-247" y="52445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35" name="任意多边形: 形状 1234"/>
            <p:cNvSpPr/>
            <p:nvPr/>
          </p:nvSpPr>
          <p:spPr>
            <a:xfrm>
              <a:off x="2742630" y="8299142"/>
              <a:ext cx="76106" cy="81081"/>
            </a:xfrm>
            <a:custGeom>
              <a:avLst/>
              <a:gdLst>
                <a:gd name="connsiteX0" fmla="*/ -174 w 76106"/>
                <a:gd name="connsiteY0" fmla="*/ 40814 h 81081"/>
                <a:gd name="connsiteX1" fmla="*/ 3413 w 76106"/>
                <a:gd name="connsiteY1" fmla="*/ 20790 h 81081"/>
                <a:gd name="connsiteX2" fmla="*/ 10884 w 76106"/>
                <a:gd name="connsiteY2" fmla="*/ 10030 h 81081"/>
                <a:gd name="connsiteX3" fmla="*/ 20747 w 76106"/>
                <a:gd name="connsiteY3" fmla="*/ 3156 h 81081"/>
                <a:gd name="connsiteX4" fmla="*/ 37783 w 76106"/>
                <a:gd name="connsiteY4" fmla="*/ -131 h 81081"/>
                <a:gd name="connsiteX5" fmla="*/ 65279 w 76106"/>
                <a:gd name="connsiteY5" fmla="*/ 10628 h 81081"/>
                <a:gd name="connsiteX6" fmla="*/ 65279 w 76106"/>
                <a:gd name="connsiteY6" fmla="*/ 70402 h 81081"/>
                <a:gd name="connsiteX7" fmla="*/ 10287 w 76106"/>
                <a:gd name="connsiteY7" fmla="*/ 70402 h 81081"/>
                <a:gd name="connsiteX8" fmla="*/ -174 w 76106"/>
                <a:gd name="connsiteY8" fmla="*/ 40814 h 81081"/>
                <a:gd name="connsiteX9" fmla="*/ 16264 w 76106"/>
                <a:gd name="connsiteY9" fmla="*/ 40814 h 81081"/>
                <a:gd name="connsiteX10" fmla="*/ 22242 w 76106"/>
                <a:gd name="connsiteY10" fmla="*/ 61138 h 81081"/>
                <a:gd name="connsiteX11" fmla="*/ 52129 w 76106"/>
                <a:gd name="connsiteY11" fmla="*/ 61138 h 81081"/>
                <a:gd name="connsiteX12" fmla="*/ 58106 w 76106"/>
                <a:gd name="connsiteY12" fmla="*/ 40814 h 81081"/>
                <a:gd name="connsiteX13" fmla="*/ 52129 w 76106"/>
                <a:gd name="connsiteY13" fmla="*/ 20790 h 81081"/>
                <a:gd name="connsiteX14" fmla="*/ 22242 w 76106"/>
                <a:gd name="connsiteY14" fmla="*/ 20790 h 81081"/>
                <a:gd name="connsiteX15" fmla="*/ 16264 w 76106"/>
                <a:gd name="connsiteY15" fmla="*/ 40216 h 8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106" h="81081">
                  <a:moveTo>
                    <a:pt x="-174" y="40814"/>
                  </a:moveTo>
                  <a:cubicBezTo>
                    <a:pt x="-383" y="33970"/>
                    <a:pt x="842" y="27126"/>
                    <a:pt x="3413" y="20790"/>
                  </a:cubicBezTo>
                  <a:cubicBezTo>
                    <a:pt x="5236" y="16785"/>
                    <a:pt x="7776" y="13139"/>
                    <a:pt x="10884" y="10030"/>
                  </a:cubicBezTo>
                  <a:cubicBezTo>
                    <a:pt x="13664" y="7102"/>
                    <a:pt x="17041" y="4770"/>
                    <a:pt x="20747" y="3156"/>
                  </a:cubicBezTo>
                  <a:cubicBezTo>
                    <a:pt x="26156" y="915"/>
                    <a:pt x="31954" y="-191"/>
                    <a:pt x="37783" y="-131"/>
                  </a:cubicBezTo>
                  <a:cubicBezTo>
                    <a:pt x="48064" y="-580"/>
                    <a:pt x="58047" y="3336"/>
                    <a:pt x="65279" y="10628"/>
                  </a:cubicBezTo>
                  <a:cubicBezTo>
                    <a:pt x="79386" y="28052"/>
                    <a:pt x="79386" y="52978"/>
                    <a:pt x="65279" y="70402"/>
                  </a:cubicBezTo>
                  <a:cubicBezTo>
                    <a:pt x="49618" y="84419"/>
                    <a:pt x="25947" y="84419"/>
                    <a:pt x="10287" y="70402"/>
                  </a:cubicBezTo>
                  <a:cubicBezTo>
                    <a:pt x="2964" y="62363"/>
                    <a:pt x="-831" y="51693"/>
                    <a:pt x="-174" y="40814"/>
                  </a:cubicBezTo>
                  <a:close/>
                  <a:moveTo>
                    <a:pt x="16264" y="40814"/>
                  </a:moveTo>
                  <a:cubicBezTo>
                    <a:pt x="15697" y="48076"/>
                    <a:pt x="17848" y="55309"/>
                    <a:pt x="22242" y="61138"/>
                  </a:cubicBezTo>
                  <a:cubicBezTo>
                    <a:pt x="30580" y="69177"/>
                    <a:pt x="43790" y="69177"/>
                    <a:pt x="52129" y="61138"/>
                  </a:cubicBezTo>
                  <a:cubicBezTo>
                    <a:pt x="56522" y="55309"/>
                    <a:pt x="58674" y="48076"/>
                    <a:pt x="58106" y="40814"/>
                  </a:cubicBezTo>
                  <a:cubicBezTo>
                    <a:pt x="58794" y="33611"/>
                    <a:pt x="56642" y="26438"/>
                    <a:pt x="52129" y="20790"/>
                  </a:cubicBezTo>
                  <a:cubicBezTo>
                    <a:pt x="43790" y="12750"/>
                    <a:pt x="30580" y="12750"/>
                    <a:pt x="22242" y="20790"/>
                  </a:cubicBezTo>
                  <a:cubicBezTo>
                    <a:pt x="17907" y="26289"/>
                    <a:pt x="15756" y="33223"/>
                    <a:pt x="16264" y="40216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36" name="任意多边形: 形状 1235"/>
            <p:cNvSpPr/>
            <p:nvPr/>
          </p:nvSpPr>
          <p:spPr>
            <a:xfrm>
              <a:off x="2861654" y="8300372"/>
              <a:ext cx="34371" cy="78304"/>
            </a:xfrm>
            <a:custGeom>
              <a:avLst/>
              <a:gdLst>
                <a:gd name="connsiteX0" fmla="*/ 34124 w 34371"/>
                <a:gd name="connsiteY0" fmla="*/ 78139 h 78304"/>
                <a:gd name="connsiteX1" fmla="*/ 19180 w 34371"/>
                <a:gd name="connsiteY1" fmla="*/ 78139 h 78304"/>
                <a:gd name="connsiteX2" fmla="*/ 19180 w 34371"/>
                <a:gd name="connsiteY2" fmla="*/ 21652 h 78304"/>
                <a:gd name="connsiteX3" fmla="*/ -247 w 34371"/>
                <a:gd name="connsiteY3" fmla="*/ 33009 h 78304"/>
                <a:gd name="connsiteX4" fmla="*/ -247 w 34371"/>
                <a:gd name="connsiteY4" fmla="*/ 19560 h 78304"/>
                <a:gd name="connsiteX5" fmla="*/ 12605 w 34371"/>
                <a:gd name="connsiteY5" fmla="*/ 12387 h 78304"/>
                <a:gd name="connsiteX6" fmla="*/ 21870 w 34371"/>
                <a:gd name="connsiteY6" fmla="*/ -166 h 78304"/>
                <a:gd name="connsiteX7" fmla="*/ 34124 w 34371"/>
                <a:gd name="connsiteY7" fmla="*/ -166 h 7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71" h="78304">
                  <a:moveTo>
                    <a:pt x="34124" y="78139"/>
                  </a:moveTo>
                  <a:lnTo>
                    <a:pt x="19180" y="78139"/>
                  </a:lnTo>
                  <a:lnTo>
                    <a:pt x="19180" y="21652"/>
                  </a:lnTo>
                  <a:cubicBezTo>
                    <a:pt x="13651" y="26852"/>
                    <a:pt x="7016" y="30738"/>
                    <a:pt x="-247" y="33009"/>
                  </a:cubicBezTo>
                  <a:lnTo>
                    <a:pt x="-247" y="19560"/>
                  </a:lnTo>
                  <a:cubicBezTo>
                    <a:pt x="4446" y="17976"/>
                    <a:pt x="8809" y="15555"/>
                    <a:pt x="12605" y="12387"/>
                  </a:cubicBezTo>
                  <a:cubicBezTo>
                    <a:pt x="16878" y="9219"/>
                    <a:pt x="20106" y="4855"/>
                    <a:pt x="21870" y="-166"/>
                  </a:cubicBezTo>
                  <a:lnTo>
                    <a:pt x="34124" y="-166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37" name="任意多边形: 形状 1236"/>
            <p:cNvSpPr/>
            <p:nvPr/>
          </p:nvSpPr>
          <p:spPr>
            <a:xfrm>
              <a:off x="2915750" y="8301568"/>
              <a:ext cx="57383" cy="78304"/>
            </a:xfrm>
            <a:custGeom>
              <a:avLst/>
              <a:gdLst>
                <a:gd name="connsiteX0" fmla="*/ 31733 w 57383"/>
                <a:gd name="connsiteY0" fmla="*/ 76943 h 78304"/>
                <a:gd name="connsiteX1" fmla="*/ 31733 w 57383"/>
                <a:gd name="connsiteY1" fmla="*/ 62298 h 78304"/>
                <a:gd name="connsiteX2" fmla="*/ -247 w 57383"/>
                <a:gd name="connsiteY2" fmla="*/ 62298 h 78304"/>
                <a:gd name="connsiteX3" fmla="*/ -247 w 57383"/>
                <a:gd name="connsiteY3" fmla="*/ 49447 h 78304"/>
                <a:gd name="connsiteX4" fmla="*/ 33526 w 57383"/>
                <a:gd name="connsiteY4" fmla="*/ -166 h 78304"/>
                <a:gd name="connsiteX5" fmla="*/ 46079 w 57383"/>
                <a:gd name="connsiteY5" fmla="*/ -166 h 78304"/>
                <a:gd name="connsiteX6" fmla="*/ 46079 w 57383"/>
                <a:gd name="connsiteY6" fmla="*/ 49148 h 78304"/>
                <a:gd name="connsiteX7" fmla="*/ 57137 w 57383"/>
                <a:gd name="connsiteY7" fmla="*/ 49148 h 78304"/>
                <a:gd name="connsiteX8" fmla="*/ 57137 w 57383"/>
                <a:gd name="connsiteY8" fmla="*/ 62298 h 78304"/>
                <a:gd name="connsiteX9" fmla="*/ 47275 w 57383"/>
                <a:gd name="connsiteY9" fmla="*/ 62298 h 78304"/>
                <a:gd name="connsiteX10" fmla="*/ 47275 w 57383"/>
                <a:gd name="connsiteY10" fmla="*/ 78138 h 78304"/>
                <a:gd name="connsiteX11" fmla="*/ 31733 w 57383"/>
                <a:gd name="connsiteY11" fmla="*/ 47056 h 78304"/>
                <a:gd name="connsiteX12" fmla="*/ 31733 w 57383"/>
                <a:gd name="connsiteY12" fmla="*/ 20456 h 78304"/>
                <a:gd name="connsiteX13" fmla="*/ 13800 w 57383"/>
                <a:gd name="connsiteY13" fmla="*/ 47056 h 7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383" h="78304">
                  <a:moveTo>
                    <a:pt x="31733" y="76943"/>
                  </a:moveTo>
                  <a:lnTo>
                    <a:pt x="31733" y="62298"/>
                  </a:lnTo>
                  <a:lnTo>
                    <a:pt x="-247" y="62298"/>
                  </a:lnTo>
                  <a:lnTo>
                    <a:pt x="-247" y="49447"/>
                  </a:lnTo>
                  <a:lnTo>
                    <a:pt x="33526" y="-166"/>
                  </a:lnTo>
                  <a:lnTo>
                    <a:pt x="46079" y="-166"/>
                  </a:lnTo>
                  <a:lnTo>
                    <a:pt x="46079" y="49148"/>
                  </a:lnTo>
                  <a:lnTo>
                    <a:pt x="57137" y="49148"/>
                  </a:lnTo>
                  <a:lnTo>
                    <a:pt x="57137" y="62298"/>
                  </a:lnTo>
                  <a:lnTo>
                    <a:pt x="47275" y="62298"/>
                  </a:lnTo>
                  <a:lnTo>
                    <a:pt x="47275" y="78138"/>
                  </a:lnTo>
                  <a:close/>
                  <a:moveTo>
                    <a:pt x="31733" y="47056"/>
                  </a:moveTo>
                  <a:lnTo>
                    <a:pt x="31733" y="20456"/>
                  </a:lnTo>
                  <a:lnTo>
                    <a:pt x="13800" y="47056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38" name="任意多边形: 形状 1237"/>
            <p:cNvSpPr/>
            <p:nvPr/>
          </p:nvSpPr>
          <p:spPr>
            <a:xfrm>
              <a:off x="2977702" y="8300351"/>
              <a:ext cx="50936" cy="80021"/>
            </a:xfrm>
            <a:custGeom>
              <a:avLst/>
              <a:gdLst>
                <a:gd name="connsiteX0" fmla="*/ 25072 w 50936"/>
                <a:gd name="connsiteY0" fmla="*/ -145 h 80021"/>
                <a:gd name="connsiteX1" fmla="*/ 43004 w 50936"/>
                <a:gd name="connsiteY1" fmla="*/ 7924 h 80021"/>
                <a:gd name="connsiteX2" fmla="*/ 50476 w 50936"/>
                <a:gd name="connsiteY2" fmla="*/ 39604 h 80021"/>
                <a:gd name="connsiteX3" fmla="*/ 43004 w 50936"/>
                <a:gd name="connsiteY3" fmla="*/ 71584 h 80021"/>
                <a:gd name="connsiteX4" fmla="*/ 9291 w 50936"/>
                <a:gd name="connsiteY4" fmla="*/ 74035 h 80021"/>
                <a:gd name="connsiteX5" fmla="*/ 6841 w 50936"/>
                <a:gd name="connsiteY5" fmla="*/ 71584 h 80021"/>
                <a:gd name="connsiteX6" fmla="*/ -33 w 50936"/>
                <a:gd name="connsiteY6" fmla="*/ 41697 h 80021"/>
                <a:gd name="connsiteX7" fmla="*/ 7438 w 50936"/>
                <a:gd name="connsiteY7" fmla="*/ 10017 h 80021"/>
                <a:gd name="connsiteX8" fmla="*/ 25072 w 50936"/>
                <a:gd name="connsiteY8" fmla="*/ -145 h 80021"/>
                <a:gd name="connsiteX9" fmla="*/ 25072 w 50936"/>
                <a:gd name="connsiteY9" fmla="*/ 12108 h 80021"/>
                <a:gd name="connsiteX10" fmla="*/ 20290 w 50936"/>
                <a:gd name="connsiteY10" fmla="*/ 13902 h 80021"/>
                <a:gd name="connsiteX11" fmla="*/ 17003 w 50936"/>
                <a:gd name="connsiteY11" fmla="*/ 20178 h 80021"/>
                <a:gd name="connsiteX12" fmla="*/ 17003 w 50936"/>
                <a:gd name="connsiteY12" fmla="*/ 39604 h 80021"/>
                <a:gd name="connsiteX13" fmla="*/ 17003 w 50936"/>
                <a:gd name="connsiteY13" fmla="*/ 58434 h 80021"/>
                <a:gd name="connsiteX14" fmla="*/ 20290 w 50936"/>
                <a:gd name="connsiteY14" fmla="*/ 65307 h 80021"/>
                <a:gd name="connsiteX15" fmla="*/ 25072 w 50936"/>
                <a:gd name="connsiteY15" fmla="*/ 67101 h 80021"/>
                <a:gd name="connsiteX16" fmla="*/ 30153 w 50936"/>
                <a:gd name="connsiteY16" fmla="*/ 65307 h 80021"/>
                <a:gd name="connsiteX17" fmla="*/ 33440 w 50936"/>
                <a:gd name="connsiteY17" fmla="*/ 59031 h 80021"/>
                <a:gd name="connsiteX18" fmla="*/ 34934 w 50936"/>
                <a:gd name="connsiteY18" fmla="*/ 39604 h 80021"/>
                <a:gd name="connsiteX19" fmla="*/ 33440 w 50936"/>
                <a:gd name="connsiteY19" fmla="*/ 20776 h 80021"/>
                <a:gd name="connsiteX20" fmla="*/ 29854 w 50936"/>
                <a:gd name="connsiteY20" fmla="*/ 13902 h 80021"/>
                <a:gd name="connsiteX21" fmla="*/ 25072 w 50936"/>
                <a:gd name="connsiteY21" fmla="*/ 12108 h 8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936" h="80021">
                  <a:moveTo>
                    <a:pt x="25072" y="-145"/>
                  </a:moveTo>
                  <a:cubicBezTo>
                    <a:pt x="32005" y="-444"/>
                    <a:pt x="38641" y="2545"/>
                    <a:pt x="43004" y="7924"/>
                  </a:cubicBezTo>
                  <a:cubicBezTo>
                    <a:pt x="48862" y="17398"/>
                    <a:pt x="51492" y="28516"/>
                    <a:pt x="50476" y="39604"/>
                  </a:cubicBezTo>
                  <a:cubicBezTo>
                    <a:pt x="51462" y="50783"/>
                    <a:pt x="48832" y="61990"/>
                    <a:pt x="43004" y="71584"/>
                  </a:cubicBezTo>
                  <a:cubicBezTo>
                    <a:pt x="34367" y="81566"/>
                    <a:pt x="19274" y="82672"/>
                    <a:pt x="9291" y="74035"/>
                  </a:cubicBezTo>
                  <a:cubicBezTo>
                    <a:pt x="8394" y="73258"/>
                    <a:pt x="7588" y="72450"/>
                    <a:pt x="6841" y="71584"/>
                  </a:cubicBezTo>
                  <a:cubicBezTo>
                    <a:pt x="1491" y="62588"/>
                    <a:pt x="-900" y="52127"/>
                    <a:pt x="-33" y="41697"/>
                  </a:cubicBezTo>
                  <a:cubicBezTo>
                    <a:pt x="-1049" y="30609"/>
                    <a:pt x="1580" y="19490"/>
                    <a:pt x="7438" y="10017"/>
                  </a:cubicBezTo>
                  <a:cubicBezTo>
                    <a:pt x="11204" y="3860"/>
                    <a:pt x="17839" y="4"/>
                    <a:pt x="25072" y="-145"/>
                  </a:cubicBezTo>
                  <a:close/>
                  <a:moveTo>
                    <a:pt x="25072" y="12108"/>
                  </a:moveTo>
                  <a:cubicBezTo>
                    <a:pt x="23309" y="12138"/>
                    <a:pt x="21635" y="12766"/>
                    <a:pt x="20290" y="13902"/>
                  </a:cubicBezTo>
                  <a:cubicBezTo>
                    <a:pt x="18586" y="15635"/>
                    <a:pt x="17450" y="17817"/>
                    <a:pt x="17003" y="20178"/>
                  </a:cubicBezTo>
                  <a:cubicBezTo>
                    <a:pt x="16345" y="26634"/>
                    <a:pt x="16345" y="33149"/>
                    <a:pt x="17003" y="39604"/>
                  </a:cubicBezTo>
                  <a:cubicBezTo>
                    <a:pt x="16135" y="45851"/>
                    <a:pt x="16135" y="52187"/>
                    <a:pt x="17003" y="58434"/>
                  </a:cubicBezTo>
                  <a:cubicBezTo>
                    <a:pt x="17480" y="60974"/>
                    <a:pt x="18616" y="63335"/>
                    <a:pt x="20290" y="65307"/>
                  </a:cubicBezTo>
                  <a:cubicBezTo>
                    <a:pt x="21635" y="66443"/>
                    <a:pt x="23309" y="67071"/>
                    <a:pt x="25072" y="67101"/>
                  </a:cubicBezTo>
                  <a:cubicBezTo>
                    <a:pt x="26925" y="67101"/>
                    <a:pt x="28718" y="66473"/>
                    <a:pt x="30153" y="65307"/>
                  </a:cubicBezTo>
                  <a:cubicBezTo>
                    <a:pt x="31736" y="63514"/>
                    <a:pt x="32843" y="61362"/>
                    <a:pt x="33440" y="59031"/>
                  </a:cubicBezTo>
                  <a:cubicBezTo>
                    <a:pt x="34636" y="52635"/>
                    <a:pt x="35144" y="46120"/>
                    <a:pt x="34934" y="39604"/>
                  </a:cubicBezTo>
                  <a:cubicBezTo>
                    <a:pt x="35114" y="33298"/>
                    <a:pt x="34636" y="26992"/>
                    <a:pt x="33440" y="20776"/>
                  </a:cubicBezTo>
                  <a:cubicBezTo>
                    <a:pt x="32932" y="18176"/>
                    <a:pt x="31706" y="15785"/>
                    <a:pt x="29854" y="13902"/>
                  </a:cubicBezTo>
                  <a:cubicBezTo>
                    <a:pt x="28539" y="12706"/>
                    <a:pt x="26835" y="12079"/>
                    <a:pt x="25072" y="1210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39" name="任意多边形: 形状 1238"/>
            <p:cNvSpPr/>
            <p:nvPr/>
          </p:nvSpPr>
          <p:spPr>
            <a:xfrm>
              <a:off x="3039307" y="8300351"/>
              <a:ext cx="51198" cy="79571"/>
            </a:xfrm>
            <a:custGeom>
              <a:avLst/>
              <a:gdLst>
                <a:gd name="connsiteX0" fmla="*/ 25334 w 51198"/>
                <a:gd name="connsiteY0" fmla="*/ -145 h 79571"/>
                <a:gd name="connsiteX1" fmla="*/ 43266 w 51198"/>
                <a:gd name="connsiteY1" fmla="*/ 7924 h 79571"/>
                <a:gd name="connsiteX2" fmla="*/ 50738 w 51198"/>
                <a:gd name="connsiteY2" fmla="*/ 39604 h 79571"/>
                <a:gd name="connsiteX3" fmla="*/ 42967 w 51198"/>
                <a:gd name="connsiteY3" fmla="*/ 71584 h 79571"/>
                <a:gd name="connsiteX4" fmla="*/ 25334 w 51198"/>
                <a:gd name="connsiteY4" fmla="*/ 79354 h 79571"/>
                <a:gd name="connsiteX5" fmla="*/ 7102 w 51198"/>
                <a:gd name="connsiteY5" fmla="*/ 70687 h 79571"/>
                <a:gd name="connsiteX6" fmla="*/ -71 w 51198"/>
                <a:gd name="connsiteY6" fmla="*/ 40800 h 79571"/>
                <a:gd name="connsiteX7" fmla="*/ 7700 w 51198"/>
                <a:gd name="connsiteY7" fmla="*/ 9119 h 79571"/>
                <a:gd name="connsiteX8" fmla="*/ 25334 w 51198"/>
                <a:gd name="connsiteY8" fmla="*/ -145 h 79571"/>
                <a:gd name="connsiteX9" fmla="*/ 25334 w 51198"/>
                <a:gd name="connsiteY9" fmla="*/ 12108 h 79571"/>
                <a:gd name="connsiteX10" fmla="*/ 20551 w 51198"/>
                <a:gd name="connsiteY10" fmla="*/ 13902 h 79571"/>
                <a:gd name="connsiteX11" fmla="*/ 17263 w 51198"/>
                <a:gd name="connsiteY11" fmla="*/ 20178 h 79571"/>
                <a:gd name="connsiteX12" fmla="*/ 15769 w 51198"/>
                <a:gd name="connsiteY12" fmla="*/ 39604 h 79571"/>
                <a:gd name="connsiteX13" fmla="*/ 15769 w 51198"/>
                <a:gd name="connsiteY13" fmla="*/ 58434 h 79571"/>
                <a:gd name="connsiteX14" fmla="*/ 19356 w 51198"/>
                <a:gd name="connsiteY14" fmla="*/ 65307 h 79571"/>
                <a:gd name="connsiteX15" fmla="*/ 24138 w 51198"/>
                <a:gd name="connsiteY15" fmla="*/ 67101 h 79571"/>
                <a:gd name="connsiteX16" fmla="*/ 28920 w 51198"/>
                <a:gd name="connsiteY16" fmla="*/ 65307 h 79571"/>
                <a:gd name="connsiteX17" fmla="*/ 32207 w 51198"/>
                <a:gd name="connsiteY17" fmla="*/ 59031 h 79571"/>
                <a:gd name="connsiteX18" fmla="*/ 34000 w 51198"/>
                <a:gd name="connsiteY18" fmla="*/ 39604 h 79571"/>
                <a:gd name="connsiteX19" fmla="*/ 34000 w 51198"/>
                <a:gd name="connsiteY19" fmla="*/ 20776 h 79571"/>
                <a:gd name="connsiteX20" fmla="*/ 30414 w 51198"/>
                <a:gd name="connsiteY20" fmla="*/ 13902 h 79571"/>
                <a:gd name="connsiteX21" fmla="*/ 25334 w 51198"/>
                <a:gd name="connsiteY21" fmla="*/ 12108 h 79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198" h="79571">
                  <a:moveTo>
                    <a:pt x="25334" y="-145"/>
                  </a:moveTo>
                  <a:cubicBezTo>
                    <a:pt x="32267" y="-444"/>
                    <a:pt x="38902" y="2545"/>
                    <a:pt x="43266" y="7924"/>
                  </a:cubicBezTo>
                  <a:cubicBezTo>
                    <a:pt x="49123" y="17398"/>
                    <a:pt x="51754" y="28516"/>
                    <a:pt x="50738" y="39604"/>
                  </a:cubicBezTo>
                  <a:cubicBezTo>
                    <a:pt x="51664" y="50812"/>
                    <a:pt x="48944" y="62050"/>
                    <a:pt x="42967" y="71584"/>
                  </a:cubicBezTo>
                  <a:cubicBezTo>
                    <a:pt x="38723" y="76934"/>
                    <a:pt x="32148" y="79833"/>
                    <a:pt x="25334" y="79354"/>
                  </a:cubicBezTo>
                  <a:cubicBezTo>
                    <a:pt x="18190" y="79683"/>
                    <a:pt x="11376" y="76426"/>
                    <a:pt x="7102" y="70687"/>
                  </a:cubicBezTo>
                  <a:cubicBezTo>
                    <a:pt x="1633" y="61721"/>
                    <a:pt x="-878" y="51260"/>
                    <a:pt x="-71" y="40800"/>
                  </a:cubicBezTo>
                  <a:cubicBezTo>
                    <a:pt x="-997" y="29682"/>
                    <a:pt x="1752" y="18564"/>
                    <a:pt x="7700" y="9119"/>
                  </a:cubicBezTo>
                  <a:cubicBezTo>
                    <a:pt x="11675" y="3292"/>
                    <a:pt x="18280" y="-175"/>
                    <a:pt x="25334" y="-145"/>
                  </a:cubicBezTo>
                  <a:close/>
                  <a:moveTo>
                    <a:pt x="25334" y="12108"/>
                  </a:moveTo>
                  <a:cubicBezTo>
                    <a:pt x="23570" y="12138"/>
                    <a:pt x="21896" y="12766"/>
                    <a:pt x="20551" y="13902"/>
                  </a:cubicBezTo>
                  <a:cubicBezTo>
                    <a:pt x="18848" y="15635"/>
                    <a:pt x="17712" y="17817"/>
                    <a:pt x="17263" y="20178"/>
                  </a:cubicBezTo>
                  <a:cubicBezTo>
                    <a:pt x="16098" y="26574"/>
                    <a:pt x="15590" y="33089"/>
                    <a:pt x="15769" y="39604"/>
                  </a:cubicBezTo>
                  <a:cubicBezTo>
                    <a:pt x="15112" y="45851"/>
                    <a:pt x="15112" y="52187"/>
                    <a:pt x="15769" y="58434"/>
                  </a:cubicBezTo>
                  <a:cubicBezTo>
                    <a:pt x="16308" y="61004"/>
                    <a:pt x="17563" y="63395"/>
                    <a:pt x="19356" y="65307"/>
                  </a:cubicBezTo>
                  <a:cubicBezTo>
                    <a:pt x="20701" y="66443"/>
                    <a:pt x="22375" y="67071"/>
                    <a:pt x="24138" y="67101"/>
                  </a:cubicBezTo>
                  <a:cubicBezTo>
                    <a:pt x="25901" y="67131"/>
                    <a:pt x="27605" y="66503"/>
                    <a:pt x="28920" y="65307"/>
                  </a:cubicBezTo>
                  <a:cubicBezTo>
                    <a:pt x="30713" y="63664"/>
                    <a:pt x="31879" y="61452"/>
                    <a:pt x="32207" y="59031"/>
                  </a:cubicBezTo>
                  <a:cubicBezTo>
                    <a:pt x="33702" y="52665"/>
                    <a:pt x="34299" y="46120"/>
                    <a:pt x="34000" y="39604"/>
                  </a:cubicBezTo>
                  <a:cubicBezTo>
                    <a:pt x="34688" y="33358"/>
                    <a:pt x="34688" y="27022"/>
                    <a:pt x="34000" y="20776"/>
                  </a:cubicBezTo>
                  <a:cubicBezTo>
                    <a:pt x="33492" y="18176"/>
                    <a:pt x="32267" y="15785"/>
                    <a:pt x="30414" y="13902"/>
                  </a:cubicBezTo>
                  <a:cubicBezTo>
                    <a:pt x="29039" y="12647"/>
                    <a:pt x="27186" y="11989"/>
                    <a:pt x="25334" y="1210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40" name="任意多边形: 形状 1239"/>
            <p:cNvSpPr/>
            <p:nvPr/>
          </p:nvSpPr>
          <p:spPr>
            <a:xfrm>
              <a:off x="3103143" y="8300372"/>
              <a:ext cx="35565" cy="78304"/>
            </a:xfrm>
            <a:custGeom>
              <a:avLst/>
              <a:gdLst>
                <a:gd name="connsiteX0" fmla="*/ 35319 w 35565"/>
                <a:gd name="connsiteY0" fmla="*/ 78139 h 78304"/>
                <a:gd name="connsiteX1" fmla="*/ 19180 w 35565"/>
                <a:gd name="connsiteY1" fmla="*/ 78139 h 78304"/>
                <a:gd name="connsiteX2" fmla="*/ 19180 w 35565"/>
                <a:gd name="connsiteY2" fmla="*/ 21652 h 78304"/>
                <a:gd name="connsiteX3" fmla="*/ -247 w 35565"/>
                <a:gd name="connsiteY3" fmla="*/ 33009 h 78304"/>
                <a:gd name="connsiteX4" fmla="*/ -247 w 35565"/>
                <a:gd name="connsiteY4" fmla="*/ 19560 h 78304"/>
                <a:gd name="connsiteX5" fmla="*/ 12305 w 35565"/>
                <a:gd name="connsiteY5" fmla="*/ 12387 h 78304"/>
                <a:gd name="connsiteX6" fmla="*/ 21869 w 35565"/>
                <a:gd name="connsiteY6" fmla="*/ -166 h 78304"/>
                <a:gd name="connsiteX7" fmla="*/ 34123 w 35565"/>
                <a:gd name="connsiteY7" fmla="*/ -166 h 7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565" h="78304">
                  <a:moveTo>
                    <a:pt x="35319" y="78139"/>
                  </a:moveTo>
                  <a:lnTo>
                    <a:pt x="19180" y="78139"/>
                  </a:lnTo>
                  <a:lnTo>
                    <a:pt x="19180" y="21652"/>
                  </a:lnTo>
                  <a:cubicBezTo>
                    <a:pt x="13590" y="26793"/>
                    <a:pt x="6956" y="30648"/>
                    <a:pt x="-247" y="33009"/>
                  </a:cubicBezTo>
                  <a:lnTo>
                    <a:pt x="-247" y="19560"/>
                  </a:lnTo>
                  <a:cubicBezTo>
                    <a:pt x="4355" y="17976"/>
                    <a:pt x="8599" y="15525"/>
                    <a:pt x="12305" y="12387"/>
                  </a:cubicBezTo>
                  <a:cubicBezTo>
                    <a:pt x="16669" y="9249"/>
                    <a:pt x="19987" y="4885"/>
                    <a:pt x="21869" y="-166"/>
                  </a:cubicBezTo>
                  <a:lnTo>
                    <a:pt x="34123" y="-166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41" name="任意多边形: 形状 1240"/>
            <p:cNvSpPr/>
            <p:nvPr/>
          </p:nvSpPr>
          <p:spPr>
            <a:xfrm>
              <a:off x="3197288" y="8322190"/>
              <a:ext cx="14943" cy="56785"/>
            </a:xfrm>
            <a:custGeom>
              <a:avLst/>
              <a:gdLst>
                <a:gd name="connsiteX0" fmla="*/ -247 w 14943"/>
                <a:gd name="connsiteY0" fmla="*/ 14778 h 56785"/>
                <a:gd name="connsiteX1" fmla="*/ -247 w 14943"/>
                <a:gd name="connsiteY1" fmla="*/ -166 h 56785"/>
                <a:gd name="connsiteX2" fmla="*/ 14697 w 14943"/>
                <a:gd name="connsiteY2" fmla="*/ -166 h 56785"/>
                <a:gd name="connsiteX3" fmla="*/ 14697 w 14943"/>
                <a:gd name="connsiteY3" fmla="*/ 14778 h 56785"/>
                <a:gd name="connsiteX4" fmla="*/ -247 w 14943"/>
                <a:gd name="connsiteY4" fmla="*/ 56321 h 56785"/>
                <a:gd name="connsiteX5" fmla="*/ -247 w 14943"/>
                <a:gd name="connsiteY5" fmla="*/ 41676 h 56785"/>
                <a:gd name="connsiteX6" fmla="*/ 14697 w 14943"/>
                <a:gd name="connsiteY6" fmla="*/ 41676 h 56785"/>
                <a:gd name="connsiteX7" fmla="*/ 14697 w 14943"/>
                <a:gd name="connsiteY7" fmla="*/ 56619 h 5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43" h="56785">
                  <a:moveTo>
                    <a:pt x="-247" y="14778"/>
                  </a:moveTo>
                  <a:lnTo>
                    <a:pt x="-247" y="-166"/>
                  </a:lnTo>
                  <a:lnTo>
                    <a:pt x="14697" y="-166"/>
                  </a:lnTo>
                  <a:lnTo>
                    <a:pt x="14697" y="14778"/>
                  </a:lnTo>
                  <a:close/>
                  <a:moveTo>
                    <a:pt x="-247" y="56321"/>
                  </a:moveTo>
                  <a:lnTo>
                    <a:pt x="-247" y="41676"/>
                  </a:lnTo>
                  <a:lnTo>
                    <a:pt x="14697" y="41676"/>
                  </a:lnTo>
                  <a:lnTo>
                    <a:pt x="14697" y="56619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42" name="任意多边形: 形状 1241"/>
            <p:cNvSpPr/>
            <p:nvPr/>
          </p:nvSpPr>
          <p:spPr>
            <a:xfrm>
              <a:off x="3255866" y="8299438"/>
              <a:ext cx="52604" cy="78341"/>
            </a:xfrm>
            <a:custGeom>
              <a:avLst/>
              <a:gdLst>
                <a:gd name="connsiteX0" fmla="*/ 52355 w 52604"/>
                <a:gd name="connsiteY0" fmla="*/ 64428 h 78341"/>
                <a:gd name="connsiteX1" fmla="*/ 52355 w 52604"/>
                <a:gd name="connsiteY1" fmla="*/ 78176 h 78341"/>
                <a:gd name="connsiteX2" fmla="*/ -247 w 52604"/>
                <a:gd name="connsiteY2" fmla="*/ 78176 h 78341"/>
                <a:gd name="connsiteX3" fmla="*/ 4834 w 52604"/>
                <a:gd name="connsiteY3" fmla="*/ 63232 h 78341"/>
                <a:gd name="connsiteX4" fmla="*/ 21571 w 52604"/>
                <a:gd name="connsiteY4" fmla="*/ 44403 h 78341"/>
                <a:gd name="connsiteX5" fmla="*/ 34123 w 52604"/>
                <a:gd name="connsiteY5" fmla="*/ 31851 h 78341"/>
                <a:gd name="connsiteX6" fmla="*/ 37112 w 52604"/>
                <a:gd name="connsiteY6" fmla="*/ 22586 h 78341"/>
                <a:gd name="connsiteX7" fmla="*/ 34422 w 52604"/>
                <a:gd name="connsiteY7" fmla="*/ 14815 h 78341"/>
                <a:gd name="connsiteX8" fmla="*/ 26951 w 52604"/>
                <a:gd name="connsiteY8" fmla="*/ 12125 h 78341"/>
                <a:gd name="connsiteX9" fmla="*/ 19778 w 52604"/>
                <a:gd name="connsiteY9" fmla="*/ 15114 h 78341"/>
                <a:gd name="connsiteX10" fmla="*/ 16490 w 52604"/>
                <a:gd name="connsiteY10" fmla="*/ 24379 h 78341"/>
                <a:gd name="connsiteX11" fmla="*/ 1546 w 52604"/>
                <a:gd name="connsiteY11" fmla="*/ 22885 h 78341"/>
                <a:gd name="connsiteX12" fmla="*/ 9915 w 52604"/>
                <a:gd name="connsiteY12" fmla="*/ 5251 h 78341"/>
                <a:gd name="connsiteX13" fmla="*/ 27549 w 52604"/>
                <a:gd name="connsiteY13" fmla="*/ -129 h 78341"/>
                <a:gd name="connsiteX14" fmla="*/ 45480 w 52604"/>
                <a:gd name="connsiteY14" fmla="*/ 6148 h 78341"/>
                <a:gd name="connsiteX15" fmla="*/ 52355 w 52604"/>
                <a:gd name="connsiteY15" fmla="*/ 21689 h 78341"/>
                <a:gd name="connsiteX16" fmla="*/ 50263 w 52604"/>
                <a:gd name="connsiteY16" fmla="*/ 31552 h 78341"/>
                <a:gd name="connsiteX17" fmla="*/ 44286 w 52604"/>
                <a:gd name="connsiteY17" fmla="*/ 41414 h 78341"/>
                <a:gd name="connsiteX18" fmla="*/ 34422 w 52604"/>
                <a:gd name="connsiteY18" fmla="*/ 51576 h 78341"/>
                <a:gd name="connsiteX19" fmla="*/ 25457 w 52604"/>
                <a:gd name="connsiteY19" fmla="*/ 60243 h 78341"/>
                <a:gd name="connsiteX20" fmla="*/ 22468 w 52604"/>
                <a:gd name="connsiteY20" fmla="*/ 64428 h 7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2604" h="78341">
                  <a:moveTo>
                    <a:pt x="52355" y="64428"/>
                  </a:moveTo>
                  <a:lnTo>
                    <a:pt x="52355" y="78176"/>
                  </a:lnTo>
                  <a:lnTo>
                    <a:pt x="-247" y="78176"/>
                  </a:lnTo>
                  <a:cubicBezTo>
                    <a:pt x="411" y="72886"/>
                    <a:pt x="2114" y="67805"/>
                    <a:pt x="4834" y="63232"/>
                  </a:cubicBezTo>
                  <a:cubicBezTo>
                    <a:pt x="9616" y="56298"/>
                    <a:pt x="15235" y="49962"/>
                    <a:pt x="21571" y="44403"/>
                  </a:cubicBezTo>
                  <a:cubicBezTo>
                    <a:pt x="26084" y="40548"/>
                    <a:pt x="30268" y="36364"/>
                    <a:pt x="34123" y="31851"/>
                  </a:cubicBezTo>
                  <a:cubicBezTo>
                    <a:pt x="36007" y="29131"/>
                    <a:pt x="37053" y="25903"/>
                    <a:pt x="37112" y="22586"/>
                  </a:cubicBezTo>
                  <a:cubicBezTo>
                    <a:pt x="37292" y="19747"/>
                    <a:pt x="36306" y="16937"/>
                    <a:pt x="34422" y="14815"/>
                  </a:cubicBezTo>
                  <a:cubicBezTo>
                    <a:pt x="32420" y="12902"/>
                    <a:pt x="29700" y="11946"/>
                    <a:pt x="26951" y="12125"/>
                  </a:cubicBezTo>
                  <a:cubicBezTo>
                    <a:pt x="24231" y="11976"/>
                    <a:pt x="21601" y="13081"/>
                    <a:pt x="19778" y="15114"/>
                  </a:cubicBezTo>
                  <a:cubicBezTo>
                    <a:pt x="17536" y="17654"/>
                    <a:pt x="16341" y="20972"/>
                    <a:pt x="16490" y="24379"/>
                  </a:cubicBezTo>
                  <a:lnTo>
                    <a:pt x="1546" y="22885"/>
                  </a:lnTo>
                  <a:cubicBezTo>
                    <a:pt x="1726" y="16100"/>
                    <a:pt x="4774" y="9704"/>
                    <a:pt x="9915" y="5251"/>
                  </a:cubicBezTo>
                  <a:cubicBezTo>
                    <a:pt x="15026" y="1515"/>
                    <a:pt x="21242" y="-368"/>
                    <a:pt x="27549" y="-129"/>
                  </a:cubicBezTo>
                  <a:cubicBezTo>
                    <a:pt x="34123" y="-487"/>
                    <a:pt x="40579" y="1754"/>
                    <a:pt x="45480" y="6148"/>
                  </a:cubicBezTo>
                  <a:cubicBezTo>
                    <a:pt x="49934" y="10063"/>
                    <a:pt x="52444" y="15742"/>
                    <a:pt x="52355" y="21689"/>
                  </a:cubicBezTo>
                  <a:cubicBezTo>
                    <a:pt x="52235" y="25066"/>
                    <a:pt x="51518" y="28414"/>
                    <a:pt x="50263" y="31552"/>
                  </a:cubicBezTo>
                  <a:cubicBezTo>
                    <a:pt x="48828" y="35138"/>
                    <a:pt x="46796" y="38486"/>
                    <a:pt x="44286" y="41414"/>
                  </a:cubicBezTo>
                  <a:cubicBezTo>
                    <a:pt x="41267" y="45061"/>
                    <a:pt x="37949" y="48438"/>
                    <a:pt x="34422" y="51576"/>
                  </a:cubicBezTo>
                  <a:lnTo>
                    <a:pt x="25457" y="60243"/>
                  </a:lnTo>
                  <a:cubicBezTo>
                    <a:pt x="24291" y="61498"/>
                    <a:pt x="23304" y="62904"/>
                    <a:pt x="22468" y="6442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43" name="任意多边形: 形状 1242"/>
            <p:cNvSpPr/>
            <p:nvPr/>
          </p:nvSpPr>
          <p:spPr>
            <a:xfrm>
              <a:off x="3318155" y="8300351"/>
              <a:ext cx="51161" cy="79560"/>
            </a:xfrm>
            <a:custGeom>
              <a:avLst/>
              <a:gdLst>
                <a:gd name="connsiteX0" fmla="*/ 25333 w 51161"/>
                <a:gd name="connsiteY0" fmla="*/ -145 h 79560"/>
                <a:gd name="connsiteX1" fmla="*/ 42967 w 51161"/>
                <a:gd name="connsiteY1" fmla="*/ 7924 h 79560"/>
                <a:gd name="connsiteX2" fmla="*/ 50738 w 51161"/>
                <a:gd name="connsiteY2" fmla="*/ 39604 h 79560"/>
                <a:gd name="connsiteX3" fmla="*/ 42967 w 51161"/>
                <a:gd name="connsiteY3" fmla="*/ 71584 h 79560"/>
                <a:gd name="connsiteX4" fmla="*/ 25333 w 51161"/>
                <a:gd name="connsiteY4" fmla="*/ 79354 h 79560"/>
                <a:gd name="connsiteX5" fmla="*/ 7102 w 51161"/>
                <a:gd name="connsiteY5" fmla="*/ 70687 h 79560"/>
                <a:gd name="connsiteX6" fmla="*/ -71 w 51161"/>
                <a:gd name="connsiteY6" fmla="*/ 40800 h 79560"/>
                <a:gd name="connsiteX7" fmla="*/ 7700 w 51161"/>
                <a:gd name="connsiteY7" fmla="*/ 9119 h 79560"/>
                <a:gd name="connsiteX8" fmla="*/ 25333 w 51161"/>
                <a:gd name="connsiteY8" fmla="*/ -145 h 79560"/>
                <a:gd name="connsiteX9" fmla="*/ 25333 w 51161"/>
                <a:gd name="connsiteY9" fmla="*/ 12108 h 79560"/>
                <a:gd name="connsiteX10" fmla="*/ 20551 w 51161"/>
                <a:gd name="connsiteY10" fmla="*/ 13902 h 79560"/>
                <a:gd name="connsiteX11" fmla="*/ 17264 w 51161"/>
                <a:gd name="connsiteY11" fmla="*/ 20178 h 79560"/>
                <a:gd name="connsiteX12" fmla="*/ 15769 w 51161"/>
                <a:gd name="connsiteY12" fmla="*/ 39604 h 79560"/>
                <a:gd name="connsiteX13" fmla="*/ 15769 w 51161"/>
                <a:gd name="connsiteY13" fmla="*/ 58434 h 79560"/>
                <a:gd name="connsiteX14" fmla="*/ 19356 w 51161"/>
                <a:gd name="connsiteY14" fmla="*/ 65307 h 79560"/>
                <a:gd name="connsiteX15" fmla="*/ 28920 w 51161"/>
                <a:gd name="connsiteY15" fmla="*/ 65307 h 79560"/>
                <a:gd name="connsiteX16" fmla="*/ 32208 w 51161"/>
                <a:gd name="connsiteY16" fmla="*/ 59031 h 79560"/>
                <a:gd name="connsiteX17" fmla="*/ 33702 w 51161"/>
                <a:gd name="connsiteY17" fmla="*/ 39604 h 79560"/>
                <a:gd name="connsiteX18" fmla="*/ 33702 w 51161"/>
                <a:gd name="connsiteY18" fmla="*/ 20776 h 79560"/>
                <a:gd name="connsiteX19" fmla="*/ 30115 w 51161"/>
                <a:gd name="connsiteY19" fmla="*/ 13902 h 79560"/>
                <a:gd name="connsiteX20" fmla="*/ 25333 w 51161"/>
                <a:gd name="connsiteY20" fmla="*/ 12108 h 7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161" h="79560">
                  <a:moveTo>
                    <a:pt x="25333" y="-145"/>
                  </a:moveTo>
                  <a:cubicBezTo>
                    <a:pt x="32178" y="-444"/>
                    <a:pt x="38723" y="2545"/>
                    <a:pt x="42967" y="7924"/>
                  </a:cubicBezTo>
                  <a:cubicBezTo>
                    <a:pt x="48914" y="17368"/>
                    <a:pt x="51664" y="28487"/>
                    <a:pt x="50738" y="39604"/>
                  </a:cubicBezTo>
                  <a:cubicBezTo>
                    <a:pt x="51664" y="50812"/>
                    <a:pt x="48944" y="62050"/>
                    <a:pt x="42967" y="71584"/>
                  </a:cubicBezTo>
                  <a:cubicBezTo>
                    <a:pt x="38693" y="76874"/>
                    <a:pt x="32118" y="79773"/>
                    <a:pt x="25333" y="79354"/>
                  </a:cubicBezTo>
                  <a:cubicBezTo>
                    <a:pt x="18191" y="79683"/>
                    <a:pt x="11377" y="76426"/>
                    <a:pt x="7102" y="70687"/>
                  </a:cubicBezTo>
                  <a:cubicBezTo>
                    <a:pt x="1633" y="61721"/>
                    <a:pt x="-877" y="51260"/>
                    <a:pt x="-71" y="40800"/>
                  </a:cubicBezTo>
                  <a:cubicBezTo>
                    <a:pt x="-997" y="29682"/>
                    <a:pt x="1752" y="18564"/>
                    <a:pt x="7700" y="9119"/>
                  </a:cubicBezTo>
                  <a:cubicBezTo>
                    <a:pt x="11675" y="3292"/>
                    <a:pt x="18280" y="-175"/>
                    <a:pt x="25333" y="-145"/>
                  </a:cubicBezTo>
                  <a:close/>
                  <a:moveTo>
                    <a:pt x="25333" y="12108"/>
                  </a:moveTo>
                  <a:cubicBezTo>
                    <a:pt x="23570" y="12138"/>
                    <a:pt x="21897" y="12766"/>
                    <a:pt x="20551" y="13902"/>
                  </a:cubicBezTo>
                  <a:cubicBezTo>
                    <a:pt x="18758" y="15546"/>
                    <a:pt x="17592" y="17757"/>
                    <a:pt x="17264" y="20178"/>
                  </a:cubicBezTo>
                  <a:cubicBezTo>
                    <a:pt x="15949" y="26574"/>
                    <a:pt x="15441" y="33089"/>
                    <a:pt x="15769" y="39604"/>
                  </a:cubicBezTo>
                  <a:cubicBezTo>
                    <a:pt x="15112" y="45851"/>
                    <a:pt x="15112" y="52187"/>
                    <a:pt x="15769" y="58434"/>
                  </a:cubicBezTo>
                  <a:cubicBezTo>
                    <a:pt x="16188" y="61064"/>
                    <a:pt x="17443" y="63455"/>
                    <a:pt x="19356" y="65307"/>
                  </a:cubicBezTo>
                  <a:cubicBezTo>
                    <a:pt x="22075" y="67729"/>
                    <a:pt x="26200" y="67729"/>
                    <a:pt x="28920" y="65307"/>
                  </a:cubicBezTo>
                  <a:cubicBezTo>
                    <a:pt x="30713" y="63664"/>
                    <a:pt x="31878" y="61452"/>
                    <a:pt x="32208" y="59031"/>
                  </a:cubicBezTo>
                  <a:cubicBezTo>
                    <a:pt x="33552" y="52635"/>
                    <a:pt x="34060" y="46120"/>
                    <a:pt x="33702" y="39604"/>
                  </a:cubicBezTo>
                  <a:cubicBezTo>
                    <a:pt x="34359" y="33358"/>
                    <a:pt x="34359" y="27022"/>
                    <a:pt x="33702" y="20776"/>
                  </a:cubicBezTo>
                  <a:cubicBezTo>
                    <a:pt x="33194" y="18176"/>
                    <a:pt x="31969" y="15785"/>
                    <a:pt x="30115" y="13902"/>
                  </a:cubicBezTo>
                  <a:cubicBezTo>
                    <a:pt x="28771" y="12766"/>
                    <a:pt x="27097" y="12138"/>
                    <a:pt x="25333" y="1210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44" name="任意多边形: 形状 1243"/>
            <p:cNvSpPr/>
            <p:nvPr/>
          </p:nvSpPr>
          <p:spPr>
            <a:xfrm>
              <a:off x="3383186" y="8300372"/>
              <a:ext cx="34070" cy="78304"/>
            </a:xfrm>
            <a:custGeom>
              <a:avLst/>
              <a:gdLst>
                <a:gd name="connsiteX0" fmla="*/ 33824 w 34070"/>
                <a:gd name="connsiteY0" fmla="*/ 78139 h 78304"/>
                <a:gd name="connsiteX1" fmla="*/ 18880 w 34070"/>
                <a:gd name="connsiteY1" fmla="*/ 78139 h 78304"/>
                <a:gd name="connsiteX2" fmla="*/ 18880 w 34070"/>
                <a:gd name="connsiteY2" fmla="*/ 21652 h 78304"/>
                <a:gd name="connsiteX3" fmla="*/ -247 w 34070"/>
                <a:gd name="connsiteY3" fmla="*/ 33009 h 78304"/>
                <a:gd name="connsiteX4" fmla="*/ -247 w 34070"/>
                <a:gd name="connsiteY4" fmla="*/ 19560 h 78304"/>
                <a:gd name="connsiteX5" fmla="*/ 12306 w 34070"/>
                <a:gd name="connsiteY5" fmla="*/ 12387 h 78304"/>
                <a:gd name="connsiteX6" fmla="*/ 21869 w 34070"/>
                <a:gd name="connsiteY6" fmla="*/ -166 h 78304"/>
                <a:gd name="connsiteX7" fmla="*/ 33824 w 34070"/>
                <a:gd name="connsiteY7" fmla="*/ -166 h 7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70" h="78304">
                  <a:moveTo>
                    <a:pt x="33824" y="78139"/>
                  </a:moveTo>
                  <a:lnTo>
                    <a:pt x="18880" y="78139"/>
                  </a:lnTo>
                  <a:lnTo>
                    <a:pt x="18880" y="21652"/>
                  </a:lnTo>
                  <a:cubicBezTo>
                    <a:pt x="13412" y="26793"/>
                    <a:pt x="6866" y="30648"/>
                    <a:pt x="-247" y="33009"/>
                  </a:cubicBezTo>
                  <a:lnTo>
                    <a:pt x="-247" y="19560"/>
                  </a:lnTo>
                  <a:cubicBezTo>
                    <a:pt x="4355" y="17976"/>
                    <a:pt x="8599" y="15525"/>
                    <a:pt x="12306" y="12387"/>
                  </a:cubicBezTo>
                  <a:cubicBezTo>
                    <a:pt x="16670" y="9249"/>
                    <a:pt x="19987" y="4885"/>
                    <a:pt x="21869" y="-166"/>
                  </a:cubicBezTo>
                  <a:lnTo>
                    <a:pt x="33824" y="-166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45" name="任意多边形: 形状 1244"/>
            <p:cNvSpPr/>
            <p:nvPr/>
          </p:nvSpPr>
          <p:spPr>
            <a:xfrm>
              <a:off x="3439972" y="8303062"/>
              <a:ext cx="52331" cy="78339"/>
            </a:xfrm>
            <a:custGeom>
              <a:avLst/>
              <a:gdLst>
                <a:gd name="connsiteX0" fmla="*/ -247 w 52331"/>
                <a:gd name="connsiteY0" fmla="*/ 55424 h 78339"/>
                <a:gd name="connsiteX1" fmla="*/ 14697 w 52331"/>
                <a:gd name="connsiteY1" fmla="*/ 55424 h 78339"/>
                <a:gd name="connsiteX2" fmla="*/ 18283 w 52331"/>
                <a:gd name="connsiteY2" fmla="*/ 63493 h 78339"/>
                <a:gd name="connsiteX3" fmla="*/ 25755 w 52331"/>
                <a:gd name="connsiteY3" fmla="*/ 66183 h 78339"/>
                <a:gd name="connsiteX4" fmla="*/ 33526 w 52331"/>
                <a:gd name="connsiteY4" fmla="*/ 62597 h 78339"/>
                <a:gd name="connsiteX5" fmla="*/ 36813 w 52331"/>
                <a:gd name="connsiteY5" fmla="*/ 50941 h 78339"/>
                <a:gd name="connsiteX6" fmla="*/ 33526 w 52331"/>
                <a:gd name="connsiteY6" fmla="*/ 40181 h 78339"/>
                <a:gd name="connsiteX7" fmla="*/ 25157 w 52331"/>
                <a:gd name="connsiteY7" fmla="*/ 36595 h 78339"/>
                <a:gd name="connsiteX8" fmla="*/ 13800 w 52331"/>
                <a:gd name="connsiteY8" fmla="*/ 42274 h 78339"/>
                <a:gd name="connsiteX9" fmla="*/ 1546 w 52331"/>
                <a:gd name="connsiteY9" fmla="*/ 40481 h 78339"/>
                <a:gd name="connsiteX10" fmla="*/ 9317 w 52331"/>
                <a:gd name="connsiteY10" fmla="*/ -166 h 78339"/>
                <a:gd name="connsiteX11" fmla="*/ 48769 w 52331"/>
                <a:gd name="connsiteY11" fmla="*/ -166 h 78339"/>
                <a:gd name="connsiteX12" fmla="*/ 48769 w 52331"/>
                <a:gd name="connsiteY12" fmla="*/ 13881 h 78339"/>
                <a:gd name="connsiteX13" fmla="*/ 20674 w 52331"/>
                <a:gd name="connsiteY13" fmla="*/ 13881 h 78339"/>
                <a:gd name="connsiteX14" fmla="*/ 18283 w 52331"/>
                <a:gd name="connsiteY14" fmla="*/ 27330 h 78339"/>
                <a:gd name="connsiteX15" fmla="*/ 28445 w 52331"/>
                <a:gd name="connsiteY15" fmla="*/ 24640 h 78339"/>
                <a:gd name="connsiteX16" fmla="*/ 45182 w 52331"/>
                <a:gd name="connsiteY16" fmla="*/ 32112 h 78339"/>
                <a:gd name="connsiteX17" fmla="*/ 52056 w 52331"/>
                <a:gd name="connsiteY17" fmla="*/ 50642 h 78339"/>
                <a:gd name="connsiteX18" fmla="*/ 46676 w 52331"/>
                <a:gd name="connsiteY18" fmla="*/ 67977 h 78339"/>
                <a:gd name="connsiteX19" fmla="*/ 25457 w 52331"/>
                <a:gd name="connsiteY19" fmla="*/ 78138 h 78339"/>
                <a:gd name="connsiteX20" fmla="*/ 7823 w 52331"/>
                <a:gd name="connsiteY20" fmla="*/ 72460 h 78339"/>
                <a:gd name="connsiteX21" fmla="*/ -247 w 52331"/>
                <a:gd name="connsiteY21" fmla="*/ 55424 h 78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331" h="78339">
                  <a:moveTo>
                    <a:pt x="-247" y="55424"/>
                  </a:moveTo>
                  <a:lnTo>
                    <a:pt x="14697" y="55424"/>
                  </a:lnTo>
                  <a:cubicBezTo>
                    <a:pt x="14876" y="58472"/>
                    <a:pt x="16161" y="61342"/>
                    <a:pt x="18283" y="63493"/>
                  </a:cubicBezTo>
                  <a:cubicBezTo>
                    <a:pt x="20345" y="65287"/>
                    <a:pt x="23006" y="66243"/>
                    <a:pt x="25755" y="66183"/>
                  </a:cubicBezTo>
                  <a:cubicBezTo>
                    <a:pt x="28744" y="66183"/>
                    <a:pt x="31583" y="64868"/>
                    <a:pt x="33526" y="62597"/>
                  </a:cubicBezTo>
                  <a:cubicBezTo>
                    <a:pt x="35887" y="59190"/>
                    <a:pt x="37053" y="55095"/>
                    <a:pt x="36813" y="50941"/>
                  </a:cubicBezTo>
                  <a:cubicBezTo>
                    <a:pt x="37082" y="47085"/>
                    <a:pt x="35887" y="43260"/>
                    <a:pt x="33526" y="40181"/>
                  </a:cubicBezTo>
                  <a:cubicBezTo>
                    <a:pt x="31433" y="37761"/>
                    <a:pt x="28355" y="36446"/>
                    <a:pt x="25157" y="36595"/>
                  </a:cubicBezTo>
                  <a:cubicBezTo>
                    <a:pt x="20734" y="36774"/>
                    <a:pt x="16609" y="38837"/>
                    <a:pt x="13800" y="42274"/>
                  </a:cubicBezTo>
                  <a:lnTo>
                    <a:pt x="1546" y="40481"/>
                  </a:lnTo>
                  <a:lnTo>
                    <a:pt x="9317" y="-166"/>
                  </a:lnTo>
                  <a:lnTo>
                    <a:pt x="48769" y="-166"/>
                  </a:lnTo>
                  <a:lnTo>
                    <a:pt x="48769" y="13881"/>
                  </a:lnTo>
                  <a:lnTo>
                    <a:pt x="20674" y="13881"/>
                  </a:lnTo>
                  <a:lnTo>
                    <a:pt x="18283" y="27330"/>
                  </a:lnTo>
                  <a:cubicBezTo>
                    <a:pt x="21391" y="25567"/>
                    <a:pt x="24888" y="24640"/>
                    <a:pt x="28445" y="24640"/>
                  </a:cubicBezTo>
                  <a:cubicBezTo>
                    <a:pt x="34871" y="24521"/>
                    <a:pt x="40998" y="27240"/>
                    <a:pt x="45182" y="32112"/>
                  </a:cubicBezTo>
                  <a:cubicBezTo>
                    <a:pt x="49904" y="37103"/>
                    <a:pt x="52385" y="43798"/>
                    <a:pt x="52056" y="50642"/>
                  </a:cubicBezTo>
                  <a:cubicBezTo>
                    <a:pt x="52116" y="56829"/>
                    <a:pt x="50232" y="62896"/>
                    <a:pt x="46676" y="67977"/>
                  </a:cubicBezTo>
                  <a:cubicBezTo>
                    <a:pt x="41775" y="74701"/>
                    <a:pt x="33795" y="78527"/>
                    <a:pt x="25457" y="78138"/>
                  </a:cubicBezTo>
                  <a:cubicBezTo>
                    <a:pt x="19090" y="78467"/>
                    <a:pt x="12814" y="76465"/>
                    <a:pt x="7823" y="72460"/>
                  </a:cubicBezTo>
                  <a:cubicBezTo>
                    <a:pt x="2922" y="68126"/>
                    <a:pt x="-8" y="61969"/>
                    <a:pt x="-247" y="55424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46" name="任意多边形: 形状 1245"/>
            <p:cNvSpPr/>
            <p:nvPr/>
          </p:nvSpPr>
          <p:spPr>
            <a:xfrm>
              <a:off x="1514638" y="8017939"/>
              <a:ext cx="476402" cy="131803"/>
            </a:xfrm>
            <a:custGeom>
              <a:avLst/>
              <a:gdLst>
                <a:gd name="connsiteX0" fmla="*/ 476156 w 476402"/>
                <a:gd name="connsiteY0" fmla="*/ 9099 h 131803"/>
                <a:gd name="connsiteX1" fmla="*/ 464499 w 476402"/>
                <a:gd name="connsiteY1" fmla="*/ 9099 h 131803"/>
                <a:gd name="connsiteX2" fmla="*/ 408909 w 476402"/>
                <a:gd name="connsiteY2" fmla="*/ 64988 h 131803"/>
                <a:gd name="connsiteX3" fmla="*/ 379022 w 476402"/>
                <a:gd name="connsiteY3" fmla="*/ 48849 h 131803"/>
                <a:gd name="connsiteX4" fmla="*/ 416381 w 476402"/>
                <a:gd name="connsiteY4" fmla="*/ 4018 h 131803"/>
                <a:gd name="connsiteX5" fmla="*/ 407115 w 476402"/>
                <a:gd name="connsiteY5" fmla="*/ 1030 h 131803"/>
                <a:gd name="connsiteX6" fmla="*/ 370653 w 476402"/>
                <a:gd name="connsiteY6" fmla="*/ 44366 h 131803"/>
                <a:gd name="connsiteX7" fmla="*/ 322834 w 476402"/>
                <a:gd name="connsiteY7" fmla="*/ 27330 h 131803"/>
                <a:gd name="connsiteX8" fmla="*/ 332099 w 476402"/>
                <a:gd name="connsiteY8" fmla="*/ 7007 h 131803"/>
                <a:gd name="connsiteX9" fmla="*/ 324029 w 476402"/>
                <a:gd name="connsiteY9" fmla="*/ 3720 h 131803"/>
                <a:gd name="connsiteX10" fmla="*/ 314167 w 476402"/>
                <a:gd name="connsiteY10" fmla="*/ 25537 h 131803"/>
                <a:gd name="connsiteX11" fmla="*/ 242736 w 476402"/>
                <a:gd name="connsiteY11" fmla="*/ 15973 h 131803"/>
                <a:gd name="connsiteX12" fmla="*/ 242736 w 476402"/>
                <a:gd name="connsiteY12" fmla="*/ 8202 h 131803"/>
                <a:gd name="connsiteX13" fmla="*/ 234069 w 476402"/>
                <a:gd name="connsiteY13" fmla="*/ 8202 h 131803"/>
                <a:gd name="connsiteX14" fmla="*/ 234069 w 476402"/>
                <a:gd name="connsiteY14" fmla="*/ 17169 h 131803"/>
                <a:gd name="connsiteX15" fmla="*/ 162340 w 476402"/>
                <a:gd name="connsiteY15" fmla="*/ 27928 h 131803"/>
                <a:gd name="connsiteX16" fmla="*/ 149787 w 476402"/>
                <a:gd name="connsiteY16" fmla="*/ -166 h 131803"/>
                <a:gd name="connsiteX17" fmla="*/ 142614 w 476402"/>
                <a:gd name="connsiteY17" fmla="*/ 4317 h 131803"/>
                <a:gd name="connsiteX18" fmla="*/ 153971 w 476402"/>
                <a:gd name="connsiteY18" fmla="*/ 30020 h 131803"/>
                <a:gd name="connsiteX19" fmla="*/ 107646 w 476402"/>
                <a:gd name="connsiteY19" fmla="*/ 47355 h 131803"/>
                <a:gd name="connsiteX20" fmla="*/ 70586 w 476402"/>
                <a:gd name="connsiteY20" fmla="*/ 4317 h 131803"/>
                <a:gd name="connsiteX21" fmla="*/ 58930 w 476402"/>
                <a:gd name="connsiteY21" fmla="*/ 4317 h 131803"/>
                <a:gd name="connsiteX22" fmla="*/ 99278 w 476402"/>
                <a:gd name="connsiteY22" fmla="*/ 51838 h 131803"/>
                <a:gd name="connsiteX23" fmla="*/ 71183 w 476402"/>
                <a:gd name="connsiteY23" fmla="*/ 66184 h 131803"/>
                <a:gd name="connsiteX24" fmla="*/ 11409 w 476402"/>
                <a:gd name="connsiteY24" fmla="*/ 4317 h 131803"/>
                <a:gd name="connsiteX25" fmla="*/ -247 w 476402"/>
                <a:gd name="connsiteY25" fmla="*/ 4317 h 131803"/>
                <a:gd name="connsiteX26" fmla="*/ 240644 w 476402"/>
                <a:gd name="connsiteY26" fmla="*/ 131636 h 131803"/>
                <a:gd name="connsiteX27" fmla="*/ 312373 w 476402"/>
                <a:gd name="connsiteY27" fmla="*/ 121774 h 131803"/>
                <a:gd name="connsiteX28" fmla="*/ 318949 w 476402"/>
                <a:gd name="connsiteY28" fmla="*/ 121774 h 131803"/>
                <a:gd name="connsiteX29" fmla="*/ 318949 w 476402"/>
                <a:gd name="connsiteY29" fmla="*/ 121774 h 131803"/>
                <a:gd name="connsiteX30" fmla="*/ 476156 w 476402"/>
                <a:gd name="connsiteY30" fmla="*/ 9099 h 131803"/>
                <a:gd name="connsiteX31" fmla="*/ 242736 w 476402"/>
                <a:gd name="connsiteY31" fmla="*/ 25836 h 131803"/>
                <a:gd name="connsiteX32" fmla="*/ 310281 w 476402"/>
                <a:gd name="connsiteY32" fmla="*/ 34802 h 131803"/>
                <a:gd name="connsiteX33" fmla="*/ 275612 w 476402"/>
                <a:gd name="connsiteY33" fmla="*/ 91289 h 131803"/>
                <a:gd name="connsiteX34" fmla="*/ 245725 w 476402"/>
                <a:gd name="connsiteY34" fmla="*/ 87404 h 131803"/>
                <a:gd name="connsiteX35" fmla="*/ 242437 w 476402"/>
                <a:gd name="connsiteY35" fmla="*/ 87404 h 131803"/>
                <a:gd name="connsiteX36" fmla="*/ 234069 w 476402"/>
                <a:gd name="connsiteY36" fmla="*/ 25836 h 131803"/>
                <a:gd name="connsiteX37" fmla="*/ 234069 w 476402"/>
                <a:gd name="connsiteY37" fmla="*/ 87104 h 131803"/>
                <a:gd name="connsiteX38" fmla="*/ 200894 w 476402"/>
                <a:gd name="connsiteY38" fmla="*/ 92185 h 131803"/>
                <a:gd name="connsiteX39" fmla="*/ 166225 w 476402"/>
                <a:gd name="connsiteY39" fmla="*/ 35998 h 131803"/>
                <a:gd name="connsiteX40" fmla="*/ 232873 w 476402"/>
                <a:gd name="connsiteY40" fmla="*/ 26434 h 131803"/>
                <a:gd name="connsiteX41" fmla="*/ 78655 w 476402"/>
                <a:gd name="connsiteY41" fmla="*/ 71862 h 131803"/>
                <a:gd name="connsiteX42" fmla="*/ 106151 w 476402"/>
                <a:gd name="connsiteY42" fmla="*/ 58114 h 131803"/>
                <a:gd name="connsiteX43" fmla="*/ 165926 w 476402"/>
                <a:gd name="connsiteY43" fmla="*/ 111014 h 131803"/>
                <a:gd name="connsiteX44" fmla="*/ 165926 w 476402"/>
                <a:gd name="connsiteY44" fmla="*/ 111014 h 131803"/>
                <a:gd name="connsiteX45" fmla="*/ 78655 w 476402"/>
                <a:gd name="connsiteY45" fmla="*/ 72460 h 131803"/>
                <a:gd name="connsiteX46" fmla="*/ 170708 w 476402"/>
                <a:gd name="connsiteY46" fmla="*/ 103543 h 131803"/>
                <a:gd name="connsiteX47" fmla="*/ 114520 w 476402"/>
                <a:gd name="connsiteY47" fmla="*/ 53930 h 131803"/>
                <a:gd name="connsiteX48" fmla="*/ 157558 w 476402"/>
                <a:gd name="connsiteY48" fmla="*/ 38090 h 131803"/>
                <a:gd name="connsiteX49" fmla="*/ 192227 w 476402"/>
                <a:gd name="connsiteY49" fmla="*/ 95174 h 131803"/>
                <a:gd name="connsiteX50" fmla="*/ 174295 w 476402"/>
                <a:gd name="connsiteY50" fmla="*/ 106830 h 131803"/>
                <a:gd name="connsiteX51" fmla="*/ 239748 w 476402"/>
                <a:gd name="connsiteY51" fmla="*/ 122372 h 131803"/>
                <a:gd name="connsiteX52" fmla="*/ 179973 w 476402"/>
                <a:gd name="connsiteY52" fmla="*/ 115497 h 131803"/>
                <a:gd name="connsiteX53" fmla="*/ 246621 w 476402"/>
                <a:gd name="connsiteY53" fmla="*/ 95772 h 131803"/>
                <a:gd name="connsiteX54" fmla="*/ 306396 w 476402"/>
                <a:gd name="connsiteY54" fmla="*/ 114302 h 131803"/>
                <a:gd name="connsiteX55" fmla="*/ 239748 w 476402"/>
                <a:gd name="connsiteY55" fmla="*/ 122969 h 131803"/>
                <a:gd name="connsiteX56" fmla="*/ 305499 w 476402"/>
                <a:gd name="connsiteY56" fmla="*/ 103244 h 131803"/>
                <a:gd name="connsiteX57" fmla="*/ 284877 w 476402"/>
                <a:gd name="connsiteY57" fmla="*/ 92783 h 131803"/>
                <a:gd name="connsiteX58" fmla="*/ 319248 w 476402"/>
                <a:gd name="connsiteY58" fmla="*/ 35998 h 131803"/>
                <a:gd name="connsiteX59" fmla="*/ 363480 w 476402"/>
                <a:gd name="connsiteY59" fmla="*/ 51539 h 131803"/>
                <a:gd name="connsiteX60" fmla="*/ 305499 w 476402"/>
                <a:gd name="connsiteY60" fmla="*/ 103841 h 131803"/>
                <a:gd name="connsiteX61" fmla="*/ 313867 w 476402"/>
                <a:gd name="connsiteY61" fmla="*/ 111612 h 131803"/>
                <a:gd name="connsiteX62" fmla="*/ 312074 w 476402"/>
                <a:gd name="connsiteY62" fmla="*/ 109221 h 131803"/>
                <a:gd name="connsiteX63" fmla="*/ 371849 w 476402"/>
                <a:gd name="connsiteY63" fmla="*/ 55723 h 131803"/>
                <a:gd name="connsiteX64" fmla="*/ 401736 w 476402"/>
                <a:gd name="connsiteY64" fmla="*/ 71264 h 131803"/>
                <a:gd name="connsiteX65" fmla="*/ 313867 w 476402"/>
                <a:gd name="connsiteY65" fmla="*/ 112210 h 13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76402" h="131803">
                  <a:moveTo>
                    <a:pt x="476156" y="9099"/>
                  </a:moveTo>
                  <a:lnTo>
                    <a:pt x="464499" y="9099"/>
                  </a:lnTo>
                  <a:cubicBezTo>
                    <a:pt x="448689" y="30229"/>
                    <a:pt x="429980" y="49058"/>
                    <a:pt x="408909" y="64988"/>
                  </a:cubicBezTo>
                  <a:cubicBezTo>
                    <a:pt x="399046" y="59011"/>
                    <a:pt x="388885" y="53631"/>
                    <a:pt x="379022" y="48849"/>
                  </a:cubicBezTo>
                  <a:cubicBezTo>
                    <a:pt x="392351" y="34653"/>
                    <a:pt x="404814" y="19679"/>
                    <a:pt x="416381" y="4018"/>
                  </a:cubicBezTo>
                  <a:lnTo>
                    <a:pt x="407115" y="1030"/>
                  </a:lnTo>
                  <a:cubicBezTo>
                    <a:pt x="395938" y="16272"/>
                    <a:pt x="383744" y="30737"/>
                    <a:pt x="370653" y="44366"/>
                  </a:cubicBezTo>
                  <a:cubicBezTo>
                    <a:pt x="355172" y="37492"/>
                    <a:pt x="339182" y="31814"/>
                    <a:pt x="322834" y="27330"/>
                  </a:cubicBezTo>
                  <a:cubicBezTo>
                    <a:pt x="326121" y="20456"/>
                    <a:pt x="329110" y="13582"/>
                    <a:pt x="332099" y="7007"/>
                  </a:cubicBezTo>
                  <a:lnTo>
                    <a:pt x="324029" y="3720"/>
                  </a:lnTo>
                  <a:cubicBezTo>
                    <a:pt x="321041" y="10892"/>
                    <a:pt x="317753" y="18065"/>
                    <a:pt x="314167" y="25537"/>
                  </a:cubicBezTo>
                  <a:cubicBezTo>
                    <a:pt x="290855" y="19410"/>
                    <a:pt x="266855" y="16182"/>
                    <a:pt x="242736" y="15973"/>
                  </a:cubicBezTo>
                  <a:lnTo>
                    <a:pt x="242736" y="8202"/>
                  </a:lnTo>
                  <a:lnTo>
                    <a:pt x="234069" y="8202"/>
                  </a:lnTo>
                  <a:lnTo>
                    <a:pt x="234069" y="17169"/>
                  </a:lnTo>
                  <a:cubicBezTo>
                    <a:pt x="209830" y="18125"/>
                    <a:pt x="185801" y="21741"/>
                    <a:pt x="162340" y="27928"/>
                  </a:cubicBezTo>
                  <a:cubicBezTo>
                    <a:pt x="157558" y="18663"/>
                    <a:pt x="153971" y="9099"/>
                    <a:pt x="149787" y="-166"/>
                  </a:cubicBezTo>
                  <a:cubicBezTo>
                    <a:pt x="147695" y="1777"/>
                    <a:pt x="145274" y="3301"/>
                    <a:pt x="142614" y="4317"/>
                  </a:cubicBezTo>
                  <a:cubicBezTo>
                    <a:pt x="146499" y="12985"/>
                    <a:pt x="149488" y="21353"/>
                    <a:pt x="153971" y="30020"/>
                  </a:cubicBezTo>
                  <a:cubicBezTo>
                    <a:pt x="138161" y="34742"/>
                    <a:pt x="122679" y="40540"/>
                    <a:pt x="107646" y="47355"/>
                  </a:cubicBezTo>
                  <a:cubicBezTo>
                    <a:pt x="94436" y="33756"/>
                    <a:pt x="82062" y="19381"/>
                    <a:pt x="70586" y="4317"/>
                  </a:cubicBezTo>
                  <a:lnTo>
                    <a:pt x="58930" y="4317"/>
                  </a:lnTo>
                  <a:cubicBezTo>
                    <a:pt x="71333" y="21024"/>
                    <a:pt x="84812" y="36894"/>
                    <a:pt x="99278" y="51838"/>
                  </a:cubicBezTo>
                  <a:cubicBezTo>
                    <a:pt x="90013" y="56321"/>
                    <a:pt x="80748" y="60804"/>
                    <a:pt x="71183" y="66184"/>
                  </a:cubicBezTo>
                  <a:cubicBezTo>
                    <a:pt x="48290" y="48640"/>
                    <a:pt x="28146" y="27779"/>
                    <a:pt x="11409" y="4317"/>
                  </a:cubicBezTo>
                  <a:lnTo>
                    <a:pt x="-247" y="4317"/>
                  </a:lnTo>
                  <a:cubicBezTo>
                    <a:pt x="53909" y="84146"/>
                    <a:pt x="144169" y="131875"/>
                    <a:pt x="240644" y="131636"/>
                  </a:cubicBezTo>
                  <a:cubicBezTo>
                    <a:pt x="264883" y="131427"/>
                    <a:pt x="288972" y="128110"/>
                    <a:pt x="312373" y="121774"/>
                  </a:cubicBezTo>
                  <a:lnTo>
                    <a:pt x="318949" y="121774"/>
                  </a:lnTo>
                  <a:lnTo>
                    <a:pt x="318949" y="121774"/>
                  </a:lnTo>
                  <a:cubicBezTo>
                    <a:pt x="382609" y="103154"/>
                    <a:pt x="438049" y="63404"/>
                    <a:pt x="476156" y="9099"/>
                  </a:cubicBezTo>
                  <a:close/>
                  <a:moveTo>
                    <a:pt x="242736" y="25836"/>
                  </a:moveTo>
                  <a:cubicBezTo>
                    <a:pt x="265511" y="26165"/>
                    <a:pt x="288195" y="29153"/>
                    <a:pt x="310281" y="34802"/>
                  </a:cubicBezTo>
                  <a:cubicBezTo>
                    <a:pt x="299791" y="54259"/>
                    <a:pt x="288224" y="73117"/>
                    <a:pt x="275612" y="91289"/>
                  </a:cubicBezTo>
                  <a:cubicBezTo>
                    <a:pt x="265839" y="88868"/>
                    <a:pt x="255797" y="87553"/>
                    <a:pt x="245725" y="87404"/>
                  </a:cubicBezTo>
                  <a:lnTo>
                    <a:pt x="242437" y="87404"/>
                  </a:lnTo>
                  <a:close/>
                  <a:moveTo>
                    <a:pt x="234069" y="25836"/>
                  </a:moveTo>
                  <a:lnTo>
                    <a:pt x="234069" y="87104"/>
                  </a:lnTo>
                  <a:cubicBezTo>
                    <a:pt x="222831" y="87104"/>
                    <a:pt x="211624" y="88808"/>
                    <a:pt x="200894" y="92185"/>
                  </a:cubicBezTo>
                  <a:cubicBezTo>
                    <a:pt x="188342" y="74104"/>
                    <a:pt x="176745" y="55334"/>
                    <a:pt x="166225" y="35998"/>
                  </a:cubicBezTo>
                  <a:cubicBezTo>
                    <a:pt x="188043" y="30439"/>
                    <a:pt x="210369" y="27241"/>
                    <a:pt x="232873" y="26434"/>
                  </a:cubicBezTo>
                  <a:close/>
                  <a:moveTo>
                    <a:pt x="78655" y="71862"/>
                  </a:moveTo>
                  <a:cubicBezTo>
                    <a:pt x="87920" y="66781"/>
                    <a:pt x="96886" y="62298"/>
                    <a:pt x="106151" y="58114"/>
                  </a:cubicBezTo>
                  <a:cubicBezTo>
                    <a:pt x="125010" y="76943"/>
                    <a:pt x="144946" y="94606"/>
                    <a:pt x="165926" y="111014"/>
                  </a:cubicBezTo>
                  <a:lnTo>
                    <a:pt x="165926" y="111014"/>
                  </a:lnTo>
                  <a:cubicBezTo>
                    <a:pt x="134873" y="103124"/>
                    <a:pt x="105374" y="90093"/>
                    <a:pt x="78655" y="72460"/>
                  </a:cubicBezTo>
                  <a:close/>
                  <a:moveTo>
                    <a:pt x="170708" y="103543"/>
                  </a:moveTo>
                  <a:cubicBezTo>
                    <a:pt x="151012" y="88121"/>
                    <a:pt x="132243" y="71564"/>
                    <a:pt x="114520" y="53930"/>
                  </a:cubicBezTo>
                  <a:cubicBezTo>
                    <a:pt x="128507" y="47743"/>
                    <a:pt x="142883" y="42453"/>
                    <a:pt x="157558" y="38090"/>
                  </a:cubicBezTo>
                  <a:cubicBezTo>
                    <a:pt x="168078" y="57725"/>
                    <a:pt x="179644" y="76793"/>
                    <a:pt x="192227" y="95174"/>
                  </a:cubicBezTo>
                  <a:cubicBezTo>
                    <a:pt x="185652" y="98013"/>
                    <a:pt x="179585" y="101959"/>
                    <a:pt x="174295" y="106830"/>
                  </a:cubicBezTo>
                  <a:close/>
                  <a:moveTo>
                    <a:pt x="239748" y="122372"/>
                  </a:moveTo>
                  <a:cubicBezTo>
                    <a:pt x="219634" y="122132"/>
                    <a:pt x="199609" y="119831"/>
                    <a:pt x="179973" y="115497"/>
                  </a:cubicBezTo>
                  <a:cubicBezTo>
                    <a:pt x="197905" y="98880"/>
                    <a:pt x="222532" y="91588"/>
                    <a:pt x="246621" y="95772"/>
                  </a:cubicBezTo>
                  <a:cubicBezTo>
                    <a:pt x="268230" y="93739"/>
                    <a:pt x="289749" y="100404"/>
                    <a:pt x="306396" y="114302"/>
                  </a:cubicBezTo>
                  <a:cubicBezTo>
                    <a:pt x="284579" y="119771"/>
                    <a:pt x="262222" y="122670"/>
                    <a:pt x="239748" y="122969"/>
                  </a:cubicBezTo>
                  <a:close/>
                  <a:moveTo>
                    <a:pt x="305499" y="103244"/>
                  </a:moveTo>
                  <a:cubicBezTo>
                    <a:pt x="299282" y="98581"/>
                    <a:pt x="292319" y="95025"/>
                    <a:pt x="284877" y="92783"/>
                  </a:cubicBezTo>
                  <a:cubicBezTo>
                    <a:pt x="297430" y="74522"/>
                    <a:pt x="308907" y="55574"/>
                    <a:pt x="319248" y="35998"/>
                  </a:cubicBezTo>
                  <a:cubicBezTo>
                    <a:pt x="334311" y="40242"/>
                    <a:pt x="349075" y="45442"/>
                    <a:pt x="363480" y="51539"/>
                  </a:cubicBezTo>
                  <a:cubicBezTo>
                    <a:pt x="345100" y="70009"/>
                    <a:pt x="325763" y="87463"/>
                    <a:pt x="305499" y="103841"/>
                  </a:cubicBezTo>
                  <a:close/>
                  <a:moveTo>
                    <a:pt x="313867" y="111612"/>
                  </a:moveTo>
                  <a:lnTo>
                    <a:pt x="312074" y="109221"/>
                  </a:lnTo>
                  <a:cubicBezTo>
                    <a:pt x="333026" y="92574"/>
                    <a:pt x="352990" y="74731"/>
                    <a:pt x="371849" y="55723"/>
                  </a:cubicBezTo>
                  <a:cubicBezTo>
                    <a:pt x="381712" y="60206"/>
                    <a:pt x="391275" y="65586"/>
                    <a:pt x="401736" y="71264"/>
                  </a:cubicBezTo>
                  <a:cubicBezTo>
                    <a:pt x="374987" y="89824"/>
                    <a:pt x="345279" y="103662"/>
                    <a:pt x="313867" y="112210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47" name="任意多边形: 形状 1246"/>
            <p:cNvSpPr/>
            <p:nvPr/>
          </p:nvSpPr>
          <p:spPr>
            <a:xfrm>
              <a:off x="1511650" y="7586667"/>
              <a:ext cx="485667" cy="142860"/>
            </a:xfrm>
            <a:custGeom>
              <a:avLst/>
              <a:gdLst>
                <a:gd name="connsiteX0" fmla="*/ 10811 w 485667"/>
                <a:gd name="connsiteY0" fmla="*/ 128648 h 142860"/>
                <a:gd name="connsiteX1" fmla="*/ 70586 w 485667"/>
                <a:gd name="connsiteY1" fmla="*/ 65885 h 142860"/>
                <a:gd name="connsiteX2" fmla="*/ 105852 w 485667"/>
                <a:gd name="connsiteY2" fmla="*/ 84714 h 142860"/>
                <a:gd name="connsiteX3" fmla="*/ 68792 w 485667"/>
                <a:gd name="connsiteY3" fmla="*/ 128648 h 142860"/>
                <a:gd name="connsiteX4" fmla="*/ 73873 w 485667"/>
                <a:gd name="connsiteY4" fmla="*/ 128648 h 142860"/>
                <a:gd name="connsiteX5" fmla="*/ 78954 w 485667"/>
                <a:gd name="connsiteY5" fmla="*/ 130441 h 142860"/>
                <a:gd name="connsiteX6" fmla="*/ 114520 w 485667"/>
                <a:gd name="connsiteY6" fmla="*/ 88300 h 142860"/>
                <a:gd name="connsiteX7" fmla="*/ 160546 w 485667"/>
                <a:gd name="connsiteY7" fmla="*/ 105037 h 142860"/>
                <a:gd name="connsiteX8" fmla="*/ 148293 w 485667"/>
                <a:gd name="connsiteY8" fmla="*/ 132832 h 142860"/>
                <a:gd name="connsiteX9" fmla="*/ 157857 w 485667"/>
                <a:gd name="connsiteY9" fmla="*/ 132832 h 142860"/>
                <a:gd name="connsiteX10" fmla="*/ 169213 w 485667"/>
                <a:gd name="connsiteY10" fmla="*/ 108324 h 142860"/>
                <a:gd name="connsiteX11" fmla="*/ 237655 w 485667"/>
                <a:gd name="connsiteY11" fmla="*/ 118486 h 142860"/>
                <a:gd name="connsiteX12" fmla="*/ 237655 w 485667"/>
                <a:gd name="connsiteY12" fmla="*/ 142695 h 142860"/>
                <a:gd name="connsiteX13" fmla="*/ 239448 w 485667"/>
                <a:gd name="connsiteY13" fmla="*/ 142695 h 142860"/>
                <a:gd name="connsiteX14" fmla="*/ 241241 w 485667"/>
                <a:gd name="connsiteY14" fmla="*/ 140902 h 142860"/>
                <a:gd name="connsiteX15" fmla="*/ 246323 w 485667"/>
                <a:gd name="connsiteY15" fmla="*/ 137315 h 142860"/>
                <a:gd name="connsiteX16" fmla="*/ 246323 w 485667"/>
                <a:gd name="connsiteY16" fmla="*/ 118785 h 142860"/>
                <a:gd name="connsiteX17" fmla="*/ 246323 w 485667"/>
                <a:gd name="connsiteY17" fmla="*/ 118785 h 142860"/>
                <a:gd name="connsiteX18" fmla="*/ 314166 w 485667"/>
                <a:gd name="connsiteY18" fmla="*/ 110117 h 142860"/>
                <a:gd name="connsiteX19" fmla="*/ 327017 w 485667"/>
                <a:gd name="connsiteY19" fmla="*/ 138511 h 142860"/>
                <a:gd name="connsiteX20" fmla="*/ 335984 w 485667"/>
                <a:gd name="connsiteY20" fmla="*/ 138511 h 142860"/>
                <a:gd name="connsiteX21" fmla="*/ 334191 w 485667"/>
                <a:gd name="connsiteY21" fmla="*/ 134027 h 142860"/>
                <a:gd name="connsiteX22" fmla="*/ 322834 w 485667"/>
                <a:gd name="connsiteY22" fmla="*/ 108623 h 142860"/>
                <a:gd name="connsiteX23" fmla="*/ 370055 w 485667"/>
                <a:gd name="connsiteY23" fmla="*/ 92185 h 142860"/>
                <a:gd name="connsiteX24" fmla="*/ 408012 w 485667"/>
                <a:gd name="connsiteY24" fmla="*/ 137016 h 142860"/>
                <a:gd name="connsiteX25" fmla="*/ 417277 w 485667"/>
                <a:gd name="connsiteY25" fmla="*/ 134625 h 142860"/>
                <a:gd name="connsiteX26" fmla="*/ 379320 w 485667"/>
                <a:gd name="connsiteY26" fmla="*/ 88599 h 142860"/>
                <a:gd name="connsiteX27" fmla="*/ 416381 w 485667"/>
                <a:gd name="connsiteY27" fmla="*/ 67977 h 142860"/>
                <a:gd name="connsiteX28" fmla="*/ 474362 w 485667"/>
                <a:gd name="connsiteY28" fmla="*/ 129544 h 142860"/>
                <a:gd name="connsiteX29" fmla="*/ 485420 w 485667"/>
                <a:gd name="connsiteY29" fmla="*/ 129544 h 142860"/>
                <a:gd name="connsiteX30" fmla="*/ 321339 w 485667"/>
                <a:gd name="connsiteY30" fmla="*/ 9996 h 142860"/>
                <a:gd name="connsiteX31" fmla="*/ 321339 w 485667"/>
                <a:gd name="connsiteY31" fmla="*/ 9996 h 142860"/>
                <a:gd name="connsiteX32" fmla="*/ 315063 w 485667"/>
                <a:gd name="connsiteY32" fmla="*/ 9996 h 142860"/>
                <a:gd name="connsiteX33" fmla="*/ 243034 w 485667"/>
                <a:gd name="connsiteY33" fmla="*/ -166 h 142860"/>
                <a:gd name="connsiteX34" fmla="*/ -247 w 485667"/>
                <a:gd name="connsiteY34" fmla="*/ 131636 h 142860"/>
                <a:gd name="connsiteX35" fmla="*/ 163834 w 485667"/>
                <a:gd name="connsiteY35" fmla="*/ 96967 h 142860"/>
                <a:gd name="connsiteX36" fmla="*/ 120796 w 485667"/>
                <a:gd name="connsiteY36" fmla="*/ 81725 h 142860"/>
                <a:gd name="connsiteX37" fmla="*/ 175191 w 485667"/>
                <a:gd name="connsiteY37" fmla="*/ 32411 h 142860"/>
                <a:gd name="connsiteX38" fmla="*/ 183260 w 485667"/>
                <a:gd name="connsiteY38" fmla="*/ 26135 h 142860"/>
                <a:gd name="connsiteX39" fmla="*/ 200893 w 485667"/>
                <a:gd name="connsiteY39" fmla="*/ 35400 h 142860"/>
                <a:gd name="connsiteX40" fmla="*/ 163834 w 485667"/>
                <a:gd name="connsiteY40" fmla="*/ 96967 h 142860"/>
                <a:gd name="connsiteX41" fmla="*/ 237058 w 485667"/>
                <a:gd name="connsiteY41" fmla="*/ 108324 h 142860"/>
                <a:gd name="connsiteX42" fmla="*/ 173099 w 485667"/>
                <a:gd name="connsiteY42" fmla="*/ 99059 h 142860"/>
                <a:gd name="connsiteX43" fmla="*/ 207170 w 485667"/>
                <a:gd name="connsiteY43" fmla="*/ 41676 h 142860"/>
                <a:gd name="connsiteX44" fmla="*/ 210159 w 485667"/>
                <a:gd name="connsiteY44" fmla="*/ 38090 h 142860"/>
                <a:gd name="connsiteX45" fmla="*/ 237058 w 485667"/>
                <a:gd name="connsiteY45" fmla="*/ 41377 h 142860"/>
                <a:gd name="connsiteX46" fmla="*/ 245724 w 485667"/>
                <a:gd name="connsiteY46" fmla="*/ 108324 h 142860"/>
                <a:gd name="connsiteX47" fmla="*/ 245724 w 485667"/>
                <a:gd name="connsiteY47" fmla="*/ 41078 h 142860"/>
                <a:gd name="connsiteX48" fmla="*/ 249012 w 485667"/>
                <a:gd name="connsiteY48" fmla="*/ 41078 h 142860"/>
                <a:gd name="connsiteX49" fmla="*/ 272324 w 485667"/>
                <a:gd name="connsiteY49" fmla="*/ 38687 h 142860"/>
                <a:gd name="connsiteX50" fmla="*/ 274417 w 485667"/>
                <a:gd name="connsiteY50" fmla="*/ 41078 h 142860"/>
                <a:gd name="connsiteX51" fmla="*/ 309683 w 485667"/>
                <a:gd name="connsiteY51" fmla="*/ 100852 h 142860"/>
                <a:gd name="connsiteX52" fmla="*/ 245724 w 485667"/>
                <a:gd name="connsiteY52" fmla="*/ 108922 h 142860"/>
                <a:gd name="connsiteX53" fmla="*/ 318649 w 485667"/>
                <a:gd name="connsiteY53" fmla="*/ 98163 h 142860"/>
                <a:gd name="connsiteX54" fmla="*/ 281888 w 485667"/>
                <a:gd name="connsiteY54" fmla="*/ 36297 h 142860"/>
                <a:gd name="connsiteX55" fmla="*/ 302211 w 485667"/>
                <a:gd name="connsiteY55" fmla="*/ 28825 h 142860"/>
                <a:gd name="connsiteX56" fmla="*/ 305798 w 485667"/>
                <a:gd name="connsiteY56" fmla="*/ 31515 h 142860"/>
                <a:gd name="connsiteX57" fmla="*/ 362882 w 485667"/>
                <a:gd name="connsiteY57" fmla="*/ 83219 h 142860"/>
                <a:gd name="connsiteX58" fmla="*/ 318649 w 485667"/>
                <a:gd name="connsiteY58" fmla="*/ 98761 h 142860"/>
                <a:gd name="connsiteX59" fmla="*/ 316856 w 485667"/>
                <a:gd name="connsiteY59" fmla="*/ 16272 h 142860"/>
                <a:gd name="connsiteX60" fmla="*/ 408610 w 485667"/>
                <a:gd name="connsiteY60" fmla="*/ 59907 h 142860"/>
                <a:gd name="connsiteX61" fmla="*/ 371848 w 485667"/>
                <a:gd name="connsiteY61" fmla="*/ 79633 h 142860"/>
                <a:gd name="connsiteX62" fmla="*/ 309982 w 485667"/>
                <a:gd name="connsiteY62" fmla="*/ 23445 h 142860"/>
                <a:gd name="connsiteX63" fmla="*/ 316856 w 485667"/>
                <a:gd name="connsiteY63" fmla="*/ 16870 h 142860"/>
                <a:gd name="connsiteX64" fmla="*/ 242736 w 485667"/>
                <a:gd name="connsiteY64" fmla="*/ 5214 h 142860"/>
                <a:gd name="connsiteX65" fmla="*/ 307591 w 485667"/>
                <a:gd name="connsiteY65" fmla="*/ 13283 h 142860"/>
                <a:gd name="connsiteX66" fmla="*/ 181766 w 485667"/>
                <a:gd name="connsiteY66" fmla="*/ 13283 h 142860"/>
                <a:gd name="connsiteX67" fmla="*/ 242736 w 485667"/>
                <a:gd name="connsiteY67" fmla="*/ 5812 h 142860"/>
                <a:gd name="connsiteX68" fmla="*/ 172501 w 485667"/>
                <a:gd name="connsiteY68" fmla="*/ 15077 h 142860"/>
                <a:gd name="connsiteX69" fmla="*/ 176387 w 485667"/>
                <a:gd name="connsiteY69" fmla="*/ 19559 h 142860"/>
                <a:gd name="connsiteX70" fmla="*/ 169811 w 485667"/>
                <a:gd name="connsiteY70" fmla="*/ 24939 h 142860"/>
                <a:gd name="connsiteX71" fmla="*/ 112129 w 485667"/>
                <a:gd name="connsiteY71" fmla="*/ 77242 h 142860"/>
                <a:gd name="connsiteX72" fmla="*/ 77460 w 485667"/>
                <a:gd name="connsiteY72" fmla="*/ 59309 h 142860"/>
                <a:gd name="connsiteX73" fmla="*/ 172501 w 485667"/>
                <a:gd name="connsiteY73" fmla="*/ 15674 h 14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85667" h="142860">
                  <a:moveTo>
                    <a:pt x="10811" y="128648"/>
                  </a:moveTo>
                  <a:cubicBezTo>
                    <a:pt x="27279" y="104708"/>
                    <a:pt x="47453" y="83518"/>
                    <a:pt x="70586" y="65885"/>
                  </a:cubicBezTo>
                  <a:cubicBezTo>
                    <a:pt x="82540" y="72758"/>
                    <a:pt x="94196" y="79035"/>
                    <a:pt x="105852" y="84714"/>
                  </a:cubicBezTo>
                  <a:cubicBezTo>
                    <a:pt x="92642" y="98611"/>
                    <a:pt x="80269" y="113286"/>
                    <a:pt x="68792" y="128648"/>
                  </a:cubicBezTo>
                  <a:lnTo>
                    <a:pt x="73873" y="128648"/>
                  </a:lnTo>
                  <a:cubicBezTo>
                    <a:pt x="75637" y="128977"/>
                    <a:pt x="77370" y="129574"/>
                    <a:pt x="78954" y="130441"/>
                  </a:cubicBezTo>
                  <a:cubicBezTo>
                    <a:pt x="90012" y="115736"/>
                    <a:pt x="101877" y="101660"/>
                    <a:pt x="114520" y="88300"/>
                  </a:cubicBezTo>
                  <a:cubicBezTo>
                    <a:pt x="129433" y="95025"/>
                    <a:pt x="144796" y="100613"/>
                    <a:pt x="160546" y="105037"/>
                  </a:cubicBezTo>
                  <a:cubicBezTo>
                    <a:pt x="156063" y="114302"/>
                    <a:pt x="152476" y="123567"/>
                    <a:pt x="148293" y="132832"/>
                  </a:cubicBezTo>
                  <a:lnTo>
                    <a:pt x="157857" y="132832"/>
                  </a:lnTo>
                  <a:cubicBezTo>
                    <a:pt x="161741" y="124762"/>
                    <a:pt x="164730" y="116394"/>
                    <a:pt x="169213" y="108324"/>
                  </a:cubicBezTo>
                  <a:cubicBezTo>
                    <a:pt x="191569" y="114332"/>
                    <a:pt x="214523" y="117739"/>
                    <a:pt x="237655" y="118486"/>
                  </a:cubicBezTo>
                  <a:lnTo>
                    <a:pt x="237655" y="142695"/>
                  </a:lnTo>
                  <a:lnTo>
                    <a:pt x="239448" y="142695"/>
                  </a:lnTo>
                  <a:lnTo>
                    <a:pt x="241241" y="140902"/>
                  </a:lnTo>
                  <a:cubicBezTo>
                    <a:pt x="242646" y="139347"/>
                    <a:pt x="244380" y="138122"/>
                    <a:pt x="246323" y="137315"/>
                  </a:cubicBezTo>
                  <a:lnTo>
                    <a:pt x="246323" y="118785"/>
                  </a:lnTo>
                  <a:lnTo>
                    <a:pt x="246323" y="118785"/>
                  </a:lnTo>
                  <a:cubicBezTo>
                    <a:pt x="269186" y="118606"/>
                    <a:pt x="291961" y="115677"/>
                    <a:pt x="314166" y="110117"/>
                  </a:cubicBezTo>
                  <a:cubicBezTo>
                    <a:pt x="319247" y="119681"/>
                    <a:pt x="322834" y="128946"/>
                    <a:pt x="327017" y="138511"/>
                  </a:cubicBezTo>
                  <a:lnTo>
                    <a:pt x="335984" y="138511"/>
                  </a:lnTo>
                  <a:lnTo>
                    <a:pt x="334191" y="134027"/>
                  </a:lnTo>
                  <a:cubicBezTo>
                    <a:pt x="330903" y="125659"/>
                    <a:pt x="327017" y="117290"/>
                    <a:pt x="322834" y="108623"/>
                  </a:cubicBezTo>
                  <a:cubicBezTo>
                    <a:pt x="338973" y="104409"/>
                    <a:pt x="354783" y="98910"/>
                    <a:pt x="370055" y="92185"/>
                  </a:cubicBezTo>
                  <a:cubicBezTo>
                    <a:pt x="383654" y="106292"/>
                    <a:pt x="396326" y="121265"/>
                    <a:pt x="408012" y="137016"/>
                  </a:cubicBezTo>
                  <a:lnTo>
                    <a:pt x="417277" y="134625"/>
                  </a:lnTo>
                  <a:cubicBezTo>
                    <a:pt x="405681" y="118426"/>
                    <a:pt x="393009" y="103064"/>
                    <a:pt x="379320" y="88599"/>
                  </a:cubicBezTo>
                  <a:cubicBezTo>
                    <a:pt x="391574" y="82621"/>
                    <a:pt x="404127" y="75449"/>
                    <a:pt x="416381" y="67977"/>
                  </a:cubicBezTo>
                  <a:cubicBezTo>
                    <a:pt x="438677" y="85491"/>
                    <a:pt x="458223" y="106232"/>
                    <a:pt x="474362" y="129544"/>
                  </a:cubicBezTo>
                  <a:cubicBezTo>
                    <a:pt x="478247" y="129544"/>
                    <a:pt x="481834" y="129544"/>
                    <a:pt x="485420" y="129544"/>
                  </a:cubicBezTo>
                  <a:cubicBezTo>
                    <a:pt x="446896" y="71234"/>
                    <a:pt x="388645" y="28795"/>
                    <a:pt x="321339" y="9996"/>
                  </a:cubicBezTo>
                  <a:lnTo>
                    <a:pt x="321339" y="9996"/>
                  </a:lnTo>
                  <a:lnTo>
                    <a:pt x="315063" y="9996"/>
                  </a:lnTo>
                  <a:cubicBezTo>
                    <a:pt x="291572" y="3540"/>
                    <a:pt x="267393" y="133"/>
                    <a:pt x="243034" y="-166"/>
                  </a:cubicBezTo>
                  <a:cubicBezTo>
                    <a:pt x="144855" y="-256"/>
                    <a:pt x="53311" y="49327"/>
                    <a:pt x="-247" y="131636"/>
                  </a:cubicBezTo>
                  <a:close/>
                  <a:moveTo>
                    <a:pt x="163834" y="96967"/>
                  </a:moveTo>
                  <a:cubicBezTo>
                    <a:pt x="149159" y="92813"/>
                    <a:pt x="134784" y="87732"/>
                    <a:pt x="120796" y="81725"/>
                  </a:cubicBezTo>
                  <a:cubicBezTo>
                    <a:pt x="138041" y="64330"/>
                    <a:pt x="156183" y="47863"/>
                    <a:pt x="175191" y="32411"/>
                  </a:cubicBezTo>
                  <a:lnTo>
                    <a:pt x="183260" y="26135"/>
                  </a:lnTo>
                  <a:cubicBezTo>
                    <a:pt x="188670" y="30050"/>
                    <a:pt x="194587" y="33188"/>
                    <a:pt x="200893" y="35400"/>
                  </a:cubicBezTo>
                  <a:cubicBezTo>
                    <a:pt x="187415" y="55215"/>
                    <a:pt x="175041" y="75777"/>
                    <a:pt x="163834" y="96967"/>
                  </a:cubicBezTo>
                  <a:close/>
                  <a:moveTo>
                    <a:pt x="237058" y="108324"/>
                  </a:moveTo>
                  <a:cubicBezTo>
                    <a:pt x="215479" y="107428"/>
                    <a:pt x="194050" y="104319"/>
                    <a:pt x="173099" y="99059"/>
                  </a:cubicBezTo>
                  <a:cubicBezTo>
                    <a:pt x="183290" y="79274"/>
                    <a:pt x="194678" y="60117"/>
                    <a:pt x="207170" y="41676"/>
                  </a:cubicBezTo>
                  <a:lnTo>
                    <a:pt x="210159" y="38090"/>
                  </a:lnTo>
                  <a:cubicBezTo>
                    <a:pt x="218975" y="40092"/>
                    <a:pt x="228001" y="41198"/>
                    <a:pt x="237058" y="41377"/>
                  </a:cubicBezTo>
                  <a:close/>
                  <a:moveTo>
                    <a:pt x="245724" y="108324"/>
                  </a:moveTo>
                  <a:lnTo>
                    <a:pt x="245724" y="41078"/>
                  </a:lnTo>
                  <a:lnTo>
                    <a:pt x="249012" y="41078"/>
                  </a:lnTo>
                  <a:cubicBezTo>
                    <a:pt x="256843" y="40809"/>
                    <a:pt x="264613" y="40032"/>
                    <a:pt x="272324" y="38687"/>
                  </a:cubicBezTo>
                  <a:lnTo>
                    <a:pt x="274417" y="41078"/>
                  </a:lnTo>
                  <a:cubicBezTo>
                    <a:pt x="287268" y="60326"/>
                    <a:pt x="299044" y="80290"/>
                    <a:pt x="309683" y="100852"/>
                  </a:cubicBezTo>
                  <a:cubicBezTo>
                    <a:pt x="288733" y="105904"/>
                    <a:pt x="267273" y="108623"/>
                    <a:pt x="245724" y="108922"/>
                  </a:cubicBezTo>
                  <a:close/>
                  <a:moveTo>
                    <a:pt x="318649" y="98163"/>
                  </a:moveTo>
                  <a:cubicBezTo>
                    <a:pt x="307502" y="76913"/>
                    <a:pt x="295218" y="56261"/>
                    <a:pt x="281888" y="36297"/>
                  </a:cubicBezTo>
                  <a:cubicBezTo>
                    <a:pt x="288911" y="34563"/>
                    <a:pt x="295726" y="32052"/>
                    <a:pt x="302211" y="28825"/>
                  </a:cubicBezTo>
                  <a:lnTo>
                    <a:pt x="305798" y="31515"/>
                  </a:lnTo>
                  <a:cubicBezTo>
                    <a:pt x="325823" y="47624"/>
                    <a:pt x="344891" y="64868"/>
                    <a:pt x="362882" y="83219"/>
                  </a:cubicBezTo>
                  <a:cubicBezTo>
                    <a:pt x="348566" y="89525"/>
                    <a:pt x="333772" y="94726"/>
                    <a:pt x="318649" y="98761"/>
                  </a:cubicBezTo>
                  <a:close/>
                  <a:moveTo>
                    <a:pt x="316856" y="16272"/>
                  </a:moveTo>
                  <a:cubicBezTo>
                    <a:pt x="349882" y="24969"/>
                    <a:pt x="381024" y="39763"/>
                    <a:pt x="408610" y="59907"/>
                  </a:cubicBezTo>
                  <a:cubicBezTo>
                    <a:pt x="396356" y="67080"/>
                    <a:pt x="384102" y="73954"/>
                    <a:pt x="371848" y="79633"/>
                  </a:cubicBezTo>
                  <a:cubicBezTo>
                    <a:pt x="352392" y="59668"/>
                    <a:pt x="331740" y="40899"/>
                    <a:pt x="309982" y="23445"/>
                  </a:cubicBezTo>
                  <a:cubicBezTo>
                    <a:pt x="312462" y="21472"/>
                    <a:pt x="314794" y="19261"/>
                    <a:pt x="316856" y="16870"/>
                  </a:cubicBezTo>
                  <a:close/>
                  <a:moveTo>
                    <a:pt x="242736" y="5214"/>
                  </a:moveTo>
                  <a:cubicBezTo>
                    <a:pt x="264583" y="5453"/>
                    <a:pt x="286341" y="8143"/>
                    <a:pt x="307591" y="13283"/>
                  </a:cubicBezTo>
                  <a:cubicBezTo>
                    <a:pt x="269665" y="39225"/>
                    <a:pt x="219693" y="39225"/>
                    <a:pt x="181766" y="13283"/>
                  </a:cubicBezTo>
                  <a:cubicBezTo>
                    <a:pt x="201761" y="8651"/>
                    <a:pt x="222203" y="6170"/>
                    <a:pt x="242736" y="5812"/>
                  </a:cubicBezTo>
                  <a:close/>
                  <a:moveTo>
                    <a:pt x="172501" y="15077"/>
                  </a:moveTo>
                  <a:lnTo>
                    <a:pt x="176387" y="19559"/>
                  </a:lnTo>
                  <a:lnTo>
                    <a:pt x="169811" y="24939"/>
                  </a:lnTo>
                  <a:cubicBezTo>
                    <a:pt x="149578" y="41228"/>
                    <a:pt x="130330" y="58712"/>
                    <a:pt x="112129" y="77242"/>
                  </a:cubicBezTo>
                  <a:cubicBezTo>
                    <a:pt x="100473" y="71862"/>
                    <a:pt x="88817" y="65885"/>
                    <a:pt x="77460" y="59309"/>
                  </a:cubicBezTo>
                  <a:cubicBezTo>
                    <a:pt x="106121" y="38927"/>
                    <a:pt x="138370" y="24132"/>
                    <a:pt x="172501" y="15674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48" name="任意多边形: 形状 1247"/>
            <p:cNvSpPr/>
            <p:nvPr/>
          </p:nvSpPr>
          <p:spPr>
            <a:xfrm>
              <a:off x="1414815" y="7740586"/>
              <a:ext cx="697268" cy="264047"/>
            </a:xfrm>
            <a:custGeom>
              <a:avLst/>
              <a:gdLst>
                <a:gd name="connsiteX0" fmla="*/ -247 w 697268"/>
                <a:gd name="connsiteY0" fmla="*/ 196492 h 264047"/>
                <a:gd name="connsiteX1" fmla="*/ 40698 w 697268"/>
                <a:gd name="connsiteY1" fmla="*/ 196492 h 264047"/>
                <a:gd name="connsiteX2" fmla="*/ 40698 w 697268"/>
                <a:gd name="connsiteY2" fmla="*/ 59907 h 264047"/>
                <a:gd name="connsiteX3" fmla="*/ -247 w 697268"/>
                <a:gd name="connsiteY3" fmla="*/ 59907 h 264047"/>
                <a:gd name="connsiteX4" fmla="*/ -247 w 697268"/>
                <a:gd name="connsiteY4" fmla="*/ 133 h 264047"/>
                <a:gd name="connsiteX5" fmla="*/ 170110 w 697268"/>
                <a:gd name="connsiteY5" fmla="*/ 133 h 264047"/>
                <a:gd name="connsiteX6" fmla="*/ 170110 w 697268"/>
                <a:gd name="connsiteY6" fmla="*/ 59907 h 264047"/>
                <a:gd name="connsiteX7" fmla="*/ 129165 w 697268"/>
                <a:gd name="connsiteY7" fmla="*/ 59907 h 264047"/>
                <a:gd name="connsiteX8" fmla="*/ 129165 w 697268"/>
                <a:gd name="connsiteY8" fmla="*/ 196492 h 264047"/>
                <a:gd name="connsiteX9" fmla="*/ 170110 w 697268"/>
                <a:gd name="connsiteY9" fmla="*/ 196492 h 264047"/>
                <a:gd name="connsiteX10" fmla="*/ 170110 w 697268"/>
                <a:gd name="connsiteY10" fmla="*/ 256266 h 264047"/>
                <a:gd name="connsiteX11" fmla="*/ -247 w 697268"/>
                <a:gd name="connsiteY11" fmla="*/ 256266 h 264047"/>
                <a:gd name="connsiteX12" fmla="*/ 410403 w 697268"/>
                <a:gd name="connsiteY12" fmla="*/ 5513 h 264047"/>
                <a:gd name="connsiteX13" fmla="*/ 410403 w 697268"/>
                <a:gd name="connsiteY13" fmla="*/ 89496 h 264047"/>
                <a:gd name="connsiteX14" fmla="*/ 359894 w 697268"/>
                <a:gd name="connsiteY14" fmla="*/ 89496 h 264047"/>
                <a:gd name="connsiteX15" fmla="*/ 278302 w 697268"/>
                <a:gd name="connsiteY15" fmla="*/ 53631 h 264047"/>
                <a:gd name="connsiteX16" fmla="*/ 275612 w 697268"/>
                <a:gd name="connsiteY16" fmla="*/ 83518 h 264047"/>
                <a:gd name="connsiteX17" fmla="*/ 389781 w 697268"/>
                <a:gd name="connsiteY17" fmla="*/ 121475 h 264047"/>
                <a:gd name="connsiteX18" fmla="*/ 416380 w 697268"/>
                <a:gd name="connsiteY18" fmla="*/ 198883 h 264047"/>
                <a:gd name="connsiteX19" fmla="*/ 344651 w 697268"/>
                <a:gd name="connsiteY19" fmla="*/ 260450 h 264047"/>
                <a:gd name="connsiteX20" fmla="*/ 272623 w 697268"/>
                <a:gd name="connsiteY20" fmla="*/ 255668 h 264047"/>
                <a:gd name="connsiteX21" fmla="*/ 233173 w 697268"/>
                <a:gd name="connsiteY21" fmla="*/ 237437 h 264047"/>
                <a:gd name="connsiteX22" fmla="*/ 233173 w 697268"/>
                <a:gd name="connsiteY22" fmla="*/ 258657 h 264047"/>
                <a:gd name="connsiteX23" fmla="*/ 180272 w 697268"/>
                <a:gd name="connsiteY23" fmla="*/ 258657 h 264047"/>
                <a:gd name="connsiteX24" fmla="*/ 180272 w 697268"/>
                <a:gd name="connsiteY24" fmla="*/ 161224 h 264047"/>
                <a:gd name="connsiteX25" fmla="*/ 226896 w 697268"/>
                <a:gd name="connsiteY25" fmla="*/ 161224 h 264047"/>
                <a:gd name="connsiteX26" fmla="*/ 302809 w 697268"/>
                <a:gd name="connsiteY26" fmla="*/ 204860 h 264047"/>
                <a:gd name="connsiteX27" fmla="*/ 302809 w 697268"/>
                <a:gd name="connsiteY27" fmla="*/ 170490 h 264047"/>
                <a:gd name="connsiteX28" fmla="*/ 183261 w 697268"/>
                <a:gd name="connsiteY28" fmla="*/ 105037 h 264047"/>
                <a:gd name="connsiteX29" fmla="*/ 221427 w 697268"/>
                <a:gd name="connsiteY29" fmla="*/ 11968 h 264047"/>
                <a:gd name="connsiteX30" fmla="*/ 236161 w 697268"/>
                <a:gd name="connsiteY30" fmla="*/ 7605 h 264047"/>
                <a:gd name="connsiteX31" fmla="*/ 351226 w 697268"/>
                <a:gd name="connsiteY31" fmla="*/ 20755 h 264047"/>
                <a:gd name="connsiteX32" fmla="*/ 356905 w 697268"/>
                <a:gd name="connsiteY32" fmla="*/ 16272 h 264047"/>
                <a:gd name="connsiteX33" fmla="*/ 356905 w 697268"/>
                <a:gd name="connsiteY33" fmla="*/ 5513 h 264047"/>
                <a:gd name="connsiteX34" fmla="*/ 562828 w 697268"/>
                <a:gd name="connsiteY34" fmla="*/ -166 h 264047"/>
                <a:gd name="connsiteX35" fmla="*/ 697022 w 697268"/>
                <a:gd name="connsiteY35" fmla="*/ 130441 h 264047"/>
                <a:gd name="connsiteX36" fmla="*/ 562828 w 697268"/>
                <a:gd name="connsiteY36" fmla="*/ 261347 h 264047"/>
                <a:gd name="connsiteX37" fmla="*/ 428933 w 697268"/>
                <a:gd name="connsiteY37" fmla="*/ 130441 h 264047"/>
                <a:gd name="connsiteX38" fmla="*/ 562828 w 697268"/>
                <a:gd name="connsiteY38" fmla="*/ -166 h 264047"/>
                <a:gd name="connsiteX39" fmla="*/ 562828 w 697268"/>
                <a:gd name="connsiteY39" fmla="*/ 59608 h 264047"/>
                <a:gd name="connsiteX40" fmla="*/ 604371 w 697268"/>
                <a:gd name="connsiteY40" fmla="*/ 129544 h 264047"/>
                <a:gd name="connsiteX41" fmla="*/ 562828 w 697268"/>
                <a:gd name="connsiteY41" fmla="*/ 199480 h 264047"/>
                <a:gd name="connsiteX42" fmla="*/ 521285 w 697268"/>
                <a:gd name="connsiteY42" fmla="*/ 129544 h 264047"/>
                <a:gd name="connsiteX43" fmla="*/ 562828 w 697268"/>
                <a:gd name="connsiteY43" fmla="*/ 60505 h 26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97268" h="264047">
                  <a:moveTo>
                    <a:pt x="-247" y="196492"/>
                  </a:moveTo>
                  <a:lnTo>
                    <a:pt x="40698" y="196492"/>
                  </a:lnTo>
                  <a:lnTo>
                    <a:pt x="40698" y="59907"/>
                  </a:lnTo>
                  <a:lnTo>
                    <a:pt x="-247" y="59907"/>
                  </a:lnTo>
                  <a:lnTo>
                    <a:pt x="-247" y="133"/>
                  </a:lnTo>
                  <a:lnTo>
                    <a:pt x="170110" y="133"/>
                  </a:lnTo>
                  <a:lnTo>
                    <a:pt x="170110" y="59907"/>
                  </a:lnTo>
                  <a:lnTo>
                    <a:pt x="129165" y="59907"/>
                  </a:lnTo>
                  <a:lnTo>
                    <a:pt x="129165" y="196492"/>
                  </a:lnTo>
                  <a:lnTo>
                    <a:pt x="170110" y="196492"/>
                  </a:lnTo>
                  <a:lnTo>
                    <a:pt x="170110" y="256266"/>
                  </a:lnTo>
                  <a:lnTo>
                    <a:pt x="-247" y="256266"/>
                  </a:lnTo>
                  <a:close/>
                  <a:moveTo>
                    <a:pt x="410403" y="5513"/>
                  </a:moveTo>
                  <a:lnTo>
                    <a:pt x="410403" y="89496"/>
                  </a:lnTo>
                  <a:lnTo>
                    <a:pt x="359894" y="89496"/>
                  </a:lnTo>
                  <a:cubicBezTo>
                    <a:pt x="337778" y="68306"/>
                    <a:pt x="308877" y="55603"/>
                    <a:pt x="278302" y="53631"/>
                  </a:cubicBezTo>
                  <a:cubicBezTo>
                    <a:pt x="234966" y="55125"/>
                    <a:pt x="257979" y="82024"/>
                    <a:pt x="275612" y="83518"/>
                  </a:cubicBezTo>
                  <a:cubicBezTo>
                    <a:pt x="315900" y="88061"/>
                    <a:pt x="354784" y="101002"/>
                    <a:pt x="389781" y="121475"/>
                  </a:cubicBezTo>
                  <a:cubicBezTo>
                    <a:pt x="412675" y="140094"/>
                    <a:pt x="422986" y="170131"/>
                    <a:pt x="416380" y="198883"/>
                  </a:cubicBezTo>
                  <a:cubicBezTo>
                    <a:pt x="406817" y="231818"/>
                    <a:pt x="378663" y="255997"/>
                    <a:pt x="344651" y="260450"/>
                  </a:cubicBezTo>
                  <a:cubicBezTo>
                    <a:pt x="320712" y="266308"/>
                    <a:pt x="295576" y="264634"/>
                    <a:pt x="272623" y="255668"/>
                  </a:cubicBezTo>
                  <a:cubicBezTo>
                    <a:pt x="259055" y="250497"/>
                    <a:pt x="245874" y="244431"/>
                    <a:pt x="233173" y="237437"/>
                  </a:cubicBezTo>
                  <a:lnTo>
                    <a:pt x="233173" y="258657"/>
                  </a:lnTo>
                  <a:lnTo>
                    <a:pt x="180272" y="258657"/>
                  </a:lnTo>
                  <a:lnTo>
                    <a:pt x="180272" y="161224"/>
                  </a:lnTo>
                  <a:lnTo>
                    <a:pt x="226896" y="161224"/>
                  </a:lnTo>
                  <a:cubicBezTo>
                    <a:pt x="240764" y="190066"/>
                    <a:pt x="270920" y="207400"/>
                    <a:pt x="302809" y="204860"/>
                  </a:cubicBezTo>
                  <a:cubicBezTo>
                    <a:pt x="360491" y="202469"/>
                    <a:pt x="332697" y="174973"/>
                    <a:pt x="302809" y="170490"/>
                  </a:cubicBezTo>
                  <a:cubicBezTo>
                    <a:pt x="272922" y="166007"/>
                    <a:pt x="196710" y="146281"/>
                    <a:pt x="183261" y="105037"/>
                  </a:cubicBezTo>
                  <a:cubicBezTo>
                    <a:pt x="168108" y="68784"/>
                    <a:pt x="185203" y="27121"/>
                    <a:pt x="221427" y="11968"/>
                  </a:cubicBezTo>
                  <a:cubicBezTo>
                    <a:pt x="226179" y="9996"/>
                    <a:pt x="231110" y="8531"/>
                    <a:pt x="236161" y="7605"/>
                  </a:cubicBezTo>
                  <a:cubicBezTo>
                    <a:pt x="275014" y="2375"/>
                    <a:pt x="314555" y="6888"/>
                    <a:pt x="351226" y="20755"/>
                  </a:cubicBezTo>
                  <a:lnTo>
                    <a:pt x="356905" y="16272"/>
                  </a:lnTo>
                  <a:lnTo>
                    <a:pt x="356905" y="5513"/>
                  </a:lnTo>
                  <a:close/>
                  <a:moveTo>
                    <a:pt x="562828" y="-166"/>
                  </a:moveTo>
                  <a:cubicBezTo>
                    <a:pt x="664743" y="-166"/>
                    <a:pt x="697022" y="59608"/>
                    <a:pt x="697022" y="130441"/>
                  </a:cubicBezTo>
                  <a:cubicBezTo>
                    <a:pt x="697022" y="201274"/>
                    <a:pt x="660858" y="261347"/>
                    <a:pt x="562828" y="261347"/>
                  </a:cubicBezTo>
                  <a:cubicBezTo>
                    <a:pt x="464798" y="261347"/>
                    <a:pt x="428933" y="201572"/>
                    <a:pt x="428933" y="130441"/>
                  </a:cubicBezTo>
                  <a:cubicBezTo>
                    <a:pt x="428933" y="59310"/>
                    <a:pt x="461211" y="-166"/>
                    <a:pt x="562828" y="-166"/>
                  </a:cubicBezTo>
                  <a:close/>
                  <a:moveTo>
                    <a:pt x="562828" y="59608"/>
                  </a:moveTo>
                  <a:cubicBezTo>
                    <a:pt x="594509" y="59608"/>
                    <a:pt x="604371" y="90990"/>
                    <a:pt x="604371" y="129544"/>
                  </a:cubicBezTo>
                  <a:cubicBezTo>
                    <a:pt x="604371" y="168099"/>
                    <a:pt x="593313" y="199480"/>
                    <a:pt x="562828" y="199480"/>
                  </a:cubicBezTo>
                  <a:cubicBezTo>
                    <a:pt x="532343" y="199480"/>
                    <a:pt x="521285" y="169593"/>
                    <a:pt x="521285" y="129544"/>
                  </a:cubicBezTo>
                  <a:cubicBezTo>
                    <a:pt x="521285" y="89496"/>
                    <a:pt x="531446" y="60505"/>
                    <a:pt x="562828" y="60505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 dirty="0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49" name="任意多边形: 形状 1248"/>
            <p:cNvSpPr/>
            <p:nvPr/>
          </p:nvSpPr>
          <p:spPr>
            <a:xfrm>
              <a:off x="1370283" y="8300671"/>
              <a:ext cx="15840" cy="78005"/>
            </a:xfrm>
            <a:custGeom>
              <a:avLst/>
              <a:gdLst>
                <a:gd name="connsiteX0" fmla="*/ -247 w 15840"/>
                <a:gd name="connsiteY0" fmla="*/ 77840 h 78005"/>
                <a:gd name="connsiteX1" fmla="*/ -247 w 15840"/>
                <a:gd name="connsiteY1" fmla="*/ -166 h 78005"/>
                <a:gd name="connsiteX2" fmla="*/ 15593 w 15840"/>
                <a:gd name="connsiteY2" fmla="*/ -166 h 78005"/>
                <a:gd name="connsiteX3" fmla="*/ 15593 w 15840"/>
                <a:gd name="connsiteY3" fmla="*/ 77840 h 7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0" h="78005">
                  <a:moveTo>
                    <a:pt x="-247" y="77840"/>
                  </a:moveTo>
                  <a:lnTo>
                    <a:pt x="-247" y="-166"/>
                  </a:lnTo>
                  <a:lnTo>
                    <a:pt x="15593" y="-166"/>
                  </a:lnTo>
                  <a:lnTo>
                    <a:pt x="15593" y="77840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50" name="任意多边形: 形状 1249"/>
            <p:cNvSpPr/>
            <p:nvPr/>
          </p:nvSpPr>
          <p:spPr>
            <a:xfrm>
              <a:off x="1396882" y="8300595"/>
              <a:ext cx="63664" cy="80531"/>
            </a:xfrm>
            <a:custGeom>
              <a:avLst/>
              <a:gdLst>
                <a:gd name="connsiteX0" fmla="*/ -247 w 63664"/>
                <a:gd name="connsiteY0" fmla="*/ 52511 h 80531"/>
                <a:gd name="connsiteX1" fmla="*/ 15295 w 63664"/>
                <a:gd name="connsiteY1" fmla="*/ 52511 h 80531"/>
                <a:gd name="connsiteX2" fmla="*/ 20973 w 63664"/>
                <a:gd name="connsiteY2" fmla="*/ 63869 h 80531"/>
                <a:gd name="connsiteX3" fmla="*/ 32330 w 63664"/>
                <a:gd name="connsiteY3" fmla="*/ 67455 h 80531"/>
                <a:gd name="connsiteX4" fmla="*/ 43687 w 63664"/>
                <a:gd name="connsiteY4" fmla="*/ 64167 h 80531"/>
                <a:gd name="connsiteX5" fmla="*/ 46078 w 63664"/>
                <a:gd name="connsiteY5" fmla="*/ 51913 h 80531"/>
                <a:gd name="connsiteX6" fmla="*/ 40400 w 63664"/>
                <a:gd name="connsiteY6" fmla="*/ 48626 h 80531"/>
                <a:gd name="connsiteX7" fmla="*/ 27548 w 63664"/>
                <a:gd name="connsiteY7" fmla="*/ 45338 h 80531"/>
                <a:gd name="connsiteX8" fmla="*/ 9915 w 63664"/>
                <a:gd name="connsiteY8" fmla="*/ 37568 h 80531"/>
                <a:gd name="connsiteX9" fmla="*/ 2742 w 63664"/>
                <a:gd name="connsiteY9" fmla="*/ 21728 h 80531"/>
                <a:gd name="connsiteX10" fmla="*/ 6030 w 63664"/>
                <a:gd name="connsiteY10" fmla="*/ 10670 h 80531"/>
                <a:gd name="connsiteX11" fmla="*/ 15892 w 63664"/>
                <a:gd name="connsiteY11" fmla="*/ 2899 h 80531"/>
                <a:gd name="connsiteX12" fmla="*/ 31135 w 63664"/>
                <a:gd name="connsiteY12" fmla="*/ -90 h 80531"/>
                <a:gd name="connsiteX13" fmla="*/ 53251 w 63664"/>
                <a:gd name="connsiteY13" fmla="*/ 6485 h 80531"/>
                <a:gd name="connsiteX14" fmla="*/ 61022 w 63664"/>
                <a:gd name="connsiteY14" fmla="*/ 23819 h 80531"/>
                <a:gd name="connsiteX15" fmla="*/ 45480 w 63664"/>
                <a:gd name="connsiteY15" fmla="*/ 23819 h 80531"/>
                <a:gd name="connsiteX16" fmla="*/ 31912 w 63664"/>
                <a:gd name="connsiteY16" fmla="*/ 12373 h 80531"/>
                <a:gd name="connsiteX17" fmla="*/ 31135 w 63664"/>
                <a:gd name="connsiteY17" fmla="*/ 12463 h 80531"/>
                <a:gd name="connsiteX18" fmla="*/ 20375 w 63664"/>
                <a:gd name="connsiteY18" fmla="*/ 15451 h 80531"/>
                <a:gd name="connsiteX19" fmla="*/ 17686 w 63664"/>
                <a:gd name="connsiteY19" fmla="*/ 20233 h 80531"/>
                <a:gd name="connsiteX20" fmla="*/ 20077 w 63664"/>
                <a:gd name="connsiteY20" fmla="*/ 25015 h 80531"/>
                <a:gd name="connsiteX21" fmla="*/ 34721 w 63664"/>
                <a:gd name="connsiteY21" fmla="*/ 30096 h 80531"/>
                <a:gd name="connsiteX22" fmla="*/ 51757 w 63664"/>
                <a:gd name="connsiteY22" fmla="*/ 35775 h 80531"/>
                <a:gd name="connsiteX23" fmla="*/ 60125 w 63664"/>
                <a:gd name="connsiteY23" fmla="*/ 43545 h 80531"/>
                <a:gd name="connsiteX24" fmla="*/ 63413 w 63664"/>
                <a:gd name="connsiteY24" fmla="*/ 56098 h 80531"/>
                <a:gd name="connsiteX25" fmla="*/ 49067 w 63664"/>
                <a:gd name="connsiteY25" fmla="*/ 77318 h 80531"/>
                <a:gd name="connsiteX26" fmla="*/ 32031 w 63664"/>
                <a:gd name="connsiteY26" fmla="*/ 80307 h 80531"/>
                <a:gd name="connsiteX27" fmla="*/ 9317 w 63664"/>
                <a:gd name="connsiteY27" fmla="*/ 73432 h 80531"/>
                <a:gd name="connsiteX28" fmla="*/ -247 w 63664"/>
                <a:gd name="connsiteY28" fmla="*/ 52511 h 8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664" h="80531">
                  <a:moveTo>
                    <a:pt x="-247" y="52511"/>
                  </a:moveTo>
                  <a:lnTo>
                    <a:pt x="15295" y="52511"/>
                  </a:lnTo>
                  <a:cubicBezTo>
                    <a:pt x="15743" y="56875"/>
                    <a:pt x="17745" y="60910"/>
                    <a:pt x="20973" y="63869"/>
                  </a:cubicBezTo>
                  <a:cubicBezTo>
                    <a:pt x="24201" y="66409"/>
                    <a:pt x="28236" y="67694"/>
                    <a:pt x="32330" y="67455"/>
                  </a:cubicBezTo>
                  <a:cubicBezTo>
                    <a:pt x="36395" y="67903"/>
                    <a:pt x="40490" y="66708"/>
                    <a:pt x="43687" y="64167"/>
                  </a:cubicBezTo>
                  <a:cubicBezTo>
                    <a:pt x="47663" y="61388"/>
                    <a:pt x="48708" y="55978"/>
                    <a:pt x="46078" y="51913"/>
                  </a:cubicBezTo>
                  <a:cubicBezTo>
                    <a:pt x="44464" y="50389"/>
                    <a:pt x="42522" y="49254"/>
                    <a:pt x="40400" y="48626"/>
                  </a:cubicBezTo>
                  <a:lnTo>
                    <a:pt x="27548" y="45338"/>
                  </a:lnTo>
                  <a:cubicBezTo>
                    <a:pt x="21152" y="44143"/>
                    <a:pt x="15115" y="41483"/>
                    <a:pt x="9915" y="37568"/>
                  </a:cubicBezTo>
                  <a:cubicBezTo>
                    <a:pt x="5312" y="33593"/>
                    <a:pt x="2682" y="27795"/>
                    <a:pt x="2742" y="21728"/>
                  </a:cubicBezTo>
                  <a:cubicBezTo>
                    <a:pt x="2802" y="17813"/>
                    <a:pt x="3937" y="13987"/>
                    <a:pt x="6030" y="10670"/>
                  </a:cubicBezTo>
                  <a:cubicBezTo>
                    <a:pt x="8450" y="7143"/>
                    <a:pt x="11887" y="4423"/>
                    <a:pt x="15892" y="2899"/>
                  </a:cubicBezTo>
                  <a:cubicBezTo>
                    <a:pt x="20674" y="747"/>
                    <a:pt x="25904" y="-299"/>
                    <a:pt x="31135" y="-90"/>
                  </a:cubicBezTo>
                  <a:cubicBezTo>
                    <a:pt x="39055" y="-628"/>
                    <a:pt x="46915" y="1703"/>
                    <a:pt x="53251" y="6485"/>
                  </a:cubicBezTo>
                  <a:cubicBezTo>
                    <a:pt x="58272" y="10819"/>
                    <a:pt x="61141" y="17185"/>
                    <a:pt x="61022" y="23819"/>
                  </a:cubicBezTo>
                  <a:lnTo>
                    <a:pt x="45480" y="23819"/>
                  </a:lnTo>
                  <a:cubicBezTo>
                    <a:pt x="44883" y="16916"/>
                    <a:pt x="38816" y="11775"/>
                    <a:pt x="31912" y="12373"/>
                  </a:cubicBezTo>
                  <a:cubicBezTo>
                    <a:pt x="31643" y="12403"/>
                    <a:pt x="31404" y="12433"/>
                    <a:pt x="31135" y="12463"/>
                  </a:cubicBezTo>
                  <a:cubicBezTo>
                    <a:pt x="27309" y="12134"/>
                    <a:pt x="23484" y="13180"/>
                    <a:pt x="20375" y="15451"/>
                  </a:cubicBezTo>
                  <a:cubicBezTo>
                    <a:pt x="18672" y="16438"/>
                    <a:pt x="17626" y="18261"/>
                    <a:pt x="17686" y="20233"/>
                  </a:cubicBezTo>
                  <a:cubicBezTo>
                    <a:pt x="17805" y="22086"/>
                    <a:pt x="18672" y="23819"/>
                    <a:pt x="20077" y="25015"/>
                  </a:cubicBezTo>
                  <a:cubicBezTo>
                    <a:pt x="24649" y="27496"/>
                    <a:pt x="29581" y="29229"/>
                    <a:pt x="34721" y="30096"/>
                  </a:cubicBezTo>
                  <a:cubicBezTo>
                    <a:pt x="40609" y="31291"/>
                    <a:pt x="46317" y="33204"/>
                    <a:pt x="51757" y="35775"/>
                  </a:cubicBezTo>
                  <a:cubicBezTo>
                    <a:pt x="55224" y="37538"/>
                    <a:pt x="58123" y="40228"/>
                    <a:pt x="60125" y="43545"/>
                  </a:cubicBezTo>
                  <a:cubicBezTo>
                    <a:pt x="62367" y="47341"/>
                    <a:pt x="63503" y="51675"/>
                    <a:pt x="63413" y="56098"/>
                  </a:cubicBezTo>
                  <a:cubicBezTo>
                    <a:pt x="63293" y="65393"/>
                    <a:pt x="57645" y="73731"/>
                    <a:pt x="49067" y="77318"/>
                  </a:cubicBezTo>
                  <a:cubicBezTo>
                    <a:pt x="43628" y="79380"/>
                    <a:pt x="37860" y="80396"/>
                    <a:pt x="32031" y="80307"/>
                  </a:cubicBezTo>
                  <a:cubicBezTo>
                    <a:pt x="23872" y="80785"/>
                    <a:pt x="15833" y="78334"/>
                    <a:pt x="9317" y="73432"/>
                  </a:cubicBezTo>
                  <a:cubicBezTo>
                    <a:pt x="3459" y="68023"/>
                    <a:pt x="22" y="60491"/>
                    <a:pt x="-247" y="52511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51" name="任意多边形: 形状 1250"/>
            <p:cNvSpPr/>
            <p:nvPr/>
          </p:nvSpPr>
          <p:spPr>
            <a:xfrm>
              <a:off x="1470332" y="8299142"/>
              <a:ext cx="76106" cy="81089"/>
            </a:xfrm>
            <a:custGeom>
              <a:avLst/>
              <a:gdLst>
                <a:gd name="connsiteX0" fmla="*/ -174 w 76106"/>
                <a:gd name="connsiteY0" fmla="*/ 40814 h 81089"/>
                <a:gd name="connsiteX1" fmla="*/ 3413 w 76106"/>
                <a:gd name="connsiteY1" fmla="*/ 20790 h 81089"/>
                <a:gd name="connsiteX2" fmla="*/ 10884 w 76106"/>
                <a:gd name="connsiteY2" fmla="*/ 10030 h 81089"/>
                <a:gd name="connsiteX3" fmla="*/ 20747 w 76106"/>
                <a:gd name="connsiteY3" fmla="*/ 3156 h 81089"/>
                <a:gd name="connsiteX4" fmla="*/ 37783 w 76106"/>
                <a:gd name="connsiteY4" fmla="*/ -131 h 81089"/>
                <a:gd name="connsiteX5" fmla="*/ 65279 w 76106"/>
                <a:gd name="connsiteY5" fmla="*/ 10628 h 81089"/>
                <a:gd name="connsiteX6" fmla="*/ 65279 w 76106"/>
                <a:gd name="connsiteY6" fmla="*/ 70402 h 81089"/>
                <a:gd name="connsiteX7" fmla="*/ 37783 w 76106"/>
                <a:gd name="connsiteY7" fmla="*/ 80863 h 81089"/>
                <a:gd name="connsiteX8" fmla="*/ 10287 w 76106"/>
                <a:gd name="connsiteY8" fmla="*/ 70402 h 81089"/>
                <a:gd name="connsiteX9" fmla="*/ -174 w 76106"/>
                <a:gd name="connsiteY9" fmla="*/ 40814 h 81089"/>
                <a:gd name="connsiteX10" fmla="*/ 16264 w 76106"/>
                <a:gd name="connsiteY10" fmla="*/ 40814 h 81089"/>
                <a:gd name="connsiteX11" fmla="*/ 22242 w 76106"/>
                <a:gd name="connsiteY11" fmla="*/ 61138 h 81089"/>
                <a:gd name="connsiteX12" fmla="*/ 37783 w 76106"/>
                <a:gd name="connsiteY12" fmla="*/ 67713 h 81089"/>
                <a:gd name="connsiteX13" fmla="*/ 53324 w 76106"/>
                <a:gd name="connsiteY13" fmla="*/ 61138 h 81089"/>
                <a:gd name="connsiteX14" fmla="*/ 59302 w 76106"/>
                <a:gd name="connsiteY14" fmla="*/ 40814 h 81089"/>
                <a:gd name="connsiteX15" fmla="*/ 53623 w 76106"/>
                <a:gd name="connsiteY15" fmla="*/ 20790 h 81089"/>
                <a:gd name="connsiteX16" fmla="*/ 37783 w 76106"/>
                <a:gd name="connsiteY16" fmla="*/ 14214 h 81089"/>
                <a:gd name="connsiteX17" fmla="*/ 22242 w 76106"/>
                <a:gd name="connsiteY17" fmla="*/ 20790 h 81089"/>
                <a:gd name="connsiteX18" fmla="*/ 16264 w 76106"/>
                <a:gd name="connsiteY18" fmla="*/ 40216 h 8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6106" h="81089">
                  <a:moveTo>
                    <a:pt x="-174" y="40814"/>
                  </a:moveTo>
                  <a:cubicBezTo>
                    <a:pt x="-383" y="33970"/>
                    <a:pt x="842" y="27126"/>
                    <a:pt x="3413" y="20790"/>
                  </a:cubicBezTo>
                  <a:cubicBezTo>
                    <a:pt x="5236" y="16785"/>
                    <a:pt x="7776" y="13139"/>
                    <a:pt x="10884" y="10030"/>
                  </a:cubicBezTo>
                  <a:cubicBezTo>
                    <a:pt x="13664" y="7102"/>
                    <a:pt x="17041" y="4770"/>
                    <a:pt x="20747" y="3156"/>
                  </a:cubicBezTo>
                  <a:cubicBezTo>
                    <a:pt x="26157" y="915"/>
                    <a:pt x="31955" y="-191"/>
                    <a:pt x="37783" y="-131"/>
                  </a:cubicBezTo>
                  <a:cubicBezTo>
                    <a:pt x="48064" y="-580"/>
                    <a:pt x="58047" y="3336"/>
                    <a:pt x="65279" y="10628"/>
                  </a:cubicBezTo>
                  <a:cubicBezTo>
                    <a:pt x="79386" y="28052"/>
                    <a:pt x="79386" y="52978"/>
                    <a:pt x="65279" y="70402"/>
                  </a:cubicBezTo>
                  <a:cubicBezTo>
                    <a:pt x="58017" y="77665"/>
                    <a:pt x="48034" y="81461"/>
                    <a:pt x="37783" y="80863"/>
                  </a:cubicBezTo>
                  <a:cubicBezTo>
                    <a:pt x="27561" y="81431"/>
                    <a:pt x="17549" y="77635"/>
                    <a:pt x="10287" y="70402"/>
                  </a:cubicBezTo>
                  <a:cubicBezTo>
                    <a:pt x="2964" y="62363"/>
                    <a:pt x="-831" y="51693"/>
                    <a:pt x="-174" y="40814"/>
                  </a:cubicBezTo>
                  <a:close/>
                  <a:moveTo>
                    <a:pt x="16264" y="40814"/>
                  </a:moveTo>
                  <a:cubicBezTo>
                    <a:pt x="15697" y="48076"/>
                    <a:pt x="17848" y="55309"/>
                    <a:pt x="22242" y="61138"/>
                  </a:cubicBezTo>
                  <a:cubicBezTo>
                    <a:pt x="26187" y="65501"/>
                    <a:pt x="31895" y="67922"/>
                    <a:pt x="37783" y="67713"/>
                  </a:cubicBezTo>
                  <a:cubicBezTo>
                    <a:pt x="43701" y="67952"/>
                    <a:pt x="49379" y="65561"/>
                    <a:pt x="53324" y="61138"/>
                  </a:cubicBezTo>
                  <a:cubicBezTo>
                    <a:pt x="57718" y="55309"/>
                    <a:pt x="59870" y="48076"/>
                    <a:pt x="59302" y="40814"/>
                  </a:cubicBezTo>
                  <a:cubicBezTo>
                    <a:pt x="59870" y="33671"/>
                    <a:pt x="57867" y="26558"/>
                    <a:pt x="53623" y="20790"/>
                  </a:cubicBezTo>
                  <a:cubicBezTo>
                    <a:pt x="49559" y="16367"/>
                    <a:pt x="43761" y="13976"/>
                    <a:pt x="37783" y="14214"/>
                  </a:cubicBezTo>
                  <a:cubicBezTo>
                    <a:pt x="31866" y="13976"/>
                    <a:pt x="26187" y="16367"/>
                    <a:pt x="22242" y="20790"/>
                  </a:cubicBezTo>
                  <a:cubicBezTo>
                    <a:pt x="17908" y="26289"/>
                    <a:pt x="15756" y="33223"/>
                    <a:pt x="16264" y="40216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52" name="任意多边形: 形状 1251"/>
            <p:cNvSpPr/>
            <p:nvPr/>
          </p:nvSpPr>
          <p:spPr>
            <a:xfrm>
              <a:off x="1584252" y="8300360"/>
              <a:ext cx="52482" cy="78623"/>
            </a:xfrm>
            <a:custGeom>
              <a:avLst/>
              <a:gdLst>
                <a:gd name="connsiteX0" fmla="*/ 1271 w 52482"/>
                <a:gd name="connsiteY0" fmla="*/ 60218 h 78623"/>
                <a:gd name="connsiteX1" fmla="*/ 15916 w 52482"/>
                <a:gd name="connsiteY1" fmla="*/ 58425 h 78623"/>
                <a:gd name="connsiteX2" fmla="*/ 18605 w 52482"/>
                <a:gd name="connsiteY2" fmla="*/ 65000 h 78623"/>
                <a:gd name="connsiteX3" fmla="*/ 24583 w 52482"/>
                <a:gd name="connsiteY3" fmla="*/ 67092 h 78623"/>
                <a:gd name="connsiteX4" fmla="*/ 32353 w 52482"/>
                <a:gd name="connsiteY4" fmla="*/ 62908 h 78623"/>
                <a:gd name="connsiteX5" fmla="*/ 36537 w 52482"/>
                <a:gd name="connsiteY5" fmla="*/ 45274 h 78623"/>
                <a:gd name="connsiteX6" fmla="*/ 22490 w 52482"/>
                <a:gd name="connsiteY6" fmla="*/ 51850 h 78623"/>
                <a:gd name="connsiteX7" fmla="*/ 6650 w 52482"/>
                <a:gd name="connsiteY7" fmla="*/ 44676 h 78623"/>
                <a:gd name="connsiteX8" fmla="*/ -224 w 52482"/>
                <a:gd name="connsiteY8" fmla="*/ 26147 h 78623"/>
                <a:gd name="connsiteX9" fmla="*/ 6949 w 52482"/>
                <a:gd name="connsiteY9" fmla="*/ 7019 h 78623"/>
                <a:gd name="connsiteX10" fmla="*/ 24881 w 52482"/>
                <a:gd name="connsiteY10" fmla="*/ -154 h 78623"/>
                <a:gd name="connsiteX11" fmla="*/ 44308 w 52482"/>
                <a:gd name="connsiteY11" fmla="*/ 9111 h 78623"/>
                <a:gd name="connsiteX12" fmla="*/ 52079 w 52482"/>
                <a:gd name="connsiteY12" fmla="*/ 38998 h 78623"/>
                <a:gd name="connsiteX13" fmla="*/ 44010 w 52482"/>
                <a:gd name="connsiteY13" fmla="*/ 68885 h 78623"/>
                <a:gd name="connsiteX14" fmla="*/ 23387 w 52482"/>
                <a:gd name="connsiteY14" fmla="*/ 78449 h 78623"/>
                <a:gd name="connsiteX15" fmla="*/ 8444 w 52482"/>
                <a:gd name="connsiteY15" fmla="*/ 73368 h 78623"/>
                <a:gd name="connsiteX16" fmla="*/ 1271 w 52482"/>
                <a:gd name="connsiteY16" fmla="*/ 60218 h 78623"/>
                <a:gd name="connsiteX17" fmla="*/ 35342 w 52482"/>
                <a:gd name="connsiteY17" fmla="*/ 27342 h 78623"/>
                <a:gd name="connsiteX18" fmla="*/ 31756 w 52482"/>
                <a:gd name="connsiteY18" fmla="*/ 16284 h 78623"/>
                <a:gd name="connsiteX19" fmla="*/ 24284 w 52482"/>
                <a:gd name="connsiteY19" fmla="*/ 12100 h 78623"/>
                <a:gd name="connsiteX20" fmla="*/ 17410 w 52482"/>
                <a:gd name="connsiteY20" fmla="*/ 15387 h 78623"/>
                <a:gd name="connsiteX21" fmla="*/ 14421 w 52482"/>
                <a:gd name="connsiteY21" fmla="*/ 26147 h 78623"/>
                <a:gd name="connsiteX22" fmla="*/ 17410 w 52482"/>
                <a:gd name="connsiteY22" fmla="*/ 37205 h 78623"/>
                <a:gd name="connsiteX23" fmla="*/ 24881 w 52482"/>
                <a:gd name="connsiteY23" fmla="*/ 40791 h 78623"/>
                <a:gd name="connsiteX24" fmla="*/ 32353 w 52482"/>
                <a:gd name="connsiteY24" fmla="*/ 37504 h 78623"/>
                <a:gd name="connsiteX25" fmla="*/ 35342 w 52482"/>
                <a:gd name="connsiteY25" fmla="*/ 27342 h 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482" h="78623">
                  <a:moveTo>
                    <a:pt x="1271" y="60218"/>
                  </a:moveTo>
                  <a:lnTo>
                    <a:pt x="15916" y="58425"/>
                  </a:lnTo>
                  <a:cubicBezTo>
                    <a:pt x="16005" y="60876"/>
                    <a:pt x="16961" y="63207"/>
                    <a:pt x="18605" y="65000"/>
                  </a:cubicBezTo>
                  <a:cubicBezTo>
                    <a:pt x="20219" y="66494"/>
                    <a:pt x="22401" y="67241"/>
                    <a:pt x="24583" y="67092"/>
                  </a:cubicBezTo>
                  <a:cubicBezTo>
                    <a:pt x="27721" y="67152"/>
                    <a:pt x="30680" y="65568"/>
                    <a:pt x="32353" y="62908"/>
                  </a:cubicBezTo>
                  <a:cubicBezTo>
                    <a:pt x="35223" y="57468"/>
                    <a:pt x="36657" y="51401"/>
                    <a:pt x="36537" y="45274"/>
                  </a:cubicBezTo>
                  <a:cubicBezTo>
                    <a:pt x="33130" y="49518"/>
                    <a:pt x="27930" y="51939"/>
                    <a:pt x="22490" y="51850"/>
                  </a:cubicBezTo>
                  <a:cubicBezTo>
                    <a:pt x="16424" y="51909"/>
                    <a:pt x="10625" y="49279"/>
                    <a:pt x="6650" y="44676"/>
                  </a:cubicBezTo>
                  <a:cubicBezTo>
                    <a:pt x="1988" y="39655"/>
                    <a:pt x="-493" y="32991"/>
                    <a:pt x="-224" y="26147"/>
                  </a:cubicBezTo>
                  <a:cubicBezTo>
                    <a:pt x="-522" y="19063"/>
                    <a:pt x="2077" y="12159"/>
                    <a:pt x="6949" y="7019"/>
                  </a:cubicBezTo>
                  <a:cubicBezTo>
                    <a:pt x="11671" y="2237"/>
                    <a:pt x="18157" y="-363"/>
                    <a:pt x="24881" y="-154"/>
                  </a:cubicBezTo>
                  <a:cubicBezTo>
                    <a:pt x="32473" y="-333"/>
                    <a:pt x="39676" y="3104"/>
                    <a:pt x="44308" y="9111"/>
                  </a:cubicBezTo>
                  <a:cubicBezTo>
                    <a:pt x="50196" y="17898"/>
                    <a:pt x="52945" y="28448"/>
                    <a:pt x="52079" y="38998"/>
                  </a:cubicBezTo>
                  <a:cubicBezTo>
                    <a:pt x="52796" y="49578"/>
                    <a:pt x="49957" y="60098"/>
                    <a:pt x="44010" y="68885"/>
                  </a:cubicBezTo>
                  <a:cubicBezTo>
                    <a:pt x="38959" y="75072"/>
                    <a:pt x="31367" y="78599"/>
                    <a:pt x="23387" y="78449"/>
                  </a:cubicBezTo>
                  <a:cubicBezTo>
                    <a:pt x="17948" y="78599"/>
                    <a:pt x="12658" y="76806"/>
                    <a:pt x="8444" y="73368"/>
                  </a:cubicBezTo>
                  <a:cubicBezTo>
                    <a:pt x="4768" y="69812"/>
                    <a:pt x="2257" y="65239"/>
                    <a:pt x="1271" y="60218"/>
                  </a:cubicBezTo>
                  <a:close/>
                  <a:moveTo>
                    <a:pt x="35342" y="27342"/>
                  </a:moveTo>
                  <a:cubicBezTo>
                    <a:pt x="35581" y="23337"/>
                    <a:pt x="34296" y="19392"/>
                    <a:pt x="31756" y="16284"/>
                  </a:cubicBezTo>
                  <a:cubicBezTo>
                    <a:pt x="30022" y="13833"/>
                    <a:pt x="27272" y="12279"/>
                    <a:pt x="24284" y="12100"/>
                  </a:cubicBezTo>
                  <a:cubicBezTo>
                    <a:pt x="21594" y="12040"/>
                    <a:pt x="19054" y="13265"/>
                    <a:pt x="17410" y="15387"/>
                  </a:cubicBezTo>
                  <a:cubicBezTo>
                    <a:pt x="15138" y="18496"/>
                    <a:pt x="14092" y="22321"/>
                    <a:pt x="14421" y="26147"/>
                  </a:cubicBezTo>
                  <a:cubicBezTo>
                    <a:pt x="14212" y="30062"/>
                    <a:pt x="15258" y="33947"/>
                    <a:pt x="17410" y="37205"/>
                  </a:cubicBezTo>
                  <a:cubicBezTo>
                    <a:pt x="19233" y="39476"/>
                    <a:pt x="21982" y="40791"/>
                    <a:pt x="24881" y="40791"/>
                  </a:cubicBezTo>
                  <a:cubicBezTo>
                    <a:pt x="27721" y="40791"/>
                    <a:pt x="30441" y="39596"/>
                    <a:pt x="32353" y="37504"/>
                  </a:cubicBezTo>
                  <a:cubicBezTo>
                    <a:pt x="34446" y="34545"/>
                    <a:pt x="35492" y="30958"/>
                    <a:pt x="35342" y="27342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53" name="任意多边形: 形状 1252"/>
            <p:cNvSpPr/>
            <p:nvPr/>
          </p:nvSpPr>
          <p:spPr>
            <a:xfrm>
              <a:off x="1645914" y="8300351"/>
              <a:ext cx="50951" cy="79560"/>
            </a:xfrm>
            <a:custGeom>
              <a:avLst/>
              <a:gdLst>
                <a:gd name="connsiteX0" fmla="*/ 25386 w 50951"/>
                <a:gd name="connsiteY0" fmla="*/ -145 h 79560"/>
                <a:gd name="connsiteX1" fmla="*/ 43019 w 50951"/>
                <a:gd name="connsiteY1" fmla="*/ 7924 h 79560"/>
                <a:gd name="connsiteX2" fmla="*/ 50491 w 50951"/>
                <a:gd name="connsiteY2" fmla="*/ 39604 h 79560"/>
                <a:gd name="connsiteX3" fmla="*/ 43019 w 50951"/>
                <a:gd name="connsiteY3" fmla="*/ 71584 h 79560"/>
                <a:gd name="connsiteX4" fmla="*/ 25386 w 50951"/>
                <a:gd name="connsiteY4" fmla="*/ 79354 h 79560"/>
                <a:gd name="connsiteX5" fmla="*/ 6855 w 50951"/>
                <a:gd name="connsiteY5" fmla="*/ 70687 h 79560"/>
                <a:gd name="connsiteX6" fmla="*/ -19 w 50951"/>
                <a:gd name="connsiteY6" fmla="*/ 40800 h 79560"/>
                <a:gd name="connsiteX7" fmla="*/ 7752 w 50951"/>
                <a:gd name="connsiteY7" fmla="*/ 9119 h 79560"/>
                <a:gd name="connsiteX8" fmla="*/ 25386 w 50951"/>
                <a:gd name="connsiteY8" fmla="*/ -145 h 79560"/>
                <a:gd name="connsiteX9" fmla="*/ 25386 w 50951"/>
                <a:gd name="connsiteY9" fmla="*/ 12108 h 79560"/>
                <a:gd name="connsiteX10" fmla="*/ 20305 w 50951"/>
                <a:gd name="connsiteY10" fmla="*/ 13902 h 79560"/>
                <a:gd name="connsiteX11" fmla="*/ 17017 w 50951"/>
                <a:gd name="connsiteY11" fmla="*/ 20178 h 79560"/>
                <a:gd name="connsiteX12" fmla="*/ 15522 w 50951"/>
                <a:gd name="connsiteY12" fmla="*/ 39604 h 79560"/>
                <a:gd name="connsiteX13" fmla="*/ 17017 w 50951"/>
                <a:gd name="connsiteY13" fmla="*/ 58434 h 79560"/>
                <a:gd name="connsiteX14" fmla="*/ 20604 w 50951"/>
                <a:gd name="connsiteY14" fmla="*/ 65307 h 79560"/>
                <a:gd name="connsiteX15" fmla="*/ 25386 w 50951"/>
                <a:gd name="connsiteY15" fmla="*/ 67101 h 79560"/>
                <a:gd name="connsiteX16" fmla="*/ 30167 w 50951"/>
                <a:gd name="connsiteY16" fmla="*/ 65307 h 79560"/>
                <a:gd name="connsiteX17" fmla="*/ 33455 w 50951"/>
                <a:gd name="connsiteY17" fmla="*/ 59031 h 79560"/>
                <a:gd name="connsiteX18" fmla="*/ 33455 w 50951"/>
                <a:gd name="connsiteY18" fmla="*/ 39604 h 79560"/>
                <a:gd name="connsiteX19" fmla="*/ 33455 w 50951"/>
                <a:gd name="connsiteY19" fmla="*/ 20776 h 79560"/>
                <a:gd name="connsiteX20" fmla="*/ 30167 w 50951"/>
                <a:gd name="connsiteY20" fmla="*/ 13902 h 79560"/>
                <a:gd name="connsiteX21" fmla="*/ 25386 w 50951"/>
                <a:gd name="connsiteY21" fmla="*/ 12108 h 7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951" h="79560">
                  <a:moveTo>
                    <a:pt x="25386" y="-145"/>
                  </a:moveTo>
                  <a:cubicBezTo>
                    <a:pt x="32229" y="-444"/>
                    <a:pt x="38775" y="2545"/>
                    <a:pt x="43019" y="7924"/>
                  </a:cubicBezTo>
                  <a:cubicBezTo>
                    <a:pt x="48877" y="17398"/>
                    <a:pt x="51507" y="28516"/>
                    <a:pt x="50491" y="39604"/>
                  </a:cubicBezTo>
                  <a:cubicBezTo>
                    <a:pt x="51477" y="50783"/>
                    <a:pt x="48846" y="61990"/>
                    <a:pt x="43019" y="71584"/>
                  </a:cubicBezTo>
                  <a:cubicBezTo>
                    <a:pt x="38745" y="76874"/>
                    <a:pt x="32170" y="79773"/>
                    <a:pt x="25386" y="79354"/>
                  </a:cubicBezTo>
                  <a:cubicBezTo>
                    <a:pt x="18153" y="79653"/>
                    <a:pt x="11248" y="76426"/>
                    <a:pt x="6855" y="70687"/>
                  </a:cubicBezTo>
                  <a:cubicBezTo>
                    <a:pt x="1625" y="61631"/>
                    <a:pt x="-766" y="51231"/>
                    <a:pt x="-19" y="40800"/>
                  </a:cubicBezTo>
                  <a:cubicBezTo>
                    <a:pt x="-1095" y="29652"/>
                    <a:pt x="1655" y="18504"/>
                    <a:pt x="7752" y="9119"/>
                  </a:cubicBezTo>
                  <a:cubicBezTo>
                    <a:pt x="11697" y="3262"/>
                    <a:pt x="18332" y="-235"/>
                    <a:pt x="25386" y="-145"/>
                  </a:cubicBezTo>
                  <a:close/>
                  <a:moveTo>
                    <a:pt x="25386" y="12108"/>
                  </a:moveTo>
                  <a:cubicBezTo>
                    <a:pt x="23532" y="12108"/>
                    <a:pt x="21739" y="12736"/>
                    <a:pt x="20305" y="13902"/>
                  </a:cubicBezTo>
                  <a:cubicBezTo>
                    <a:pt x="18720" y="15695"/>
                    <a:pt x="17615" y="17847"/>
                    <a:pt x="17017" y="20178"/>
                  </a:cubicBezTo>
                  <a:cubicBezTo>
                    <a:pt x="15852" y="26574"/>
                    <a:pt x="15344" y="33089"/>
                    <a:pt x="15522" y="39604"/>
                  </a:cubicBezTo>
                  <a:cubicBezTo>
                    <a:pt x="15314" y="45911"/>
                    <a:pt x="15792" y="52247"/>
                    <a:pt x="17017" y="58434"/>
                  </a:cubicBezTo>
                  <a:cubicBezTo>
                    <a:pt x="17435" y="61064"/>
                    <a:pt x="18691" y="63455"/>
                    <a:pt x="20604" y="65307"/>
                  </a:cubicBezTo>
                  <a:cubicBezTo>
                    <a:pt x="21919" y="66503"/>
                    <a:pt x="23622" y="67131"/>
                    <a:pt x="25386" y="67101"/>
                  </a:cubicBezTo>
                  <a:cubicBezTo>
                    <a:pt x="27149" y="67071"/>
                    <a:pt x="28823" y="66443"/>
                    <a:pt x="30167" y="65307"/>
                  </a:cubicBezTo>
                  <a:cubicBezTo>
                    <a:pt x="31871" y="63574"/>
                    <a:pt x="33006" y="61392"/>
                    <a:pt x="33455" y="59031"/>
                  </a:cubicBezTo>
                  <a:cubicBezTo>
                    <a:pt x="34172" y="52576"/>
                    <a:pt x="34172" y="46060"/>
                    <a:pt x="33455" y="39604"/>
                  </a:cubicBezTo>
                  <a:cubicBezTo>
                    <a:pt x="34291" y="33358"/>
                    <a:pt x="34291" y="27022"/>
                    <a:pt x="33455" y="20776"/>
                  </a:cubicBezTo>
                  <a:cubicBezTo>
                    <a:pt x="32917" y="18265"/>
                    <a:pt x="31781" y="15904"/>
                    <a:pt x="30167" y="13902"/>
                  </a:cubicBezTo>
                  <a:cubicBezTo>
                    <a:pt x="28823" y="12766"/>
                    <a:pt x="27149" y="12138"/>
                    <a:pt x="25386" y="1210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54" name="任意多边形: 形状 1253"/>
            <p:cNvSpPr/>
            <p:nvPr/>
          </p:nvSpPr>
          <p:spPr>
            <a:xfrm>
              <a:off x="1706599" y="8300351"/>
              <a:ext cx="50936" cy="79560"/>
            </a:xfrm>
            <a:custGeom>
              <a:avLst/>
              <a:gdLst>
                <a:gd name="connsiteX0" fmla="*/ 25371 w 50936"/>
                <a:gd name="connsiteY0" fmla="*/ -145 h 79560"/>
                <a:gd name="connsiteX1" fmla="*/ 43004 w 50936"/>
                <a:gd name="connsiteY1" fmla="*/ 7924 h 79560"/>
                <a:gd name="connsiteX2" fmla="*/ 50476 w 50936"/>
                <a:gd name="connsiteY2" fmla="*/ 39604 h 79560"/>
                <a:gd name="connsiteX3" fmla="*/ 43004 w 50936"/>
                <a:gd name="connsiteY3" fmla="*/ 71584 h 79560"/>
                <a:gd name="connsiteX4" fmla="*/ 25371 w 50936"/>
                <a:gd name="connsiteY4" fmla="*/ 79354 h 79560"/>
                <a:gd name="connsiteX5" fmla="*/ 6840 w 50936"/>
                <a:gd name="connsiteY5" fmla="*/ 70687 h 79560"/>
                <a:gd name="connsiteX6" fmla="*/ -33 w 50936"/>
                <a:gd name="connsiteY6" fmla="*/ 40800 h 79560"/>
                <a:gd name="connsiteX7" fmla="*/ 7438 w 50936"/>
                <a:gd name="connsiteY7" fmla="*/ 9119 h 79560"/>
                <a:gd name="connsiteX8" fmla="*/ 25371 w 50936"/>
                <a:gd name="connsiteY8" fmla="*/ -145 h 79560"/>
                <a:gd name="connsiteX9" fmla="*/ 25371 w 50936"/>
                <a:gd name="connsiteY9" fmla="*/ 12108 h 79560"/>
                <a:gd name="connsiteX10" fmla="*/ 20290 w 50936"/>
                <a:gd name="connsiteY10" fmla="*/ 13902 h 79560"/>
                <a:gd name="connsiteX11" fmla="*/ 17003 w 50936"/>
                <a:gd name="connsiteY11" fmla="*/ 20178 h 79560"/>
                <a:gd name="connsiteX12" fmla="*/ 15508 w 50936"/>
                <a:gd name="connsiteY12" fmla="*/ 39604 h 79560"/>
                <a:gd name="connsiteX13" fmla="*/ 17003 w 50936"/>
                <a:gd name="connsiteY13" fmla="*/ 58434 h 79560"/>
                <a:gd name="connsiteX14" fmla="*/ 20290 w 50936"/>
                <a:gd name="connsiteY14" fmla="*/ 65307 h 79560"/>
                <a:gd name="connsiteX15" fmla="*/ 25371 w 50936"/>
                <a:gd name="connsiteY15" fmla="*/ 67101 h 79560"/>
                <a:gd name="connsiteX16" fmla="*/ 30153 w 50936"/>
                <a:gd name="connsiteY16" fmla="*/ 65307 h 79560"/>
                <a:gd name="connsiteX17" fmla="*/ 33440 w 50936"/>
                <a:gd name="connsiteY17" fmla="*/ 59031 h 79560"/>
                <a:gd name="connsiteX18" fmla="*/ 34934 w 50936"/>
                <a:gd name="connsiteY18" fmla="*/ 39604 h 79560"/>
                <a:gd name="connsiteX19" fmla="*/ 33440 w 50936"/>
                <a:gd name="connsiteY19" fmla="*/ 20776 h 79560"/>
                <a:gd name="connsiteX20" fmla="*/ 30153 w 50936"/>
                <a:gd name="connsiteY20" fmla="*/ 13902 h 79560"/>
                <a:gd name="connsiteX21" fmla="*/ 25371 w 50936"/>
                <a:gd name="connsiteY21" fmla="*/ 12108 h 7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936" h="79560">
                  <a:moveTo>
                    <a:pt x="25371" y="-145"/>
                  </a:moveTo>
                  <a:cubicBezTo>
                    <a:pt x="32215" y="-444"/>
                    <a:pt x="38760" y="2545"/>
                    <a:pt x="43004" y="7924"/>
                  </a:cubicBezTo>
                  <a:cubicBezTo>
                    <a:pt x="48862" y="17398"/>
                    <a:pt x="51492" y="28516"/>
                    <a:pt x="50476" y="39604"/>
                  </a:cubicBezTo>
                  <a:cubicBezTo>
                    <a:pt x="51462" y="50783"/>
                    <a:pt x="48832" y="61990"/>
                    <a:pt x="43004" y="71584"/>
                  </a:cubicBezTo>
                  <a:cubicBezTo>
                    <a:pt x="38730" y="76874"/>
                    <a:pt x="32155" y="79773"/>
                    <a:pt x="25371" y="79354"/>
                  </a:cubicBezTo>
                  <a:cubicBezTo>
                    <a:pt x="18138" y="79653"/>
                    <a:pt x="11234" y="76426"/>
                    <a:pt x="6840" y="70687"/>
                  </a:cubicBezTo>
                  <a:cubicBezTo>
                    <a:pt x="1610" y="61631"/>
                    <a:pt x="-780" y="51231"/>
                    <a:pt x="-33" y="40800"/>
                  </a:cubicBezTo>
                  <a:cubicBezTo>
                    <a:pt x="-1049" y="29712"/>
                    <a:pt x="1580" y="18594"/>
                    <a:pt x="7438" y="9119"/>
                  </a:cubicBezTo>
                  <a:cubicBezTo>
                    <a:pt x="11533" y="3292"/>
                    <a:pt x="18227" y="-175"/>
                    <a:pt x="25371" y="-145"/>
                  </a:cubicBezTo>
                  <a:close/>
                  <a:moveTo>
                    <a:pt x="25371" y="12108"/>
                  </a:moveTo>
                  <a:cubicBezTo>
                    <a:pt x="23518" y="12049"/>
                    <a:pt x="21694" y="12706"/>
                    <a:pt x="20290" y="13902"/>
                  </a:cubicBezTo>
                  <a:cubicBezTo>
                    <a:pt x="18705" y="15695"/>
                    <a:pt x="17600" y="17847"/>
                    <a:pt x="17003" y="20178"/>
                  </a:cubicBezTo>
                  <a:cubicBezTo>
                    <a:pt x="15837" y="26574"/>
                    <a:pt x="15329" y="33089"/>
                    <a:pt x="15508" y="39604"/>
                  </a:cubicBezTo>
                  <a:cubicBezTo>
                    <a:pt x="15299" y="45911"/>
                    <a:pt x="15777" y="52247"/>
                    <a:pt x="17003" y="58434"/>
                  </a:cubicBezTo>
                  <a:cubicBezTo>
                    <a:pt x="17480" y="60974"/>
                    <a:pt x="18616" y="63335"/>
                    <a:pt x="20290" y="65307"/>
                  </a:cubicBezTo>
                  <a:cubicBezTo>
                    <a:pt x="21694" y="66503"/>
                    <a:pt x="23518" y="67160"/>
                    <a:pt x="25371" y="67101"/>
                  </a:cubicBezTo>
                  <a:cubicBezTo>
                    <a:pt x="27134" y="67071"/>
                    <a:pt x="28808" y="66443"/>
                    <a:pt x="30153" y="65307"/>
                  </a:cubicBezTo>
                  <a:cubicBezTo>
                    <a:pt x="31736" y="63514"/>
                    <a:pt x="32843" y="61362"/>
                    <a:pt x="33440" y="59031"/>
                  </a:cubicBezTo>
                  <a:cubicBezTo>
                    <a:pt x="34636" y="52635"/>
                    <a:pt x="35144" y="46120"/>
                    <a:pt x="34934" y="39604"/>
                  </a:cubicBezTo>
                  <a:cubicBezTo>
                    <a:pt x="35114" y="33298"/>
                    <a:pt x="34636" y="26992"/>
                    <a:pt x="33440" y="20776"/>
                  </a:cubicBezTo>
                  <a:cubicBezTo>
                    <a:pt x="32902" y="18265"/>
                    <a:pt x="31766" y="15904"/>
                    <a:pt x="30153" y="13902"/>
                  </a:cubicBezTo>
                  <a:cubicBezTo>
                    <a:pt x="28808" y="12766"/>
                    <a:pt x="27134" y="12138"/>
                    <a:pt x="25371" y="1210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55" name="任意多边形: 形状 1254"/>
            <p:cNvSpPr/>
            <p:nvPr/>
          </p:nvSpPr>
          <p:spPr>
            <a:xfrm>
              <a:off x="1771369" y="8300372"/>
              <a:ext cx="34370" cy="78304"/>
            </a:xfrm>
            <a:custGeom>
              <a:avLst/>
              <a:gdLst>
                <a:gd name="connsiteX0" fmla="*/ 34123 w 34370"/>
                <a:gd name="connsiteY0" fmla="*/ 78139 h 78304"/>
                <a:gd name="connsiteX1" fmla="*/ 19180 w 34370"/>
                <a:gd name="connsiteY1" fmla="*/ 78139 h 78304"/>
                <a:gd name="connsiteX2" fmla="*/ 19180 w 34370"/>
                <a:gd name="connsiteY2" fmla="*/ 21652 h 78304"/>
                <a:gd name="connsiteX3" fmla="*/ -247 w 34370"/>
                <a:gd name="connsiteY3" fmla="*/ 33009 h 78304"/>
                <a:gd name="connsiteX4" fmla="*/ -247 w 34370"/>
                <a:gd name="connsiteY4" fmla="*/ 19560 h 78304"/>
                <a:gd name="connsiteX5" fmla="*/ 12604 w 34370"/>
                <a:gd name="connsiteY5" fmla="*/ 12387 h 78304"/>
                <a:gd name="connsiteX6" fmla="*/ 21869 w 34370"/>
                <a:gd name="connsiteY6" fmla="*/ -166 h 78304"/>
                <a:gd name="connsiteX7" fmla="*/ 34123 w 34370"/>
                <a:gd name="connsiteY7" fmla="*/ -166 h 7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70" h="78304">
                  <a:moveTo>
                    <a:pt x="34123" y="78139"/>
                  </a:moveTo>
                  <a:lnTo>
                    <a:pt x="19180" y="78139"/>
                  </a:lnTo>
                  <a:lnTo>
                    <a:pt x="19180" y="21652"/>
                  </a:lnTo>
                  <a:cubicBezTo>
                    <a:pt x="13651" y="26852"/>
                    <a:pt x="7015" y="30738"/>
                    <a:pt x="-247" y="33009"/>
                  </a:cubicBezTo>
                  <a:lnTo>
                    <a:pt x="-247" y="19560"/>
                  </a:lnTo>
                  <a:cubicBezTo>
                    <a:pt x="4416" y="17916"/>
                    <a:pt x="8749" y="15495"/>
                    <a:pt x="12604" y="12387"/>
                  </a:cubicBezTo>
                  <a:cubicBezTo>
                    <a:pt x="16878" y="9219"/>
                    <a:pt x="20106" y="4855"/>
                    <a:pt x="21869" y="-166"/>
                  </a:cubicBezTo>
                  <a:lnTo>
                    <a:pt x="34123" y="-166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56" name="任意多边形: 形状 1255"/>
            <p:cNvSpPr/>
            <p:nvPr/>
          </p:nvSpPr>
          <p:spPr>
            <a:xfrm>
              <a:off x="1864318" y="8322190"/>
              <a:ext cx="14943" cy="56785"/>
            </a:xfrm>
            <a:custGeom>
              <a:avLst/>
              <a:gdLst>
                <a:gd name="connsiteX0" fmla="*/ -247 w 14943"/>
                <a:gd name="connsiteY0" fmla="*/ 14778 h 56785"/>
                <a:gd name="connsiteX1" fmla="*/ -247 w 14943"/>
                <a:gd name="connsiteY1" fmla="*/ -166 h 56785"/>
                <a:gd name="connsiteX2" fmla="*/ 14697 w 14943"/>
                <a:gd name="connsiteY2" fmla="*/ -166 h 56785"/>
                <a:gd name="connsiteX3" fmla="*/ 14697 w 14943"/>
                <a:gd name="connsiteY3" fmla="*/ 14778 h 56785"/>
                <a:gd name="connsiteX4" fmla="*/ -247 w 14943"/>
                <a:gd name="connsiteY4" fmla="*/ 56321 h 56785"/>
                <a:gd name="connsiteX5" fmla="*/ -247 w 14943"/>
                <a:gd name="connsiteY5" fmla="*/ 41676 h 56785"/>
                <a:gd name="connsiteX6" fmla="*/ 14697 w 14943"/>
                <a:gd name="connsiteY6" fmla="*/ 41676 h 56785"/>
                <a:gd name="connsiteX7" fmla="*/ 14697 w 14943"/>
                <a:gd name="connsiteY7" fmla="*/ 56619 h 5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43" h="56785">
                  <a:moveTo>
                    <a:pt x="-247" y="14778"/>
                  </a:moveTo>
                  <a:lnTo>
                    <a:pt x="-247" y="-166"/>
                  </a:lnTo>
                  <a:lnTo>
                    <a:pt x="14697" y="-166"/>
                  </a:lnTo>
                  <a:lnTo>
                    <a:pt x="14697" y="14778"/>
                  </a:lnTo>
                  <a:close/>
                  <a:moveTo>
                    <a:pt x="-247" y="56321"/>
                  </a:moveTo>
                  <a:lnTo>
                    <a:pt x="-247" y="41676"/>
                  </a:lnTo>
                  <a:lnTo>
                    <a:pt x="14697" y="41676"/>
                  </a:lnTo>
                  <a:lnTo>
                    <a:pt x="14697" y="56619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57" name="任意多边形: 形状 1256"/>
            <p:cNvSpPr/>
            <p:nvPr/>
          </p:nvSpPr>
          <p:spPr>
            <a:xfrm>
              <a:off x="1922897" y="8299433"/>
              <a:ext cx="52602" cy="78347"/>
            </a:xfrm>
            <a:custGeom>
              <a:avLst/>
              <a:gdLst>
                <a:gd name="connsiteX0" fmla="*/ 52355 w 52602"/>
                <a:gd name="connsiteY0" fmla="*/ 64433 h 78347"/>
                <a:gd name="connsiteX1" fmla="*/ 52355 w 52602"/>
                <a:gd name="connsiteY1" fmla="*/ 78181 h 78347"/>
                <a:gd name="connsiteX2" fmla="*/ -247 w 52602"/>
                <a:gd name="connsiteY2" fmla="*/ 78181 h 78347"/>
                <a:gd name="connsiteX3" fmla="*/ 5133 w 52602"/>
                <a:gd name="connsiteY3" fmla="*/ 63238 h 78347"/>
                <a:gd name="connsiteX4" fmla="*/ 21870 w 52602"/>
                <a:gd name="connsiteY4" fmla="*/ 44409 h 78347"/>
                <a:gd name="connsiteX5" fmla="*/ 34124 w 52602"/>
                <a:gd name="connsiteY5" fmla="*/ 31856 h 78347"/>
                <a:gd name="connsiteX6" fmla="*/ 37411 w 52602"/>
                <a:gd name="connsiteY6" fmla="*/ 22591 h 78347"/>
                <a:gd name="connsiteX7" fmla="*/ 34722 w 52602"/>
                <a:gd name="connsiteY7" fmla="*/ 14820 h 78347"/>
                <a:gd name="connsiteX8" fmla="*/ 27250 w 52602"/>
                <a:gd name="connsiteY8" fmla="*/ 12131 h 78347"/>
                <a:gd name="connsiteX9" fmla="*/ 19778 w 52602"/>
                <a:gd name="connsiteY9" fmla="*/ 15120 h 78347"/>
                <a:gd name="connsiteX10" fmla="*/ 16491 w 52602"/>
                <a:gd name="connsiteY10" fmla="*/ 24385 h 78347"/>
                <a:gd name="connsiteX11" fmla="*/ 1547 w 52602"/>
                <a:gd name="connsiteY11" fmla="*/ 22890 h 78347"/>
                <a:gd name="connsiteX12" fmla="*/ 9916 w 52602"/>
                <a:gd name="connsiteY12" fmla="*/ 5257 h 78347"/>
                <a:gd name="connsiteX13" fmla="*/ 27549 w 52602"/>
                <a:gd name="connsiteY13" fmla="*/ -123 h 78347"/>
                <a:gd name="connsiteX14" fmla="*/ 45780 w 52602"/>
                <a:gd name="connsiteY14" fmla="*/ 6153 h 78347"/>
                <a:gd name="connsiteX15" fmla="*/ 52355 w 52602"/>
                <a:gd name="connsiteY15" fmla="*/ 21695 h 78347"/>
                <a:gd name="connsiteX16" fmla="*/ 50562 w 52602"/>
                <a:gd name="connsiteY16" fmla="*/ 31557 h 78347"/>
                <a:gd name="connsiteX17" fmla="*/ 44286 w 52602"/>
                <a:gd name="connsiteY17" fmla="*/ 41420 h 78347"/>
                <a:gd name="connsiteX18" fmla="*/ 34722 w 52602"/>
                <a:gd name="connsiteY18" fmla="*/ 51582 h 78347"/>
                <a:gd name="connsiteX19" fmla="*/ 25756 w 52602"/>
                <a:gd name="connsiteY19" fmla="*/ 60249 h 78347"/>
                <a:gd name="connsiteX20" fmla="*/ 22468 w 52602"/>
                <a:gd name="connsiteY20" fmla="*/ 64433 h 7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2602" h="78347">
                  <a:moveTo>
                    <a:pt x="52355" y="64433"/>
                  </a:moveTo>
                  <a:lnTo>
                    <a:pt x="52355" y="78181"/>
                  </a:lnTo>
                  <a:lnTo>
                    <a:pt x="-247" y="78181"/>
                  </a:lnTo>
                  <a:cubicBezTo>
                    <a:pt x="351" y="72861"/>
                    <a:pt x="2204" y="67750"/>
                    <a:pt x="5133" y="63238"/>
                  </a:cubicBezTo>
                  <a:cubicBezTo>
                    <a:pt x="9796" y="56214"/>
                    <a:pt x="15445" y="49878"/>
                    <a:pt x="21870" y="44409"/>
                  </a:cubicBezTo>
                  <a:cubicBezTo>
                    <a:pt x="26234" y="40494"/>
                    <a:pt x="30328" y="36310"/>
                    <a:pt x="34124" y="31856"/>
                  </a:cubicBezTo>
                  <a:cubicBezTo>
                    <a:pt x="36096" y="29137"/>
                    <a:pt x="37232" y="25939"/>
                    <a:pt x="37411" y="22591"/>
                  </a:cubicBezTo>
                  <a:cubicBezTo>
                    <a:pt x="37591" y="19752"/>
                    <a:pt x="36604" y="16942"/>
                    <a:pt x="34722" y="14820"/>
                  </a:cubicBezTo>
                  <a:cubicBezTo>
                    <a:pt x="32689" y="12968"/>
                    <a:pt x="30000" y="12011"/>
                    <a:pt x="27250" y="12131"/>
                  </a:cubicBezTo>
                  <a:cubicBezTo>
                    <a:pt x="24440" y="11892"/>
                    <a:pt x="21660" y="12998"/>
                    <a:pt x="19778" y="15120"/>
                  </a:cubicBezTo>
                  <a:cubicBezTo>
                    <a:pt x="17656" y="17750"/>
                    <a:pt x="16491" y="21007"/>
                    <a:pt x="16491" y="24385"/>
                  </a:cubicBezTo>
                  <a:lnTo>
                    <a:pt x="1547" y="22890"/>
                  </a:lnTo>
                  <a:cubicBezTo>
                    <a:pt x="1875" y="16136"/>
                    <a:pt x="4894" y="9799"/>
                    <a:pt x="9916" y="5257"/>
                  </a:cubicBezTo>
                  <a:cubicBezTo>
                    <a:pt x="15085" y="1640"/>
                    <a:pt x="21243" y="-243"/>
                    <a:pt x="27549" y="-123"/>
                  </a:cubicBezTo>
                  <a:cubicBezTo>
                    <a:pt x="34213" y="-512"/>
                    <a:pt x="40759" y="1760"/>
                    <a:pt x="45780" y="6153"/>
                  </a:cubicBezTo>
                  <a:cubicBezTo>
                    <a:pt x="50024" y="10188"/>
                    <a:pt x="52415" y="15837"/>
                    <a:pt x="52355" y="21695"/>
                  </a:cubicBezTo>
                  <a:cubicBezTo>
                    <a:pt x="52325" y="25072"/>
                    <a:pt x="51697" y="28390"/>
                    <a:pt x="50562" y="31557"/>
                  </a:cubicBezTo>
                  <a:cubicBezTo>
                    <a:pt x="49007" y="35174"/>
                    <a:pt x="46886" y="38491"/>
                    <a:pt x="44286" y="41420"/>
                  </a:cubicBezTo>
                  <a:cubicBezTo>
                    <a:pt x="41386" y="45066"/>
                    <a:pt x="38188" y="48474"/>
                    <a:pt x="34722" y="51582"/>
                  </a:cubicBezTo>
                  <a:cubicBezTo>
                    <a:pt x="31524" y="54242"/>
                    <a:pt x="28535" y="57141"/>
                    <a:pt x="25756" y="60249"/>
                  </a:cubicBezTo>
                  <a:cubicBezTo>
                    <a:pt x="24410" y="61444"/>
                    <a:pt x="23305" y="62849"/>
                    <a:pt x="22468" y="64433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58" name="任意多边形: 形状 1257"/>
            <p:cNvSpPr/>
            <p:nvPr/>
          </p:nvSpPr>
          <p:spPr>
            <a:xfrm>
              <a:off x="1985447" y="8300351"/>
              <a:ext cx="50951" cy="79571"/>
            </a:xfrm>
            <a:custGeom>
              <a:avLst/>
              <a:gdLst>
                <a:gd name="connsiteX0" fmla="*/ 25072 w 50951"/>
                <a:gd name="connsiteY0" fmla="*/ -145 h 79571"/>
                <a:gd name="connsiteX1" fmla="*/ 43004 w 50951"/>
                <a:gd name="connsiteY1" fmla="*/ 7924 h 79571"/>
                <a:gd name="connsiteX2" fmla="*/ 50476 w 50951"/>
                <a:gd name="connsiteY2" fmla="*/ 39604 h 79571"/>
                <a:gd name="connsiteX3" fmla="*/ 42706 w 50951"/>
                <a:gd name="connsiteY3" fmla="*/ 71584 h 79571"/>
                <a:gd name="connsiteX4" fmla="*/ 25072 w 50951"/>
                <a:gd name="connsiteY4" fmla="*/ 79354 h 79571"/>
                <a:gd name="connsiteX5" fmla="*/ 6841 w 50951"/>
                <a:gd name="connsiteY5" fmla="*/ 70687 h 79571"/>
                <a:gd name="connsiteX6" fmla="*/ -33 w 50951"/>
                <a:gd name="connsiteY6" fmla="*/ 40800 h 79571"/>
                <a:gd name="connsiteX7" fmla="*/ 7438 w 50951"/>
                <a:gd name="connsiteY7" fmla="*/ 9119 h 79571"/>
                <a:gd name="connsiteX8" fmla="*/ 25072 w 50951"/>
                <a:gd name="connsiteY8" fmla="*/ -145 h 79571"/>
                <a:gd name="connsiteX9" fmla="*/ 25072 w 50951"/>
                <a:gd name="connsiteY9" fmla="*/ 12108 h 79571"/>
                <a:gd name="connsiteX10" fmla="*/ 20291 w 50951"/>
                <a:gd name="connsiteY10" fmla="*/ 13902 h 79571"/>
                <a:gd name="connsiteX11" fmla="*/ 17002 w 50951"/>
                <a:gd name="connsiteY11" fmla="*/ 20178 h 79571"/>
                <a:gd name="connsiteX12" fmla="*/ 17002 w 50951"/>
                <a:gd name="connsiteY12" fmla="*/ 39604 h 79571"/>
                <a:gd name="connsiteX13" fmla="*/ 17002 w 50951"/>
                <a:gd name="connsiteY13" fmla="*/ 58434 h 79571"/>
                <a:gd name="connsiteX14" fmla="*/ 20291 w 50951"/>
                <a:gd name="connsiteY14" fmla="*/ 65307 h 79571"/>
                <a:gd name="connsiteX15" fmla="*/ 25072 w 50951"/>
                <a:gd name="connsiteY15" fmla="*/ 67101 h 79571"/>
                <a:gd name="connsiteX16" fmla="*/ 29854 w 50951"/>
                <a:gd name="connsiteY16" fmla="*/ 65307 h 79571"/>
                <a:gd name="connsiteX17" fmla="*/ 33440 w 50951"/>
                <a:gd name="connsiteY17" fmla="*/ 59031 h 79571"/>
                <a:gd name="connsiteX18" fmla="*/ 34935 w 50951"/>
                <a:gd name="connsiteY18" fmla="*/ 39604 h 79571"/>
                <a:gd name="connsiteX19" fmla="*/ 33440 w 50951"/>
                <a:gd name="connsiteY19" fmla="*/ 20776 h 79571"/>
                <a:gd name="connsiteX20" fmla="*/ 29854 w 50951"/>
                <a:gd name="connsiteY20" fmla="*/ 13902 h 79571"/>
                <a:gd name="connsiteX21" fmla="*/ 25072 w 50951"/>
                <a:gd name="connsiteY21" fmla="*/ 12108 h 79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951" h="79571">
                  <a:moveTo>
                    <a:pt x="25072" y="-145"/>
                  </a:moveTo>
                  <a:cubicBezTo>
                    <a:pt x="31976" y="-444"/>
                    <a:pt x="38641" y="2545"/>
                    <a:pt x="43004" y="7924"/>
                  </a:cubicBezTo>
                  <a:cubicBezTo>
                    <a:pt x="48863" y="17398"/>
                    <a:pt x="51492" y="28516"/>
                    <a:pt x="50476" y="39604"/>
                  </a:cubicBezTo>
                  <a:cubicBezTo>
                    <a:pt x="51552" y="50842"/>
                    <a:pt x="48802" y="62110"/>
                    <a:pt x="42706" y="71584"/>
                  </a:cubicBezTo>
                  <a:cubicBezTo>
                    <a:pt x="38461" y="76934"/>
                    <a:pt x="31887" y="79833"/>
                    <a:pt x="25072" y="79354"/>
                  </a:cubicBezTo>
                  <a:cubicBezTo>
                    <a:pt x="17929" y="79683"/>
                    <a:pt x="11115" y="76426"/>
                    <a:pt x="6841" y="70687"/>
                  </a:cubicBezTo>
                  <a:cubicBezTo>
                    <a:pt x="1491" y="61691"/>
                    <a:pt x="-900" y="51231"/>
                    <a:pt x="-33" y="40800"/>
                  </a:cubicBezTo>
                  <a:cubicBezTo>
                    <a:pt x="-1050" y="29712"/>
                    <a:pt x="1581" y="18594"/>
                    <a:pt x="7438" y="9119"/>
                  </a:cubicBezTo>
                  <a:cubicBezTo>
                    <a:pt x="11413" y="3292"/>
                    <a:pt x="18019" y="-175"/>
                    <a:pt x="25072" y="-145"/>
                  </a:cubicBezTo>
                  <a:close/>
                  <a:moveTo>
                    <a:pt x="25072" y="12108"/>
                  </a:moveTo>
                  <a:cubicBezTo>
                    <a:pt x="23309" y="12138"/>
                    <a:pt x="21635" y="12766"/>
                    <a:pt x="20291" y="13902"/>
                  </a:cubicBezTo>
                  <a:cubicBezTo>
                    <a:pt x="18587" y="15635"/>
                    <a:pt x="17451" y="17817"/>
                    <a:pt x="17002" y="20178"/>
                  </a:cubicBezTo>
                  <a:cubicBezTo>
                    <a:pt x="16345" y="26634"/>
                    <a:pt x="16345" y="33149"/>
                    <a:pt x="17002" y="39604"/>
                  </a:cubicBezTo>
                  <a:cubicBezTo>
                    <a:pt x="16136" y="45851"/>
                    <a:pt x="16136" y="52187"/>
                    <a:pt x="17002" y="58434"/>
                  </a:cubicBezTo>
                  <a:cubicBezTo>
                    <a:pt x="17331" y="61004"/>
                    <a:pt x="18496" y="63424"/>
                    <a:pt x="20291" y="65307"/>
                  </a:cubicBezTo>
                  <a:cubicBezTo>
                    <a:pt x="21635" y="66443"/>
                    <a:pt x="23309" y="67071"/>
                    <a:pt x="25072" y="67101"/>
                  </a:cubicBezTo>
                  <a:cubicBezTo>
                    <a:pt x="26836" y="67131"/>
                    <a:pt x="28539" y="66503"/>
                    <a:pt x="29854" y="65307"/>
                  </a:cubicBezTo>
                  <a:cubicBezTo>
                    <a:pt x="31647" y="63604"/>
                    <a:pt x="32873" y="61422"/>
                    <a:pt x="33440" y="59031"/>
                  </a:cubicBezTo>
                  <a:cubicBezTo>
                    <a:pt x="34636" y="52635"/>
                    <a:pt x="35144" y="46120"/>
                    <a:pt x="34935" y="39604"/>
                  </a:cubicBezTo>
                  <a:cubicBezTo>
                    <a:pt x="35114" y="33298"/>
                    <a:pt x="34636" y="26992"/>
                    <a:pt x="33440" y="20776"/>
                  </a:cubicBezTo>
                  <a:cubicBezTo>
                    <a:pt x="32932" y="18176"/>
                    <a:pt x="31707" y="15785"/>
                    <a:pt x="29854" y="13902"/>
                  </a:cubicBezTo>
                  <a:cubicBezTo>
                    <a:pt x="28539" y="12706"/>
                    <a:pt x="26836" y="12079"/>
                    <a:pt x="25072" y="1210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59" name="任意多边形: 形状 1258"/>
            <p:cNvSpPr/>
            <p:nvPr/>
          </p:nvSpPr>
          <p:spPr>
            <a:xfrm>
              <a:off x="2050217" y="8300372"/>
              <a:ext cx="34370" cy="78304"/>
            </a:xfrm>
            <a:custGeom>
              <a:avLst/>
              <a:gdLst>
                <a:gd name="connsiteX0" fmla="*/ 34123 w 34370"/>
                <a:gd name="connsiteY0" fmla="*/ 78139 h 78304"/>
                <a:gd name="connsiteX1" fmla="*/ 19180 w 34370"/>
                <a:gd name="connsiteY1" fmla="*/ 78139 h 78304"/>
                <a:gd name="connsiteX2" fmla="*/ 19180 w 34370"/>
                <a:gd name="connsiteY2" fmla="*/ 21652 h 78304"/>
                <a:gd name="connsiteX3" fmla="*/ -247 w 34370"/>
                <a:gd name="connsiteY3" fmla="*/ 33009 h 78304"/>
                <a:gd name="connsiteX4" fmla="*/ -247 w 34370"/>
                <a:gd name="connsiteY4" fmla="*/ 19560 h 78304"/>
                <a:gd name="connsiteX5" fmla="*/ 12306 w 34370"/>
                <a:gd name="connsiteY5" fmla="*/ 12387 h 78304"/>
                <a:gd name="connsiteX6" fmla="*/ 21869 w 34370"/>
                <a:gd name="connsiteY6" fmla="*/ -166 h 78304"/>
                <a:gd name="connsiteX7" fmla="*/ 34123 w 34370"/>
                <a:gd name="connsiteY7" fmla="*/ -166 h 7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70" h="78304">
                  <a:moveTo>
                    <a:pt x="34123" y="78139"/>
                  </a:moveTo>
                  <a:lnTo>
                    <a:pt x="19180" y="78139"/>
                  </a:lnTo>
                  <a:lnTo>
                    <a:pt x="19180" y="21652"/>
                  </a:lnTo>
                  <a:cubicBezTo>
                    <a:pt x="13591" y="26793"/>
                    <a:pt x="6956" y="30648"/>
                    <a:pt x="-247" y="33009"/>
                  </a:cubicBezTo>
                  <a:lnTo>
                    <a:pt x="-247" y="19560"/>
                  </a:lnTo>
                  <a:cubicBezTo>
                    <a:pt x="4355" y="17976"/>
                    <a:pt x="8599" y="15525"/>
                    <a:pt x="12306" y="12387"/>
                  </a:cubicBezTo>
                  <a:cubicBezTo>
                    <a:pt x="16670" y="9249"/>
                    <a:pt x="19987" y="4885"/>
                    <a:pt x="21869" y="-166"/>
                  </a:cubicBezTo>
                  <a:lnTo>
                    <a:pt x="34123" y="-166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60" name="任意多边形: 形状 1259"/>
            <p:cNvSpPr/>
            <p:nvPr/>
          </p:nvSpPr>
          <p:spPr>
            <a:xfrm>
              <a:off x="2106405" y="8303062"/>
              <a:ext cx="52613" cy="78339"/>
            </a:xfrm>
            <a:custGeom>
              <a:avLst/>
              <a:gdLst>
                <a:gd name="connsiteX0" fmla="*/ -247 w 52613"/>
                <a:gd name="connsiteY0" fmla="*/ 55424 h 78339"/>
                <a:gd name="connsiteX1" fmla="*/ 14697 w 52613"/>
                <a:gd name="connsiteY1" fmla="*/ 55424 h 78339"/>
                <a:gd name="connsiteX2" fmla="*/ 18582 w 52613"/>
                <a:gd name="connsiteY2" fmla="*/ 63493 h 78339"/>
                <a:gd name="connsiteX3" fmla="*/ 25755 w 52613"/>
                <a:gd name="connsiteY3" fmla="*/ 66183 h 78339"/>
                <a:gd name="connsiteX4" fmla="*/ 33526 w 52613"/>
                <a:gd name="connsiteY4" fmla="*/ 62597 h 78339"/>
                <a:gd name="connsiteX5" fmla="*/ 36813 w 52613"/>
                <a:gd name="connsiteY5" fmla="*/ 50941 h 78339"/>
                <a:gd name="connsiteX6" fmla="*/ 33825 w 52613"/>
                <a:gd name="connsiteY6" fmla="*/ 40181 h 78339"/>
                <a:gd name="connsiteX7" fmla="*/ 25157 w 52613"/>
                <a:gd name="connsiteY7" fmla="*/ 36595 h 78339"/>
                <a:gd name="connsiteX8" fmla="*/ 13800 w 52613"/>
                <a:gd name="connsiteY8" fmla="*/ 42274 h 78339"/>
                <a:gd name="connsiteX9" fmla="*/ 1546 w 52613"/>
                <a:gd name="connsiteY9" fmla="*/ 40481 h 78339"/>
                <a:gd name="connsiteX10" fmla="*/ 9317 w 52613"/>
                <a:gd name="connsiteY10" fmla="*/ -166 h 78339"/>
                <a:gd name="connsiteX11" fmla="*/ 48769 w 52613"/>
                <a:gd name="connsiteY11" fmla="*/ -166 h 78339"/>
                <a:gd name="connsiteX12" fmla="*/ 48769 w 52613"/>
                <a:gd name="connsiteY12" fmla="*/ 13881 h 78339"/>
                <a:gd name="connsiteX13" fmla="*/ 20674 w 52613"/>
                <a:gd name="connsiteY13" fmla="*/ 13881 h 78339"/>
                <a:gd name="connsiteX14" fmla="*/ 18283 w 52613"/>
                <a:gd name="connsiteY14" fmla="*/ 27330 h 78339"/>
                <a:gd name="connsiteX15" fmla="*/ 28445 w 52613"/>
                <a:gd name="connsiteY15" fmla="*/ 24640 h 78339"/>
                <a:gd name="connsiteX16" fmla="*/ 45480 w 52613"/>
                <a:gd name="connsiteY16" fmla="*/ 32112 h 78339"/>
                <a:gd name="connsiteX17" fmla="*/ 52355 w 52613"/>
                <a:gd name="connsiteY17" fmla="*/ 50642 h 78339"/>
                <a:gd name="connsiteX18" fmla="*/ 46676 w 52613"/>
                <a:gd name="connsiteY18" fmla="*/ 67977 h 78339"/>
                <a:gd name="connsiteX19" fmla="*/ 25456 w 52613"/>
                <a:gd name="connsiteY19" fmla="*/ 78138 h 78339"/>
                <a:gd name="connsiteX20" fmla="*/ 7822 w 52613"/>
                <a:gd name="connsiteY20" fmla="*/ 72460 h 78339"/>
                <a:gd name="connsiteX21" fmla="*/ -247 w 52613"/>
                <a:gd name="connsiteY21" fmla="*/ 55424 h 78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613" h="78339">
                  <a:moveTo>
                    <a:pt x="-247" y="55424"/>
                  </a:moveTo>
                  <a:lnTo>
                    <a:pt x="14697" y="55424"/>
                  </a:lnTo>
                  <a:cubicBezTo>
                    <a:pt x="14996" y="58502"/>
                    <a:pt x="16370" y="61371"/>
                    <a:pt x="18582" y="63493"/>
                  </a:cubicBezTo>
                  <a:cubicBezTo>
                    <a:pt x="20555" y="65227"/>
                    <a:pt x="23125" y="66183"/>
                    <a:pt x="25755" y="66183"/>
                  </a:cubicBezTo>
                  <a:cubicBezTo>
                    <a:pt x="28744" y="66183"/>
                    <a:pt x="31583" y="64868"/>
                    <a:pt x="33526" y="62597"/>
                  </a:cubicBezTo>
                  <a:cubicBezTo>
                    <a:pt x="36007" y="59249"/>
                    <a:pt x="37172" y="55095"/>
                    <a:pt x="36813" y="50941"/>
                  </a:cubicBezTo>
                  <a:cubicBezTo>
                    <a:pt x="37142" y="47116"/>
                    <a:pt x="36096" y="43290"/>
                    <a:pt x="33825" y="40181"/>
                  </a:cubicBezTo>
                  <a:cubicBezTo>
                    <a:pt x="31583" y="37790"/>
                    <a:pt x="28415" y="36476"/>
                    <a:pt x="25157" y="36595"/>
                  </a:cubicBezTo>
                  <a:cubicBezTo>
                    <a:pt x="20734" y="36774"/>
                    <a:pt x="16609" y="38837"/>
                    <a:pt x="13800" y="42274"/>
                  </a:cubicBezTo>
                  <a:lnTo>
                    <a:pt x="1546" y="40481"/>
                  </a:lnTo>
                  <a:lnTo>
                    <a:pt x="9317" y="-166"/>
                  </a:lnTo>
                  <a:lnTo>
                    <a:pt x="48769" y="-166"/>
                  </a:lnTo>
                  <a:lnTo>
                    <a:pt x="48769" y="13881"/>
                  </a:lnTo>
                  <a:lnTo>
                    <a:pt x="20674" y="13881"/>
                  </a:lnTo>
                  <a:lnTo>
                    <a:pt x="18283" y="27330"/>
                  </a:lnTo>
                  <a:cubicBezTo>
                    <a:pt x="21391" y="25597"/>
                    <a:pt x="24888" y="24670"/>
                    <a:pt x="28445" y="24640"/>
                  </a:cubicBezTo>
                  <a:cubicBezTo>
                    <a:pt x="34930" y="24551"/>
                    <a:pt x="41147" y="27270"/>
                    <a:pt x="45480" y="32112"/>
                  </a:cubicBezTo>
                  <a:cubicBezTo>
                    <a:pt x="50083" y="37163"/>
                    <a:pt x="52564" y="43798"/>
                    <a:pt x="52355" y="50642"/>
                  </a:cubicBezTo>
                  <a:cubicBezTo>
                    <a:pt x="52504" y="56889"/>
                    <a:pt x="50501" y="63015"/>
                    <a:pt x="46676" y="67977"/>
                  </a:cubicBezTo>
                  <a:cubicBezTo>
                    <a:pt x="41805" y="74761"/>
                    <a:pt x="33795" y="78587"/>
                    <a:pt x="25456" y="78138"/>
                  </a:cubicBezTo>
                  <a:cubicBezTo>
                    <a:pt x="19090" y="78407"/>
                    <a:pt x="12843" y="76405"/>
                    <a:pt x="7822" y="72460"/>
                  </a:cubicBezTo>
                  <a:cubicBezTo>
                    <a:pt x="2921" y="68126"/>
                    <a:pt x="-8" y="61969"/>
                    <a:pt x="-247" y="55424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61" name="任意多边形: 形状 1260"/>
            <p:cNvSpPr/>
            <p:nvPr/>
          </p:nvSpPr>
          <p:spPr>
            <a:xfrm>
              <a:off x="1503281" y="9182939"/>
              <a:ext cx="476102" cy="132401"/>
            </a:xfrm>
            <a:custGeom>
              <a:avLst/>
              <a:gdLst>
                <a:gd name="connsiteX0" fmla="*/ 475856 w 476102"/>
                <a:gd name="connsiteY0" fmla="*/ 7904 h 132401"/>
                <a:gd name="connsiteX1" fmla="*/ 464499 w 476102"/>
                <a:gd name="connsiteY1" fmla="*/ 7904 h 132401"/>
                <a:gd name="connsiteX2" fmla="*/ 408909 w 476102"/>
                <a:gd name="connsiteY2" fmla="*/ 63793 h 132401"/>
                <a:gd name="connsiteX3" fmla="*/ 379022 w 476102"/>
                <a:gd name="connsiteY3" fmla="*/ 47654 h 132401"/>
                <a:gd name="connsiteX4" fmla="*/ 416381 w 476102"/>
                <a:gd name="connsiteY4" fmla="*/ 2823 h 132401"/>
                <a:gd name="connsiteX5" fmla="*/ 407116 w 476102"/>
                <a:gd name="connsiteY5" fmla="*/ -166 h 132401"/>
                <a:gd name="connsiteX6" fmla="*/ 370653 w 476102"/>
                <a:gd name="connsiteY6" fmla="*/ 43171 h 132401"/>
                <a:gd name="connsiteX7" fmla="*/ 322834 w 476102"/>
                <a:gd name="connsiteY7" fmla="*/ 26135 h 132401"/>
                <a:gd name="connsiteX8" fmla="*/ 332099 w 476102"/>
                <a:gd name="connsiteY8" fmla="*/ 5812 h 132401"/>
                <a:gd name="connsiteX9" fmla="*/ 324029 w 476102"/>
                <a:gd name="connsiteY9" fmla="*/ 2524 h 132401"/>
                <a:gd name="connsiteX10" fmla="*/ 314166 w 476102"/>
                <a:gd name="connsiteY10" fmla="*/ 24342 h 132401"/>
                <a:gd name="connsiteX11" fmla="*/ 242736 w 476102"/>
                <a:gd name="connsiteY11" fmla="*/ 14778 h 132401"/>
                <a:gd name="connsiteX12" fmla="*/ 242736 w 476102"/>
                <a:gd name="connsiteY12" fmla="*/ 7007 h 132401"/>
                <a:gd name="connsiteX13" fmla="*/ 234069 w 476102"/>
                <a:gd name="connsiteY13" fmla="*/ 7007 h 132401"/>
                <a:gd name="connsiteX14" fmla="*/ 234069 w 476102"/>
                <a:gd name="connsiteY14" fmla="*/ 17767 h 132401"/>
                <a:gd name="connsiteX15" fmla="*/ 162340 w 476102"/>
                <a:gd name="connsiteY15" fmla="*/ 28526 h 132401"/>
                <a:gd name="connsiteX16" fmla="*/ 149787 w 476102"/>
                <a:gd name="connsiteY16" fmla="*/ 432 h 132401"/>
                <a:gd name="connsiteX17" fmla="*/ 142614 w 476102"/>
                <a:gd name="connsiteY17" fmla="*/ 4915 h 132401"/>
                <a:gd name="connsiteX18" fmla="*/ 153971 w 476102"/>
                <a:gd name="connsiteY18" fmla="*/ 30618 h 132401"/>
                <a:gd name="connsiteX19" fmla="*/ 107645 w 476102"/>
                <a:gd name="connsiteY19" fmla="*/ 47952 h 132401"/>
                <a:gd name="connsiteX20" fmla="*/ 70586 w 476102"/>
                <a:gd name="connsiteY20" fmla="*/ 4915 h 132401"/>
                <a:gd name="connsiteX21" fmla="*/ 58930 w 476102"/>
                <a:gd name="connsiteY21" fmla="*/ 4915 h 132401"/>
                <a:gd name="connsiteX22" fmla="*/ 99277 w 476102"/>
                <a:gd name="connsiteY22" fmla="*/ 52436 h 132401"/>
                <a:gd name="connsiteX23" fmla="*/ 71183 w 476102"/>
                <a:gd name="connsiteY23" fmla="*/ 66781 h 132401"/>
                <a:gd name="connsiteX24" fmla="*/ 11409 w 476102"/>
                <a:gd name="connsiteY24" fmla="*/ 4915 h 132401"/>
                <a:gd name="connsiteX25" fmla="*/ -247 w 476102"/>
                <a:gd name="connsiteY25" fmla="*/ 4915 h 132401"/>
                <a:gd name="connsiteX26" fmla="*/ 240644 w 476102"/>
                <a:gd name="connsiteY26" fmla="*/ 132234 h 132401"/>
                <a:gd name="connsiteX27" fmla="*/ 312373 w 476102"/>
                <a:gd name="connsiteY27" fmla="*/ 122372 h 132401"/>
                <a:gd name="connsiteX28" fmla="*/ 318948 w 476102"/>
                <a:gd name="connsiteY28" fmla="*/ 122372 h 132401"/>
                <a:gd name="connsiteX29" fmla="*/ 318948 w 476102"/>
                <a:gd name="connsiteY29" fmla="*/ 122372 h 132401"/>
                <a:gd name="connsiteX30" fmla="*/ 475856 w 476102"/>
                <a:gd name="connsiteY30" fmla="*/ 7904 h 132401"/>
                <a:gd name="connsiteX31" fmla="*/ 242736 w 476102"/>
                <a:gd name="connsiteY31" fmla="*/ 24640 h 132401"/>
                <a:gd name="connsiteX32" fmla="*/ 310281 w 476102"/>
                <a:gd name="connsiteY32" fmla="*/ 33607 h 132401"/>
                <a:gd name="connsiteX33" fmla="*/ 275611 w 476102"/>
                <a:gd name="connsiteY33" fmla="*/ 90093 h 132401"/>
                <a:gd name="connsiteX34" fmla="*/ 245724 w 476102"/>
                <a:gd name="connsiteY34" fmla="*/ 86208 h 132401"/>
                <a:gd name="connsiteX35" fmla="*/ 244230 w 476102"/>
                <a:gd name="connsiteY35" fmla="*/ 86208 h 132401"/>
                <a:gd name="connsiteX36" fmla="*/ 234069 w 476102"/>
                <a:gd name="connsiteY36" fmla="*/ 24640 h 132401"/>
                <a:gd name="connsiteX37" fmla="*/ 234069 w 476102"/>
                <a:gd name="connsiteY37" fmla="*/ 85909 h 132401"/>
                <a:gd name="connsiteX38" fmla="*/ 200893 w 476102"/>
                <a:gd name="connsiteY38" fmla="*/ 90990 h 132401"/>
                <a:gd name="connsiteX39" fmla="*/ 166225 w 476102"/>
                <a:gd name="connsiteY39" fmla="*/ 34802 h 132401"/>
                <a:gd name="connsiteX40" fmla="*/ 234069 w 476102"/>
                <a:gd name="connsiteY40" fmla="*/ 25238 h 132401"/>
                <a:gd name="connsiteX41" fmla="*/ 78655 w 476102"/>
                <a:gd name="connsiteY41" fmla="*/ 70667 h 132401"/>
                <a:gd name="connsiteX42" fmla="*/ 106151 w 476102"/>
                <a:gd name="connsiteY42" fmla="*/ 56919 h 132401"/>
                <a:gd name="connsiteX43" fmla="*/ 165926 w 476102"/>
                <a:gd name="connsiteY43" fmla="*/ 109819 h 132401"/>
                <a:gd name="connsiteX44" fmla="*/ 165926 w 476102"/>
                <a:gd name="connsiteY44" fmla="*/ 109819 h 132401"/>
                <a:gd name="connsiteX45" fmla="*/ 78655 w 476102"/>
                <a:gd name="connsiteY45" fmla="*/ 71264 h 132401"/>
                <a:gd name="connsiteX46" fmla="*/ 170708 w 476102"/>
                <a:gd name="connsiteY46" fmla="*/ 102347 h 132401"/>
                <a:gd name="connsiteX47" fmla="*/ 114520 w 476102"/>
                <a:gd name="connsiteY47" fmla="*/ 52734 h 132401"/>
                <a:gd name="connsiteX48" fmla="*/ 157557 w 476102"/>
                <a:gd name="connsiteY48" fmla="*/ 36894 h 132401"/>
                <a:gd name="connsiteX49" fmla="*/ 192227 w 476102"/>
                <a:gd name="connsiteY49" fmla="*/ 93979 h 132401"/>
                <a:gd name="connsiteX50" fmla="*/ 174294 w 476102"/>
                <a:gd name="connsiteY50" fmla="*/ 105934 h 132401"/>
                <a:gd name="connsiteX51" fmla="*/ 239747 w 476102"/>
                <a:gd name="connsiteY51" fmla="*/ 121176 h 132401"/>
                <a:gd name="connsiteX52" fmla="*/ 179973 w 476102"/>
                <a:gd name="connsiteY52" fmla="*/ 114302 h 132401"/>
                <a:gd name="connsiteX53" fmla="*/ 246621 w 476102"/>
                <a:gd name="connsiteY53" fmla="*/ 94577 h 132401"/>
                <a:gd name="connsiteX54" fmla="*/ 306395 w 476102"/>
                <a:gd name="connsiteY54" fmla="*/ 113107 h 132401"/>
                <a:gd name="connsiteX55" fmla="*/ 239747 w 476102"/>
                <a:gd name="connsiteY55" fmla="*/ 121774 h 132401"/>
                <a:gd name="connsiteX56" fmla="*/ 305200 w 476102"/>
                <a:gd name="connsiteY56" fmla="*/ 102049 h 132401"/>
                <a:gd name="connsiteX57" fmla="*/ 284876 w 476102"/>
                <a:gd name="connsiteY57" fmla="*/ 91588 h 132401"/>
                <a:gd name="connsiteX58" fmla="*/ 318948 w 476102"/>
                <a:gd name="connsiteY58" fmla="*/ 34802 h 132401"/>
                <a:gd name="connsiteX59" fmla="*/ 363480 w 476102"/>
                <a:gd name="connsiteY59" fmla="*/ 50343 h 132401"/>
                <a:gd name="connsiteX60" fmla="*/ 304005 w 476102"/>
                <a:gd name="connsiteY60" fmla="*/ 102646 h 132401"/>
                <a:gd name="connsiteX61" fmla="*/ 313569 w 476102"/>
                <a:gd name="connsiteY61" fmla="*/ 110417 h 132401"/>
                <a:gd name="connsiteX62" fmla="*/ 312074 w 476102"/>
                <a:gd name="connsiteY62" fmla="*/ 108026 h 132401"/>
                <a:gd name="connsiteX63" fmla="*/ 371848 w 476102"/>
                <a:gd name="connsiteY63" fmla="*/ 54528 h 132401"/>
                <a:gd name="connsiteX64" fmla="*/ 401735 w 476102"/>
                <a:gd name="connsiteY64" fmla="*/ 70069 h 132401"/>
                <a:gd name="connsiteX65" fmla="*/ 313569 w 476102"/>
                <a:gd name="connsiteY65" fmla="*/ 111014 h 13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76102" h="132401">
                  <a:moveTo>
                    <a:pt x="475856" y="7904"/>
                  </a:moveTo>
                  <a:cubicBezTo>
                    <a:pt x="471971" y="7904"/>
                    <a:pt x="468384" y="7904"/>
                    <a:pt x="464499" y="7904"/>
                  </a:cubicBezTo>
                  <a:cubicBezTo>
                    <a:pt x="448599" y="28974"/>
                    <a:pt x="429890" y="47773"/>
                    <a:pt x="408909" y="63793"/>
                  </a:cubicBezTo>
                  <a:cubicBezTo>
                    <a:pt x="399046" y="57815"/>
                    <a:pt x="388884" y="52436"/>
                    <a:pt x="379022" y="47654"/>
                  </a:cubicBezTo>
                  <a:cubicBezTo>
                    <a:pt x="392351" y="33457"/>
                    <a:pt x="404814" y="18484"/>
                    <a:pt x="416381" y="2823"/>
                  </a:cubicBezTo>
                  <a:lnTo>
                    <a:pt x="407116" y="-166"/>
                  </a:lnTo>
                  <a:cubicBezTo>
                    <a:pt x="395937" y="15077"/>
                    <a:pt x="383744" y="29542"/>
                    <a:pt x="370653" y="43171"/>
                  </a:cubicBezTo>
                  <a:cubicBezTo>
                    <a:pt x="355172" y="36296"/>
                    <a:pt x="339182" y="30618"/>
                    <a:pt x="322834" y="26135"/>
                  </a:cubicBezTo>
                  <a:cubicBezTo>
                    <a:pt x="326121" y="19261"/>
                    <a:pt x="329110" y="12387"/>
                    <a:pt x="332099" y="5812"/>
                  </a:cubicBezTo>
                  <a:lnTo>
                    <a:pt x="324029" y="2524"/>
                  </a:lnTo>
                  <a:cubicBezTo>
                    <a:pt x="321041" y="9697"/>
                    <a:pt x="317752" y="16870"/>
                    <a:pt x="314166" y="24342"/>
                  </a:cubicBezTo>
                  <a:cubicBezTo>
                    <a:pt x="290854" y="18215"/>
                    <a:pt x="266854" y="14987"/>
                    <a:pt x="242736" y="14778"/>
                  </a:cubicBezTo>
                  <a:lnTo>
                    <a:pt x="242736" y="7007"/>
                  </a:lnTo>
                  <a:lnTo>
                    <a:pt x="234069" y="7007"/>
                  </a:lnTo>
                  <a:lnTo>
                    <a:pt x="234069" y="17767"/>
                  </a:lnTo>
                  <a:cubicBezTo>
                    <a:pt x="209830" y="18723"/>
                    <a:pt x="185771" y="22309"/>
                    <a:pt x="162340" y="28526"/>
                  </a:cubicBezTo>
                  <a:cubicBezTo>
                    <a:pt x="157557" y="19261"/>
                    <a:pt x="153971" y="9697"/>
                    <a:pt x="149787" y="432"/>
                  </a:cubicBezTo>
                  <a:cubicBezTo>
                    <a:pt x="147694" y="2375"/>
                    <a:pt x="145274" y="3899"/>
                    <a:pt x="142614" y="4915"/>
                  </a:cubicBezTo>
                  <a:cubicBezTo>
                    <a:pt x="146499" y="13582"/>
                    <a:pt x="149487" y="21951"/>
                    <a:pt x="153971" y="30618"/>
                  </a:cubicBezTo>
                  <a:cubicBezTo>
                    <a:pt x="138160" y="35340"/>
                    <a:pt x="122679" y="41138"/>
                    <a:pt x="107645" y="47952"/>
                  </a:cubicBezTo>
                  <a:cubicBezTo>
                    <a:pt x="94436" y="34354"/>
                    <a:pt x="82062" y="19978"/>
                    <a:pt x="70586" y="4915"/>
                  </a:cubicBezTo>
                  <a:lnTo>
                    <a:pt x="58930" y="4915"/>
                  </a:lnTo>
                  <a:cubicBezTo>
                    <a:pt x="71333" y="21622"/>
                    <a:pt x="84812" y="37492"/>
                    <a:pt x="99277" y="52436"/>
                  </a:cubicBezTo>
                  <a:cubicBezTo>
                    <a:pt x="90012" y="56919"/>
                    <a:pt x="80448" y="61402"/>
                    <a:pt x="71183" y="66781"/>
                  </a:cubicBezTo>
                  <a:cubicBezTo>
                    <a:pt x="48290" y="49238"/>
                    <a:pt x="28146" y="28376"/>
                    <a:pt x="11409" y="4915"/>
                  </a:cubicBezTo>
                  <a:lnTo>
                    <a:pt x="-247" y="4915"/>
                  </a:lnTo>
                  <a:cubicBezTo>
                    <a:pt x="53909" y="84744"/>
                    <a:pt x="144168" y="132473"/>
                    <a:pt x="240644" y="132234"/>
                  </a:cubicBezTo>
                  <a:cubicBezTo>
                    <a:pt x="264883" y="131995"/>
                    <a:pt x="288972" y="128678"/>
                    <a:pt x="312373" y="122372"/>
                  </a:cubicBezTo>
                  <a:lnTo>
                    <a:pt x="318948" y="122372"/>
                  </a:lnTo>
                  <a:lnTo>
                    <a:pt x="318948" y="122372"/>
                  </a:lnTo>
                  <a:cubicBezTo>
                    <a:pt x="382847" y="103363"/>
                    <a:pt x="438258" y="62956"/>
                    <a:pt x="475856" y="7904"/>
                  </a:cubicBezTo>
                  <a:close/>
                  <a:moveTo>
                    <a:pt x="242736" y="24640"/>
                  </a:moveTo>
                  <a:cubicBezTo>
                    <a:pt x="265540" y="24969"/>
                    <a:pt x="288195" y="27958"/>
                    <a:pt x="310281" y="33607"/>
                  </a:cubicBezTo>
                  <a:cubicBezTo>
                    <a:pt x="299791" y="53063"/>
                    <a:pt x="288224" y="71922"/>
                    <a:pt x="275611" y="90093"/>
                  </a:cubicBezTo>
                  <a:cubicBezTo>
                    <a:pt x="265838" y="87673"/>
                    <a:pt x="255796" y="86388"/>
                    <a:pt x="245724" y="86208"/>
                  </a:cubicBezTo>
                  <a:lnTo>
                    <a:pt x="244230" y="86208"/>
                  </a:lnTo>
                  <a:close/>
                  <a:moveTo>
                    <a:pt x="234069" y="24640"/>
                  </a:moveTo>
                  <a:lnTo>
                    <a:pt x="234069" y="85909"/>
                  </a:lnTo>
                  <a:cubicBezTo>
                    <a:pt x="222831" y="85909"/>
                    <a:pt x="211623" y="87613"/>
                    <a:pt x="200893" y="90990"/>
                  </a:cubicBezTo>
                  <a:cubicBezTo>
                    <a:pt x="188222" y="72968"/>
                    <a:pt x="176656" y="54199"/>
                    <a:pt x="166225" y="34802"/>
                  </a:cubicBezTo>
                  <a:cubicBezTo>
                    <a:pt x="188431" y="29153"/>
                    <a:pt x="211175" y="25926"/>
                    <a:pt x="234069" y="25238"/>
                  </a:cubicBezTo>
                  <a:close/>
                  <a:moveTo>
                    <a:pt x="78655" y="70667"/>
                  </a:moveTo>
                  <a:cubicBezTo>
                    <a:pt x="87920" y="65586"/>
                    <a:pt x="96886" y="61103"/>
                    <a:pt x="106151" y="56919"/>
                  </a:cubicBezTo>
                  <a:cubicBezTo>
                    <a:pt x="125010" y="75748"/>
                    <a:pt x="144945" y="93411"/>
                    <a:pt x="165926" y="109819"/>
                  </a:cubicBezTo>
                  <a:lnTo>
                    <a:pt x="165926" y="109819"/>
                  </a:lnTo>
                  <a:cubicBezTo>
                    <a:pt x="134873" y="101988"/>
                    <a:pt x="105344" y="88958"/>
                    <a:pt x="78655" y="71264"/>
                  </a:cubicBezTo>
                  <a:close/>
                  <a:moveTo>
                    <a:pt x="170708" y="102347"/>
                  </a:moveTo>
                  <a:cubicBezTo>
                    <a:pt x="151012" y="86925"/>
                    <a:pt x="132243" y="70368"/>
                    <a:pt x="114520" y="52734"/>
                  </a:cubicBezTo>
                  <a:cubicBezTo>
                    <a:pt x="128507" y="46548"/>
                    <a:pt x="142883" y="41258"/>
                    <a:pt x="157557" y="36894"/>
                  </a:cubicBezTo>
                  <a:cubicBezTo>
                    <a:pt x="168077" y="56530"/>
                    <a:pt x="179644" y="75598"/>
                    <a:pt x="192227" y="93979"/>
                  </a:cubicBezTo>
                  <a:cubicBezTo>
                    <a:pt x="185561" y="96848"/>
                    <a:pt x="179495" y="100883"/>
                    <a:pt x="174294" y="105934"/>
                  </a:cubicBezTo>
                  <a:close/>
                  <a:moveTo>
                    <a:pt x="239747" y="121176"/>
                  </a:moveTo>
                  <a:cubicBezTo>
                    <a:pt x="219633" y="120967"/>
                    <a:pt x="199608" y="118666"/>
                    <a:pt x="179973" y="114302"/>
                  </a:cubicBezTo>
                  <a:cubicBezTo>
                    <a:pt x="197905" y="97685"/>
                    <a:pt x="222532" y="90392"/>
                    <a:pt x="246621" y="94577"/>
                  </a:cubicBezTo>
                  <a:cubicBezTo>
                    <a:pt x="268230" y="92544"/>
                    <a:pt x="289749" y="99209"/>
                    <a:pt x="306395" y="113107"/>
                  </a:cubicBezTo>
                  <a:cubicBezTo>
                    <a:pt x="284578" y="118576"/>
                    <a:pt x="262222" y="121475"/>
                    <a:pt x="239747" y="121774"/>
                  </a:cubicBezTo>
                  <a:close/>
                  <a:moveTo>
                    <a:pt x="305200" y="102049"/>
                  </a:moveTo>
                  <a:cubicBezTo>
                    <a:pt x="299163" y="97296"/>
                    <a:pt x="292259" y="93740"/>
                    <a:pt x="284876" y="91588"/>
                  </a:cubicBezTo>
                  <a:cubicBezTo>
                    <a:pt x="297429" y="73416"/>
                    <a:pt x="308817" y="54438"/>
                    <a:pt x="318948" y="34802"/>
                  </a:cubicBezTo>
                  <a:cubicBezTo>
                    <a:pt x="334131" y="38987"/>
                    <a:pt x="348985" y="44187"/>
                    <a:pt x="363480" y="50343"/>
                  </a:cubicBezTo>
                  <a:cubicBezTo>
                    <a:pt x="344681" y="68934"/>
                    <a:pt x="324836" y="86388"/>
                    <a:pt x="304005" y="102646"/>
                  </a:cubicBezTo>
                  <a:close/>
                  <a:moveTo>
                    <a:pt x="313569" y="110417"/>
                  </a:moveTo>
                  <a:cubicBezTo>
                    <a:pt x="313180" y="109550"/>
                    <a:pt x="312672" y="108743"/>
                    <a:pt x="312074" y="108026"/>
                  </a:cubicBezTo>
                  <a:cubicBezTo>
                    <a:pt x="333025" y="91379"/>
                    <a:pt x="352990" y="73536"/>
                    <a:pt x="371848" y="54528"/>
                  </a:cubicBezTo>
                  <a:cubicBezTo>
                    <a:pt x="381712" y="59011"/>
                    <a:pt x="391276" y="64390"/>
                    <a:pt x="401735" y="70069"/>
                  </a:cubicBezTo>
                  <a:cubicBezTo>
                    <a:pt x="374927" y="88689"/>
                    <a:pt x="345100" y="102526"/>
                    <a:pt x="313569" y="111014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62" name="任意多边形: 形状 1261"/>
            <p:cNvSpPr/>
            <p:nvPr/>
          </p:nvSpPr>
          <p:spPr>
            <a:xfrm>
              <a:off x="1499994" y="8750472"/>
              <a:ext cx="485666" cy="142861"/>
            </a:xfrm>
            <a:custGeom>
              <a:avLst/>
              <a:gdLst>
                <a:gd name="connsiteX0" fmla="*/ 10811 w 485666"/>
                <a:gd name="connsiteY0" fmla="*/ 128648 h 142861"/>
                <a:gd name="connsiteX1" fmla="*/ 70586 w 485666"/>
                <a:gd name="connsiteY1" fmla="*/ 65885 h 142861"/>
                <a:gd name="connsiteX2" fmla="*/ 105852 w 485666"/>
                <a:gd name="connsiteY2" fmla="*/ 84714 h 142861"/>
                <a:gd name="connsiteX3" fmla="*/ 68792 w 485666"/>
                <a:gd name="connsiteY3" fmla="*/ 128648 h 142861"/>
                <a:gd name="connsiteX4" fmla="*/ 73873 w 485666"/>
                <a:gd name="connsiteY4" fmla="*/ 128648 h 142861"/>
                <a:gd name="connsiteX5" fmla="*/ 78954 w 485666"/>
                <a:gd name="connsiteY5" fmla="*/ 130441 h 142861"/>
                <a:gd name="connsiteX6" fmla="*/ 114520 w 485666"/>
                <a:gd name="connsiteY6" fmla="*/ 88300 h 142861"/>
                <a:gd name="connsiteX7" fmla="*/ 160546 w 485666"/>
                <a:gd name="connsiteY7" fmla="*/ 105037 h 142861"/>
                <a:gd name="connsiteX8" fmla="*/ 148292 w 485666"/>
                <a:gd name="connsiteY8" fmla="*/ 132832 h 142861"/>
                <a:gd name="connsiteX9" fmla="*/ 157856 w 485666"/>
                <a:gd name="connsiteY9" fmla="*/ 132832 h 142861"/>
                <a:gd name="connsiteX10" fmla="*/ 169213 w 485666"/>
                <a:gd name="connsiteY10" fmla="*/ 108325 h 142861"/>
                <a:gd name="connsiteX11" fmla="*/ 237655 w 485666"/>
                <a:gd name="connsiteY11" fmla="*/ 118486 h 142861"/>
                <a:gd name="connsiteX12" fmla="*/ 237655 w 485666"/>
                <a:gd name="connsiteY12" fmla="*/ 142695 h 142861"/>
                <a:gd name="connsiteX13" fmla="*/ 239449 w 485666"/>
                <a:gd name="connsiteY13" fmla="*/ 142695 h 142861"/>
                <a:gd name="connsiteX14" fmla="*/ 241242 w 485666"/>
                <a:gd name="connsiteY14" fmla="*/ 140902 h 142861"/>
                <a:gd name="connsiteX15" fmla="*/ 246322 w 485666"/>
                <a:gd name="connsiteY15" fmla="*/ 137315 h 142861"/>
                <a:gd name="connsiteX16" fmla="*/ 246322 w 485666"/>
                <a:gd name="connsiteY16" fmla="*/ 118785 h 142861"/>
                <a:gd name="connsiteX17" fmla="*/ 246322 w 485666"/>
                <a:gd name="connsiteY17" fmla="*/ 118785 h 142861"/>
                <a:gd name="connsiteX18" fmla="*/ 314167 w 485666"/>
                <a:gd name="connsiteY18" fmla="*/ 110118 h 142861"/>
                <a:gd name="connsiteX19" fmla="*/ 327018 w 485666"/>
                <a:gd name="connsiteY19" fmla="*/ 138511 h 142861"/>
                <a:gd name="connsiteX20" fmla="*/ 335984 w 485666"/>
                <a:gd name="connsiteY20" fmla="*/ 138511 h 142861"/>
                <a:gd name="connsiteX21" fmla="*/ 334191 w 485666"/>
                <a:gd name="connsiteY21" fmla="*/ 134028 h 142861"/>
                <a:gd name="connsiteX22" fmla="*/ 322833 w 485666"/>
                <a:gd name="connsiteY22" fmla="*/ 108624 h 142861"/>
                <a:gd name="connsiteX23" fmla="*/ 370056 w 485666"/>
                <a:gd name="connsiteY23" fmla="*/ 92186 h 142861"/>
                <a:gd name="connsiteX24" fmla="*/ 408012 w 485666"/>
                <a:gd name="connsiteY24" fmla="*/ 137017 h 142861"/>
                <a:gd name="connsiteX25" fmla="*/ 417277 w 485666"/>
                <a:gd name="connsiteY25" fmla="*/ 134626 h 142861"/>
                <a:gd name="connsiteX26" fmla="*/ 379021 w 485666"/>
                <a:gd name="connsiteY26" fmla="*/ 88599 h 142861"/>
                <a:gd name="connsiteX27" fmla="*/ 416380 w 485666"/>
                <a:gd name="connsiteY27" fmla="*/ 67977 h 142861"/>
                <a:gd name="connsiteX28" fmla="*/ 474362 w 485666"/>
                <a:gd name="connsiteY28" fmla="*/ 129545 h 142861"/>
                <a:gd name="connsiteX29" fmla="*/ 485420 w 485666"/>
                <a:gd name="connsiteY29" fmla="*/ 129545 h 142861"/>
                <a:gd name="connsiteX30" fmla="*/ 321339 w 485666"/>
                <a:gd name="connsiteY30" fmla="*/ 9996 h 142861"/>
                <a:gd name="connsiteX31" fmla="*/ 321339 w 485666"/>
                <a:gd name="connsiteY31" fmla="*/ 9996 h 142861"/>
                <a:gd name="connsiteX32" fmla="*/ 315063 w 485666"/>
                <a:gd name="connsiteY32" fmla="*/ 9996 h 142861"/>
                <a:gd name="connsiteX33" fmla="*/ 243035 w 485666"/>
                <a:gd name="connsiteY33" fmla="*/ -166 h 142861"/>
                <a:gd name="connsiteX34" fmla="*/ -247 w 485666"/>
                <a:gd name="connsiteY34" fmla="*/ 131637 h 142861"/>
                <a:gd name="connsiteX35" fmla="*/ 164132 w 485666"/>
                <a:gd name="connsiteY35" fmla="*/ 96967 h 142861"/>
                <a:gd name="connsiteX36" fmla="*/ 121095 w 485666"/>
                <a:gd name="connsiteY36" fmla="*/ 81725 h 142861"/>
                <a:gd name="connsiteX37" fmla="*/ 175490 w 485666"/>
                <a:gd name="connsiteY37" fmla="*/ 32412 h 142861"/>
                <a:gd name="connsiteX38" fmla="*/ 183559 w 485666"/>
                <a:gd name="connsiteY38" fmla="*/ 26135 h 142861"/>
                <a:gd name="connsiteX39" fmla="*/ 201193 w 485666"/>
                <a:gd name="connsiteY39" fmla="*/ 35400 h 142861"/>
                <a:gd name="connsiteX40" fmla="*/ 164132 w 485666"/>
                <a:gd name="connsiteY40" fmla="*/ 96967 h 142861"/>
                <a:gd name="connsiteX41" fmla="*/ 237356 w 485666"/>
                <a:gd name="connsiteY41" fmla="*/ 108325 h 142861"/>
                <a:gd name="connsiteX42" fmla="*/ 173099 w 485666"/>
                <a:gd name="connsiteY42" fmla="*/ 99060 h 142861"/>
                <a:gd name="connsiteX43" fmla="*/ 207469 w 485666"/>
                <a:gd name="connsiteY43" fmla="*/ 41676 h 142861"/>
                <a:gd name="connsiteX44" fmla="*/ 210159 w 485666"/>
                <a:gd name="connsiteY44" fmla="*/ 38090 h 142861"/>
                <a:gd name="connsiteX45" fmla="*/ 237356 w 485666"/>
                <a:gd name="connsiteY45" fmla="*/ 41378 h 142861"/>
                <a:gd name="connsiteX46" fmla="*/ 246024 w 485666"/>
                <a:gd name="connsiteY46" fmla="*/ 108325 h 142861"/>
                <a:gd name="connsiteX47" fmla="*/ 246024 w 485666"/>
                <a:gd name="connsiteY47" fmla="*/ 41079 h 142861"/>
                <a:gd name="connsiteX48" fmla="*/ 249012 w 485666"/>
                <a:gd name="connsiteY48" fmla="*/ 41079 h 142861"/>
                <a:gd name="connsiteX49" fmla="*/ 272623 w 485666"/>
                <a:gd name="connsiteY49" fmla="*/ 38688 h 142861"/>
                <a:gd name="connsiteX50" fmla="*/ 274715 w 485666"/>
                <a:gd name="connsiteY50" fmla="*/ 41079 h 142861"/>
                <a:gd name="connsiteX51" fmla="*/ 309982 w 485666"/>
                <a:gd name="connsiteY51" fmla="*/ 100853 h 142861"/>
                <a:gd name="connsiteX52" fmla="*/ 247518 w 485666"/>
                <a:gd name="connsiteY52" fmla="*/ 108923 h 142861"/>
                <a:gd name="connsiteX53" fmla="*/ 318949 w 485666"/>
                <a:gd name="connsiteY53" fmla="*/ 98163 h 142861"/>
                <a:gd name="connsiteX54" fmla="*/ 281888 w 485666"/>
                <a:gd name="connsiteY54" fmla="*/ 36297 h 142861"/>
                <a:gd name="connsiteX55" fmla="*/ 302510 w 485666"/>
                <a:gd name="connsiteY55" fmla="*/ 28825 h 142861"/>
                <a:gd name="connsiteX56" fmla="*/ 306096 w 485666"/>
                <a:gd name="connsiteY56" fmla="*/ 31515 h 142861"/>
                <a:gd name="connsiteX57" fmla="*/ 363181 w 485666"/>
                <a:gd name="connsiteY57" fmla="*/ 83220 h 142861"/>
                <a:gd name="connsiteX58" fmla="*/ 318949 w 485666"/>
                <a:gd name="connsiteY58" fmla="*/ 98761 h 142861"/>
                <a:gd name="connsiteX59" fmla="*/ 317155 w 485666"/>
                <a:gd name="connsiteY59" fmla="*/ 16272 h 142861"/>
                <a:gd name="connsiteX60" fmla="*/ 408909 w 485666"/>
                <a:gd name="connsiteY60" fmla="*/ 61701 h 142861"/>
                <a:gd name="connsiteX61" fmla="*/ 372148 w 485666"/>
                <a:gd name="connsiteY61" fmla="*/ 81426 h 142861"/>
                <a:gd name="connsiteX62" fmla="*/ 310281 w 485666"/>
                <a:gd name="connsiteY62" fmla="*/ 25238 h 142861"/>
                <a:gd name="connsiteX63" fmla="*/ 317155 w 485666"/>
                <a:gd name="connsiteY63" fmla="*/ 16870 h 142861"/>
                <a:gd name="connsiteX64" fmla="*/ 243035 w 485666"/>
                <a:gd name="connsiteY64" fmla="*/ 5214 h 142861"/>
                <a:gd name="connsiteX65" fmla="*/ 307890 w 485666"/>
                <a:gd name="connsiteY65" fmla="*/ 13284 h 142861"/>
                <a:gd name="connsiteX66" fmla="*/ 182065 w 485666"/>
                <a:gd name="connsiteY66" fmla="*/ 13284 h 142861"/>
                <a:gd name="connsiteX67" fmla="*/ 243035 w 485666"/>
                <a:gd name="connsiteY67" fmla="*/ 5812 h 142861"/>
                <a:gd name="connsiteX68" fmla="*/ 172800 w 485666"/>
                <a:gd name="connsiteY68" fmla="*/ 15077 h 142861"/>
                <a:gd name="connsiteX69" fmla="*/ 176685 w 485666"/>
                <a:gd name="connsiteY69" fmla="*/ 19560 h 142861"/>
                <a:gd name="connsiteX70" fmla="*/ 170110 w 485666"/>
                <a:gd name="connsiteY70" fmla="*/ 24940 h 142861"/>
                <a:gd name="connsiteX71" fmla="*/ 112428 w 485666"/>
                <a:gd name="connsiteY71" fmla="*/ 77242 h 142861"/>
                <a:gd name="connsiteX72" fmla="*/ 77460 w 485666"/>
                <a:gd name="connsiteY72" fmla="*/ 59310 h 142861"/>
                <a:gd name="connsiteX73" fmla="*/ 172800 w 485666"/>
                <a:gd name="connsiteY73" fmla="*/ 15675 h 14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85666" h="142861">
                  <a:moveTo>
                    <a:pt x="10811" y="128648"/>
                  </a:moveTo>
                  <a:cubicBezTo>
                    <a:pt x="27398" y="104768"/>
                    <a:pt x="47543" y="83608"/>
                    <a:pt x="70586" y="65885"/>
                  </a:cubicBezTo>
                  <a:cubicBezTo>
                    <a:pt x="82242" y="72759"/>
                    <a:pt x="94196" y="79035"/>
                    <a:pt x="105852" y="84714"/>
                  </a:cubicBezTo>
                  <a:cubicBezTo>
                    <a:pt x="92642" y="98611"/>
                    <a:pt x="80269" y="113286"/>
                    <a:pt x="68792" y="128648"/>
                  </a:cubicBezTo>
                  <a:lnTo>
                    <a:pt x="73873" y="128648"/>
                  </a:lnTo>
                  <a:cubicBezTo>
                    <a:pt x="75636" y="128977"/>
                    <a:pt x="77370" y="129574"/>
                    <a:pt x="78954" y="130441"/>
                  </a:cubicBezTo>
                  <a:cubicBezTo>
                    <a:pt x="90012" y="115737"/>
                    <a:pt x="101877" y="101660"/>
                    <a:pt x="114520" y="88300"/>
                  </a:cubicBezTo>
                  <a:cubicBezTo>
                    <a:pt x="129434" y="95025"/>
                    <a:pt x="144795" y="100614"/>
                    <a:pt x="160546" y="105037"/>
                  </a:cubicBezTo>
                  <a:cubicBezTo>
                    <a:pt x="156063" y="114302"/>
                    <a:pt x="152477" y="123567"/>
                    <a:pt x="148292" y="132832"/>
                  </a:cubicBezTo>
                  <a:lnTo>
                    <a:pt x="157856" y="132832"/>
                  </a:lnTo>
                  <a:cubicBezTo>
                    <a:pt x="161742" y="124763"/>
                    <a:pt x="164731" y="116394"/>
                    <a:pt x="169213" y="108325"/>
                  </a:cubicBezTo>
                  <a:cubicBezTo>
                    <a:pt x="191569" y="114332"/>
                    <a:pt x="214522" y="117739"/>
                    <a:pt x="237655" y="118486"/>
                  </a:cubicBezTo>
                  <a:lnTo>
                    <a:pt x="237655" y="142695"/>
                  </a:lnTo>
                  <a:lnTo>
                    <a:pt x="239449" y="142695"/>
                  </a:lnTo>
                  <a:lnTo>
                    <a:pt x="241242" y="140902"/>
                  </a:lnTo>
                  <a:cubicBezTo>
                    <a:pt x="242646" y="139348"/>
                    <a:pt x="244379" y="138122"/>
                    <a:pt x="246322" y="137315"/>
                  </a:cubicBezTo>
                  <a:lnTo>
                    <a:pt x="246322" y="118785"/>
                  </a:lnTo>
                  <a:lnTo>
                    <a:pt x="246322" y="118785"/>
                  </a:lnTo>
                  <a:cubicBezTo>
                    <a:pt x="269186" y="118576"/>
                    <a:pt x="291960" y="115677"/>
                    <a:pt x="314167" y="110118"/>
                  </a:cubicBezTo>
                  <a:cubicBezTo>
                    <a:pt x="318949" y="119682"/>
                    <a:pt x="322833" y="128947"/>
                    <a:pt x="327018" y="138511"/>
                  </a:cubicBezTo>
                  <a:lnTo>
                    <a:pt x="335984" y="138511"/>
                  </a:lnTo>
                  <a:lnTo>
                    <a:pt x="334191" y="134028"/>
                  </a:lnTo>
                  <a:cubicBezTo>
                    <a:pt x="330604" y="125659"/>
                    <a:pt x="327018" y="117291"/>
                    <a:pt x="322833" y="108624"/>
                  </a:cubicBezTo>
                  <a:cubicBezTo>
                    <a:pt x="338973" y="104410"/>
                    <a:pt x="354783" y="98910"/>
                    <a:pt x="370056" y="92186"/>
                  </a:cubicBezTo>
                  <a:cubicBezTo>
                    <a:pt x="383564" y="106382"/>
                    <a:pt x="396237" y="121356"/>
                    <a:pt x="408012" y="137017"/>
                  </a:cubicBezTo>
                  <a:lnTo>
                    <a:pt x="417277" y="134626"/>
                  </a:lnTo>
                  <a:cubicBezTo>
                    <a:pt x="405681" y="118367"/>
                    <a:pt x="392890" y="102975"/>
                    <a:pt x="379021" y="88599"/>
                  </a:cubicBezTo>
                  <a:cubicBezTo>
                    <a:pt x="391813" y="82353"/>
                    <a:pt x="404276" y="75479"/>
                    <a:pt x="416380" y="67977"/>
                  </a:cubicBezTo>
                  <a:cubicBezTo>
                    <a:pt x="438676" y="85491"/>
                    <a:pt x="458222" y="106233"/>
                    <a:pt x="474362" y="129545"/>
                  </a:cubicBezTo>
                  <a:cubicBezTo>
                    <a:pt x="478247" y="129545"/>
                    <a:pt x="481833" y="129545"/>
                    <a:pt x="485420" y="129545"/>
                  </a:cubicBezTo>
                  <a:cubicBezTo>
                    <a:pt x="446895" y="71235"/>
                    <a:pt x="388645" y="28795"/>
                    <a:pt x="321339" y="9996"/>
                  </a:cubicBezTo>
                  <a:lnTo>
                    <a:pt x="321339" y="9996"/>
                  </a:lnTo>
                  <a:lnTo>
                    <a:pt x="315063" y="9996"/>
                  </a:lnTo>
                  <a:cubicBezTo>
                    <a:pt x="291572" y="3540"/>
                    <a:pt x="267393" y="133"/>
                    <a:pt x="243035" y="-166"/>
                  </a:cubicBezTo>
                  <a:cubicBezTo>
                    <a:pt x="144855" y="-255"/>
                    <a:pt x="53311" y="49328"/>
                    <a:pt x="-247" y="131637"/>
                  </a:cubicBezTo>
                  <a:close/>
                  <a:moveTo>
                    <a:pt x="164132" y="96967"/>
                  </a:moveTo>
                  <a:cubicBezTo>
                    <a:pt x="149458" y="92813"/>
                    <a:pt x="135082" y="87733"/>
                    <a:pt x="121095" y="81725"/>
                  </a:cubicBezTo>
                  <a:cubicBezTo>
                    <a:pt x="138339" y="64331"/>
                    <a:pt x="156482" y="47863"/>
                    <a:pt x="175490" y="32412"/>
                  </a:cubicBezTo>
                  <a:lnTo>
                    <a:pt x="183559" y="26135"/>
                  </a:lnTo>
                  <a:cubicBezTo>
                    <a:pt x="188968" y="30050"/>
                    <a:pt x="194887" y="33189"/>
                    <a:pt x="201193" y="35400"/>
                  </a:cubicBezTo>
                  <a:cubicBezTo>
                    <a:pt x="187713" y="55215"/>
                    <a:pt x="175340" y="75777"/>
                    <a:pt x="164132" y="96967"/>
                  </a:cubicBezTo>
                  <a:close/>
                  <a:moveTo>
                    <a:pt x="237356" y="108325"/>
                  </a:moveTo>
                  <a:cubicBezTo>
                    <a:pt x="215688" y="107428"/>
                    <a:pt x="194139" y="104320"/>
                    <a:pt x="173099" y="99060"/>
                  </a:cubicBezTo>
                  <a:cubicBezTo>
                    <a:pt x="183589" y="79364"/>
                    <a:pt x="195066" y="60206"/>
                    <a:pt x="207469" y="41676"/>
                  </a:cubicBezTo>
                  <a:lnTo>
                    <a:pt x="210159" y="38090"/>
                  </a:lnTo>
                  <a:cubicBezTo>
                    <a:pt x="219095" y="40092"/>
                    <a:pt x="228211" y="41198"/>
                    <a:pt x="237356" y="41378"/>
                  </a:cubicBezTo>
                  <a:close/>
                  <a:moveTo>
                    <a:pt x="246024" y="108325"/>
                  </a:moveTo>
                  <a:lnTo>
                    <a:pt x="246024" y="41079"/>
                  </a:lnTo>
                  <a:lnTo>
                    <a:pt x="249012" y="41079"/>
                  </a:lnTo>
                  <a:cubicBezTo>
                    <a:pt x="256932" y="40840"/>
                    <a:pt x="264823" y="40032"/>
                    <a:pt x="272623" y="38688"/>
                  </a:cubicBezTo>
                  <a:lnTo>
                    <a:pt x="274715" y="41079"/>
                  </a:lnTo>
                  <a:cubicBezTo>
                    <a:pt x="287567" y="60326"/>
                    <a:pt x="299342" y="80290"/>
                    <a:pt x="309982" y="100853"/>
                  </a:cubicBezTo>
                  <a:cubicBezTo>
                    <a:pt x="289509" y="105785"/>
                    <a:pt x="268559" y="108504"/>
                    <a:pt x="247518" y="108923"/>
                  </a:cubicBezTo>
                  <a:close/>
                  <a:moveTo>
                    <a:pt x="318949" y="98163"/>
                  </a:moveTo>
                  <a:cubicBezTo>
                    <a:pt x="307800" y="76854"/>
                    <a:pt x="295427" y="56201"/>
                    <a:pt x="281888" y="36297"/>
                  </a:cubicBezTo>
                  <a:cubicBezTo>
                    <a:pt x="289001" y="34563"/>
                    <a:pt x="295935" y="32053"/>
                    <a:pt x="302510" y="28825"/>
                  </a:cubicBezTo>
                  <a:lnTo>
                    <a:pt x="306096" y="31515"/>
                  </a:lnTo>
                  <a:cubicBezTo>
                    <a:pt x="326121" y="47624"/>
                    <a:pt x="345189" y="64869"/>
                    <a:pt x="363181" y="83220"/>
                  </a:cubicBezTo>
                  <a:cubicBezTo>
                    <a:pt x="348865" y="89526"/>
                    <a:pt x="334071" y="94726"/>
                    <a:pt x="318949" y="98761"/>
                  </a:cubicBezTo>
                  <a:close/>
                  <a:moveTo>
                    <a:pt x="317155" y="16272"/>
                  </a:moveTo>
                  <a:cubicBezTo>
                    <a:pt x="350330" y="25508"/>
                    <a:pt x="381442" y="40929"/>
                    <a:pt x="408909" y="61701"/>
                  </a:cubicBezTo>
                  <a:cubicBezTo>
                    <a:pt x="396655" y="68874"/>
                    <a:pt x="384401" y="75748"/>
                    <a:pt x="372148" y="81426"/>
                  </a:cubicBezTo>
                  <a:cubicBezTo>
                    <a:pt x="352691" y="61462"/>
                    <a:pt x="332039" y="42693"/>
                    <a:pt x="310281" y="25238"/>
                  </a:cubicBezTo>
                  <a:cubicBezTo>
                    <a:pt x="312881" y="22698"/>
                    <a:pt x="315183" y="19889"/>
                    <a:pt x="317155" y="16870"/>
                  </a:cubicBezTo>
                  <a:close/>
                  <a:moveTo>
                    <a:pt x="243035" y="5214"/>
                  </a:moveTo>
                  <a:cubicBezTo>
                    <a:pt x="264882" y="5453"/>
                    <a:pt x="286640" y="8143"/>
                    <a:pt x="307890" y="13284"/>
                  </a:cubicBezTo>
                  <a:cubicBezTo>
                    <a:pt x="269963" y="39226"/>
                    <a:pt x="219992" y="39226"/>
                    <a:pt x="182065" y="13284"/>
                  </a:cubicBezTo>
                  <a:cubicBezTo>
                    <a:pt x="202059" y="8651"/>
                    <a:pt x="222502" y="6141"/>
                    <a:pt x="243035" y="5812"/>
                  </a:cubicBezTo>
                  <a:close/>
                  <a:moveTo>
                    <a:pt x="172800" y="15077"/>
                  </a:moveTo>
                  <a:lnTo>
                    <a:pt x="176685" y="19560"/>
                  </a:lnTo>
                  <a:lnTo>
                    <a:pt x="170110" y="24940"/>
                  </a:lnTo>
                  <a:cubicBezTo>
                    <a:pt x="149876" y="41228"/>
                    <a:pt x="130629" y="58712"/>
                    <a:pt x="112428" y="77242"/>
                  </a:cubicBezTo>
                  <a:cubicBezTo>
                    <a:pt x="100861" y="71862"/>
                    <a:pt x="89205" y="65885"/>
                    <a:pt x="77460" y="59310"/>
                  </a:cubicBezTo>
                  <a:cubicBezTo>
                    <a:pt x="106271" y="38987"/>
                    <a:pt x="138579" y="24192"/>
                    <a:pt x="172800" y="15675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63" name="任意多边形: 形状 1262"/>
            <p:cNvSpPr/>
            <p:nvPr/>
          </p:nvSpPr>
          <p:spPr>
            <a:xfrm>
              <a:off x="1403458" y="8904391"/>
              <a:ext cx="697268" cy="264047"/>
            </a:xfrm>
            <a:custGeom>
              <a:avLst/>
              <a:gdLst>
                <a:gd name="connsiteX0" fmla="*/ -247 w 697268"/>
                <a:gd name="connsiteY0" fmla="*/ 196492 h 264047"/>
                <a:gd name="connsiteX1" fmla="*/ 40699 w 697268"/>
                <a:gd name="connsiteY1" fmla="*/ 196492 h 264047"/>
                <a:gd name="connsiteX2" fmla="*/ 40699 w 697268"/>
                <a:gd name="connsiteY2" fmla="*/ 59907 h 264047"/>
                <a:gd name="connsiteX3" fmla="*/ -247 w 697268"/>
                <a:gd name="connsiteY3" fmla="*/ 59907 h 264047"/>
                <a:gd name="connsiteX4" fmla="*/ -247 w 697268"/>
                <a:gd name="connsiteY4" fmla="*/ 133 h 264047"/>
                <a:gd name="connsiteX5" fmla="*/ 170110 w 697268"/>
                <a:gd name="connsiteY5" fmla="*/ 133 h 264047"/>
                <a:gd name="connsiteX6" fmla="*/ 170110 w 697268"/>
                <a:gd name="connsiteY6" fmla="*/ 59907 h 264047"/>
                <a:gd name="connsiteX7" fmla="*/ 129165 w 697268"/>
                <a:gd name="connsiteY7" fmla="*/ 59907 h 264047"/>
                <a:gd name="connsiteX8" fmla="*/ 129165 w 697268"/>
                <a:gd name="connsiteY8" fmla="*/ 196492 h 264047"/>
                <a:gd name="connsiteX9" fmla="*/ 170110 w 697268"/>
                <a:gd name="connsiteY9" fmla="*/ 196492 h 264047"/>
                <a:gd name="connsiteX10" fmla="*/ 170110 w 697268"/>
                <a:gd name="connsiteY10" fmla="*/ 256266 h 264047"/>
                <a:gd name="connsiteX11" fmla="*/ -247 w 697268"/>
                <a:gd name="connsiteY11" fmla="*/ 256266 h 264047"/>
                <a:gd name="connsiteX12" fmla="*/ 410403 w 697268"/>
                <a:gd name="connsiteY12" fmla="*/ 5513 h 264047"/>
                <a:gd name="connsiteX13" fmla="*/ 410403 w 697268"/>
                <a:gd name="connsiteY13" fmla="*/ 89496 h 264047"/>
                <a:gd name="connsiteX14" fmla="*/ 359894 w 697268"/>
                <a:gd name="connsiteY14" fmla="*/ 89496 h 264047"/>
                <a:gd name="connsiteX15" fmla="*/ 278302 w 697268"/>
                <a:gd name="connsiteY15" fmla="*/ 53631 h 264047"/>
                <a:gd name="connsiteX16" fmla="*/ 275612 w 697268"/>
                <a:gd name="connsiteY16" fmla="*/ 83518 h 264047"/>
                <a:gd name="connsiteX17" fmla="*/ 389781 w 697268"/>
                <a:gd name="connsiteY17" fmla="*/ 121475 h 264047"/>
                <a:gd name="connsiteX18" fmla="*/ 416381 w 697268"/>
                <a:gd name="connsiteY18" fmla="*/ 198883 h 264047"/>
                <a:gd name="connsiteX19" fmla="*/ 344651 w 697268"/>
                <a:gd name="connsiteY19" fmla="*/ 260450 h 264047"/>
                <a:gd name="connsiteX20" fmla="*/ 272623 w 697268"/>
                <a:gd name="connsiteY20" fmla="*/ 255668 h 264047"/>
                <a:gd name="connsiteX21" fmla="*/ 233173 w 697268"/>
                <a:gd name="connsiteY21" fmla="*/ 237437 h 264047"/>
                <a:gd name="connsiteX22" fmla="*/ 233173 w 697268"/>
                <a:gd name="connsiteY22" fmla="*/ 258657 h 264047"/>
                <a:gd name="connsiteX23" fmla="*/ 180272 w 697268"/>
                <a:gd name="connsiteY23" fmla="*/ 258657 h 264047"/>
                <a:gd name="connsiteX24" fmla="*/ 180272 w 697268"/>
                <a:gd name="connsiteY24" fmla="*/ 161224 h 264047"/>
                <a:gd name="connsiteX25" fmla="*/ 226896 w 697268"/>
                <a:gd name="connsiteY25" fmla="*/ 161224 h 264047"/>
                <a:gd name="connsiteX26" fmla="*/ 303108 w 697268"/>
                <a:gd name="connsiteY26" fmla="*/ 204561 h 264047"/>
                <a:gd name="connsiteX27" fmla="*/ 303108 w 697268"/>
                <a:gd name="connsiteY27" fmla="*/ 170191 h 264047"/>
                <a:gd name="connsiteX28" fmla="*/ 183560 w 697268"/>
                <a:gd name="connsiteY28" fmla="*/ 104738 h 264047"/>
                <a:gd name="connsiteX29" fmla="*/ 221666 w 697268"/>
                <a:gd name="connsiteY29" fmla="*/ 11640 h 264047"/>
                <a:gd name="connsiteX30" fmla="*/ 236161 w 697268"/>
                <a:gd name="connsiteY30" fmla="*/ 7306 h 264047"/>
                <a:gd name="connsiteX31" fmla="*/ 351526 w 697268"/>
                <a:gd name="connsiteY31" fmla="*/ 20456 h 264047"/>
                <a:gd name="connsiteX32" fmla="*/ 357204 w 697268"/>
                <a:gd name="connsiteY32" fmla="*/ 15973 h 264047"/>
                <a:gd name="connsiteX33" fmla="*/ 357204 w 697268"/>
                <a:gd name="connsiteY33" fmla="*/ 5214 h 264047"/>
                <a:gd name="connsiteX34" fmla="*/ 562828 w 697268"/>
                <a:gd name="connsiteY34" fmla="*/ -166 h 264047"/>
                <a:gd name="connsiteX35" fmla="*/ 697022 w 697268"/>
                <a:gd name="connsiteY35" fmla="*/ 130441 h 264047"/>
                <a:gd name="connsiteX36" fmla="*/ 562828 w 697268"/>
                <a:gd name="connsiteY36" fmla="*/ 261347 h 264047"/>
                <a:gd name="connsiteX37" fmla="*/ 428933 w 697268"/>
                <a:gd name="connsiteY37" fmla="*/ 130441 h 264047"/>
                <a:gd name="connsiteX38" fmla="*/ 562828 w 697268"/>
                <a:gd name="connsiteY38" fmla="*/ -166 h 264047"/>
                <a:gd name="connsiteX39" fmla="*/ 562828 w 697268"/>
                <a:gd name="connsiteY39" fmla="*/ 59608 h 264047"/>
                <a:gd name="connsiteX40" fmla="*/ 604371 w 697268"/>
                <a:gd name="connsiteY40" fmla="*/ 129544 h 264047"/>
                <a:gd name="connsiteX41" fmla="*/ 562828 w 697268"/>
                <a:gd name="connsiteY41" fmla="*/ 199480 h 264047"/>
                <a:gd name="connsiteX42" fmla="*/ 521285 w 697268"/>
                <a:gd name="connsiteY42" fmla="*/ 129544 h 264047"/>
                <a:gd name="connsiteX43" fmla="*/ 562828 w 697268"/>
                <a:gd name="connsiteY43" fmla="*/ 60505 h 26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97268" h="264047">
                  <a:moveTo>
                    <a:pt x="-247" y="196492"/>
                  </a:moveTo>
                  <a:lnTo>
                    <a:pt x="40699" y="196492"/>
                  </a:lnTo>
                  <a:lnTo>
                    <a:pt x="40699" y="59907"/>
                  </a:lnTo>
                  <a:lnTo>
                    <a:pt x="-247" y="59907"/>
                  </a:lnTo>
                  <a:lnTo>
                    <a:pt x="-247" y="133"/>
                  </a:lnTo>
                  <a:lnTo>
                    <a:pt x="170110" y="133"/>
                  </a:lnTo>
                  <a:lnTo>
                    <a:pt x="170110" y="59907"/>
                  </a:lnTo>
                  <a:lnTo>
                    <a:pt x="129165" y="59907"/>
                  </a:lnTo>
                  <a:lnTo>
                    <a:pt x="129165" y="196492"/>
                  </a:lnTo>
                  <a:lnTo>
                    <a:pt x="170110" y="196492"/>
                  </a:lnTo>
                  <a:lnTo>
                    <a:pt x="170110" y="256266"/>
                  </a:lnTo>
                  <a:lnTo>
                    <a:pt x="-247" y="256266"/>
                  </a:lnTo>
                  <a:close/>
                  <a:moveTo>
                    <a:pt x="410403" y="5513"/>
                  </a:moveTo>
                  <a:lnTo>
                    <a:pt x="410403" y="89496"/>
                  </a:lnTo>
                  <a:lnTo>
                    <a:pt x="359894" y="89496"/>
                  </a:lnTo>
                  <a:cubicBezTo>
                    <a:pt x="337778" y="68306"/>
                    <a:pt x="308877" y="55603"/>
                    <a:pt x="278302" y="53631"/>
                  </a:cubicBezTo>
                  <a:cubicBezTo>
                    <a:pt x="234966" y="55125"/>
                    <a:pt x="257979" y="83518"/>
                    <a:pt x="275612" y="83518"/>
                  </a:cubicBezTo>
                  <a:cubicBezTo>
                    <a:pt x="315900" y="88121"/>
                    <a:pt x="354753" y="101032"/>
                    <a:pt x="389781" y="121475"/>
                  </a:cubicBezTo>
                  <a:cubicBezTo>
                    <a:pt x="412675" y="140094"/>
                    <a:pt x="422986" y="170131"/>
                    <a:pt x="416381" y="198883"/>
                  </a:cubicBezTo>
                  <a:cubicBezTo>
                    <a:pt x="406817" y="231818"/>
                    <a:pt x="378663" y="255997"/>
                    <a:pt x="344651" y="260450"/>
                  </a:cubicBezTo>
                  <a:cubicBezTo>
                    <a:pt x="320712" y="266308"/>
                    <a:pt x="295576" y="264634"/>
                    <a:pt x="272623" y="255668"/>
                  </a:cubicBezTo>
                  <a:cubicBezTo>
                    <a:pt x="259055" y="250497"/>
                    <a:pt x="245874" y="244431"/>
                    <a:pt x="233173" y="237437"/>
                  </a:cubicBezTo>
                  <a:lnTo>
                    <a:pt x="233173" y="258657"/>
                  </a:lnTo>
                  <a:lnTo>
                    <a:pt x="180272" y="258657"/>
                  </a:lnTo>
                  <a:lnTo>
                    <a:pt x="180272" y="161224"/>
                  </a:lnTo>
                  <a:lnTo>
                    <a:pt x="226896" y="161224"/>
                  </a:lnTo>
                  <a:cubicBezTo>
                    <a:pt x="240883" y="190036"/>
                    <a:pt x="271189" y="207281"/>
                    <a:pt x="303108" y="204561"/>
                  </a:cubicBezTo>
                  <a:cubicBezTo>
                    <a:pt x="360791" y="202170"/>
                    <a:pt x="332996" y="174674"/>
                    <a:pt x="303108" y="170191"/>
                  </a:cubicBezTo>
                  <a:cubicBezTo>
                    <a:pt x="273221" y="165708"/>
                    <a:pt x="197009" y="145982"/>
                    <a:pt x="183560" y="104738"/>
                  </a:cubicBezTo>
                  <a:cubicBezTo>
                    <a:pt x="168377" y="68515"/>
                    <a:pt x="185442" y="26822"/>
                    <a:pt x="221666" y="11640"/>
                  </a:cubicBezTo>
                  <a:cubicBezTo>
                    <a:pt x="226328" y="9697"/>
                    <a:pt x="231200" y="8232"/>
                    <a:pt x="236161" y="7306"/>
                  </a:cubicBezTo>
                  <a:cubicBezTo>
                    <a:pt x="275104" y="2046"/>
                    <a:pt x="314764" y="6589"/>
                    <a:pt x="351526" y="20456"/>
                  </a:cubicBezTo>
                  <a:lnTo>
                    <a:pt x="357204" y="15973"/>
                  </a:lnTo>
                  <a:lnTo>
                    <a:pt x="357204" y="5214"/>
                  </a:lnTo>
                  <a:close/>
                  <a:moveTo>
                    <a:pt x="562828" y="-166"/>
                  </a:moveTo>
                  <a:cubicBezTo>
                    <a:pt x="664744" y="-166"/>
                    <a:pt x="697022" y="59608"/>
                    <a:pt x="697022" y="130441"/>
                  </a:cubicBezTo>
                  <a:cubicBezTo>
                    <a:pt x="697022" y="201274"/>
                    <a:pt x="660858" y="261347"/>
                    <a:pt x="562828" y="261347"/>
                  </a:cubicBezTo>
                  <a:cubicBezTo>
                    <a:pt x="464798" y="261347"/>
                    <a:pt x="428933" y="201572"/>
                    <a:pt x="428933" y="130441"/>
                  </a:cubicBezTo>
                  <a:cubicBezTo>
                    <a:pt x="428933" y="59310"/>
                    <a:pt x="461212" y="-166"/>
                    <a:pt x="562828" y="-166"/>
                  </a:cubicBezTo>
                  <a:close/>
                  <a:moveTo>
                    <a:pt x="562828" y="59608"/>
                  </a:moveTo>
                  <a:cubicBezTo>
                    <a:pt x="594509" y="59608"/>
                    <a:pt x="604371" y="89496"/>
                    <a:pt x="604371" y="129544"/>
                  </a:cubicBezTo>
                  <a:cubicBezTo>
                    <a:pt x="604371" y="169593"/>
                    <a:pt x="593313" y="199480"/>
                    <a:pt x="562828" y="199480"/>
                  </a:cubicBezTo>
                  <a:cubicBezTo>
                    <a:pt x="532343" y="199480"/>
                    <a:pt x="521285" y="169593"/>
                    <a:pt x="521285" y="129544"/>
                  </a:cubicBezTo>
                  <a:cubicBezTo>
                    <a:pt x="521285" y="89496"/>
                    <a:pt x="531446" y="60505"/>
                    <a:pt x="562828" y="60505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64" name="任意多边形: 形状 1263"/>
            <p:cNvSpPr/>
            <p:nvPr/>
          </p:nvSpPr>
          <p:spPr>
            <a:xfrm>
              <a:off x="1357132" y="9464476"/>
              <a:ext cx="15840" cy="78004"/>
            </a:xfrm>
            <a:custGeom>
              <a:avLst/>
              <a:gdLst>
                <a:gd name="connsiteX0" fmla="*/ -247 w 15840"/>
                <a:gd name="connsiteY0" fmla="*/ 77839 h 78004"/>
                <a:gd name="connsiteX1" fmla="*/ -247 w 15840"/>
                <a:gd name="connsiteY1" fmla="*/ -166 h 78004"/>
                <a:gd name="connsiteX2" fmla="*/ 15594 w 15840"/>
                <a:gd name="connsiteY2" fmla="*/ -166 h 78004"/>
                <a:gd name="connsiteX3" fmla="*/ 15594 w 15840"/>
                <a:gd name="connsiteY3" fmla="*/ 77839 h 7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0" h="78004">
                  <a:moveTo>
                    <a:pt x="-247" y="77839"/>
                  </a:moveTo>
                  <a:lnTo>
                    <a:pt x="-247" y="-166"/>
                  </a:lnTo>
                  <a:lnTo>
                    <a:pt x="15594" y="-166"/>
                  </a:lnTo>
                  <a:lnTo>
                    <a:pt x="15594" y="77839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65" name="任意多边形: 形状 1264"/>
            <p:cNvSpPr/>
            <p:nvPr/>
          </p:nvSpPr>
          <p:spPr>
            <a:xfrm>
              <a:off x="1383732" y="9462906"/>
              <a:ext cx="63664" cy="80531"/>
            </a:xfrm>
            <a:custGeom>
              <a:avLst/>
              <a:gdLst>
                <a:gd name="connsiteX0" fmla="*/ -247 w 63664"/>
                <a:gd name="connsiteY0" fmla="*/ 54006 h 80531"/>
                <a:gd name="connsiteX1" fmla="*/ 15294 w 63664"/>
                <a:gd name="connsiteY1" fmla="*/ 52511 h 80531"/>
                <a:gd name="connsiteX2" fmla="*/ 20973 w 63664"/>
                <a:gd name="connsiteY2" fmla="*/ 63869 h 80531"/>
                <a:gd name="connsiteX3" fmla="*/ 32330 w 63664"/>
                <a:gd name="connsiteY3" fmla="*/ 67455 h 80531"/>
                <a:gd name="connsiteX4" fmla="*/ 43687 w 63664"/>
                <a:gd name="connsiteY4" fmla="*/ 64167 h 80531"/>
                <a:gd name="connsiteX5" fmla="*/ 46078 w 63664"/>
                <a:gd name="connsiteY5" fmla="*/ 51913 h 80531"/>
                <a:gd name="connsiteX6" fmla="*/ 40399 w 63664"/>
                <a:gd name="connsiteY6" fmla="*/ 48626 h 80531"/>
                <a:gd name="connsiteX7" fmla="*/ 27548 w 63664"/>
                <a:gd name="connsiteY7" fmla="*/ 45338 h 80531"/>
                <a:gd name="connsiteX8" fmla="*/ 9915 w 63664"/>
                <a:gd name="connsiteY8" fmla="*/ 37568 h 80531"/>
                <a:gd name="connsiteX9" fmla="*/ 2742 w 63664"/>
                <a:gd name="connsiteY9" fmla="*/ 21728 h 80531"/>
                <a:gd name="connsiteX10" fmla="*/ 6029 w 63664"/>
                <a:gd name="connsiteY10" fmla="*/ 10670 h 80531"/>
                <a:gd name="connsiteX11" fmla="*/ 15892 w 63664"/>
                <a:gd name="connsiteY11" fmla="*/ 2899 h 80531"/>
                <a:gd name="connsiteX12" fmla="*/ 31134 w 63664"/>
                <a:gd name="connsiteY12" fmla="*/ -90 h 80531"/>
                <a:gd name="connsiteX13" fmla="*/ 53251 w 63664"/>
                <a:gd name="connsiteY13" fmla="*/ 6485 h 80531"/>
                <a:gd name="connsiteX14" fmla="*/ 61021 w 63664"/>
                <a:gd name="connsiteY14" fmla="*/ 23820 h 80531"/>
                <a:gd name="connsiteX15" fmla="*/ 45480 w 63664"/>
                <a:gd name="connsiteY15" fmla="*/ 23820 h 80531"/>
                <a:gd name="connsiteX16" fmla="*/ 40997 w 63664"/>
                <a:gd name="connsiteY16" fmla="*/ 15152 h 80531"/>
                <a:gd name="connsiteX17" fmla="*/ 31134 w 63664"/>
                <a:gd name="connsiteY17" fmla="*/ 12463 h 80531"/>
                <a:gd name="connsiteX18" fmla="*/ 20375 w 63664"/>
                <a:gd name="connsiteY18" fmla="*/ 15451 h 80531"/>
                <a:gd name="connsiteX19" fmla="*/ 17685 w 63664"/>
                <a:gd name="connsiteY19" fmla="*/ 20233 h 80531"/>
                <a:gd name="connsiteX20" fmla="*/ 20076 w 63664"/>
                <a:gd name="connsiteY20" fmla="*/ 25015 h 80531"/>
                <a:gd name="connsiteX21" fmla="*/ 34721 w 63664"/>
                <a:gd name="connsiteY21" fmla="*/ 30096 h 80531"/>
                <a:gd name="connsiteX22" fmla="*/ 51458 w 63664"/>
                <a:gd name="connsiteY22" fmla="*/ 35775 h 80531"/>
                <a:gd name="connsiteX23" fmla="*/ 60125 w 63664"/>
                <a:gd name="connsiteY23" fmla="*/ 43545 h 80531"/>
                <a:gd name="connsiteX24" fmla="*/ 63413 w 63664"/>
                <a:gd name="connsiteY24" fmla="*/ 56098 h 80531"/>
                <a:gd name="connsiteX25" fmla="*/ 49067 w 63664"/>
                <a:gd name="connsiteY25" fmla="*/ 77318 h 80531"/>
                <a:gd name="connsiteX26" fmla="*/ 32031 w 63664"/>
                <a:gd name="connsiteY26" fmla="*/ 80307 h 80531"/>
                <a:gd name="connsiteX27" fmla="*/ 9317 w 63664"/>
                <a:gd name="connsiteY27" fmla="*/ 73432 h 80531"/>
                <a:gd name="connsiteX28" fmla="*/ -247 w 63664"/>
                <a:gd name="connsiteY28" fmla="*/ 54006 h 8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664" h="80531">
                  <a:moveTo>
                    <a:pt x="-247" y="54006"/>
                  </a:moveTo>
                  <a:lnTo>
                    <a:pt x="15294" y="52511"/>
                  </a:lnTo>
                  <a:cubicBezTo>
                    <a:pt x="15742" y="56875"/>
                    <a:pt x="17745" y="60910"/>
                    <a:pt x="20973" y="63869"/>
                  </a:cubicBezTo>
                  <a:cubicBezTo>
                    <a:pt x="24201" y="66409"/>
                    <a:pt x="28235" y="67694"/>
                    <a:pt x="32330" y="67455"/>
                  </a:cubicBezTo>
                  <a:cubicBezTo>
                    <a:pt x="36395" y="67903"/>
                    <a:pt x="40489" y="66708"/>
                    <a:pt x="43687" y="64167"/>
                  </a:cubicBezTo>
                  <a:cubicBezTo>
                    <a:pt x="47662" y="61388"/>
                    <a:pt x="48708" y="55978"/>
                    <a:pt x="46078" y="51913"/>
                  </a:cubicBezTo>
                  <a:cubicBezTo>
                    <a:pt x="44464" y="50389"/>
                    <a:pt x="42522" y="49254"/>
                    <a:pt x="40399" y="48626"/>
                  </a:cubicBezTo>
                  <a:lnTo>
                    <a:pt x="27548" y="45338"/>
                  </a:lnTo>
                  <a:cubicBezTo>
                    <a:pt x="21152" y="44143"/>
                    <a:pt x="15115" y="41483"/>
                    <a:pt x="9915" y="37568"/>
                  </a:cubicBezTo>
                  <a:cubicBezTo>
                    <a:pt x="5312" y="33593"/>
                    <a:pt x="2682" y="27795"/>
                    <a:pt x="2742" y="21728"/>
                  </a:cubicBezTo>
                  <a:cubicBezTo>
                    <a:pt x="2801" y="17813"/>
                    <a:pt x="3937" y="13987"/>
                    <a:pt x="6029" y="10670"/>
                  </a:cubicBezTo>
                  <a:cubicBezTo>
                    <a:pt x="8450" y="7143"/>
                    <a:pt x="11887" y="4423"/>
                    <a:pt x="15892" y="2899"/>
                  </a:cubicBezTo>
                  <a:cubicBezTo>
                    <a:pt x="20674" y="747"/>
                    <a:pt x="25904" y="-299"/>
                    <a:pt x="31134" y="-90"/>
                  </a:cubicBezTo>
                  <a:cubicBezTo>
                    <a:pt x="39054" y="-628"/>
                    <a:pt x="46915" y="1703"/>
                    <a:pt x="53251" y="6485"/>
                  </a:cubicBezTo>
                  <a:cubicBezTo>
                    <a:pt x="58272" y="10819"/>
                    <a:pt x="61141" y="17185"/>
                    <a:pt x="61021" y="23820"/>
                  </a:cubicBezTo>
                  <a:lnTo>
                    <a:pt x="45480" y="23820"/>
                  </a:lnTo>
                  <a:cubicBezTo>
                    <a:pt x="45002" y="20502"/>
                    <a:pt x="43418" y="17454"/>
                    <a:pt x="40997" y="15152"/>
                  </a:cubicBezTo>
                  <a:cubicBezTo>
                    <a:pt x="38098" y="13180"/>
                    <a:pt x="34631" y="12224"/>
                    <a:pt x="31134" y="12463"/>
                  </a:cubicBezTo>
                  <a:cubicBezTo>
                    <a:pt x="27309" y="12134"/>
                    <a:pt x="23483" y="13180"/>
                    <a:pt x="20375" y="15451"/>
                  </a:cubicBezTo>
                  <a:cubicBezTo>
                    <a:pt x="18672" y="16438"/>
                    <a:pt x="17655" y="18261"/>
                    <a:pt x="17685" y="20233"/>
                  </a:cubicBezTo>
                  <a:cubicBezTo>
                    <a:pt x="17805" y="22086"/>
                    <a:pt x="18672" y="23820"/>
                    <a:pt x="20076" y="25015"/>
                  </a:cubicBezTo>
                  <a:cubicBezTo>
                    <a:pt x="24649" y="27496"/>
                    <a:pt x="29580" y="29230"/>
                    <a:pt x="34721" y="30096"/>
                  </a:cubicBezTo>
                  <a:cubicBezTo>
                    <a:pt x="40519" y="31232"/>
                    <a:pt x="46168" y="33145"/>
                    <a:pt x="51458" y="35775"/>
                  </a:cubicBezTo>
                  <a:cubicBezTo>
                    <a:pt x="55044" y="37448"/>
                    <a:pt x="58063" y="40168"/>
                    <a:pt x="60125" y="43545"/>
                  </a:cubicBezTo>
                  <a:cubicBezTo>
                    <a:pt x="62366" y="47341"/>
                    <a:pt x="63502" y="51705"/>
                    <a:pt x="63413" y="56098"/>
                  </a:cubicBezTo>
                  <a:cubicBezTo>
                    <a:pt x="63293" y="65393"/>
                    <a:pt x="57644" y="73731"/>
                    <a:pt x="49067" y="77318"/>
                  </a:cubicBezTo>
                  <a:cubicBezTo>
                    <a:pt x="43627" y="79380"/>
                    <a:pt x="37859" y="80396"/>
                    <a:pt x="32031" y="80307"/>
                  </a:cubicBezTo>
                  <a:cubicBezTo>
                    <a:pt x="23872" y="80785"/>
                    <a:pt x="15832" y="78364"/>
                    <a:pt x="9317" y="73432"/>
                  </a:cubicBezTo>
                  <a:cubicBezTo>
                    <a:pt x="3817" y="68382"/>
                    <a:pt x="410" y="61447"/>
                    <a:pt x="-247" y="54006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66" name="任意多边形: 形状 1265"/>
            <p:cNvSpPr/>
            <p:nvPr/>
          </p:nvSpPr>
          <p:spPr>
            <a:xfrm>
              <a:off x="1457181" y="9462947"/>
              <a:ext cx="76106" cy="81089"/>
            </a:xfrm>
            <a:custGeom>
              <a:avLst/>
              <a:gdLst>
                <a:gd name="connsiteX0" fmla="*/ -174 w 76106"/>
                <a:gd name="connsiteY0" fmla="*/ 40814 h 81089"/>
                <a:gd name="connsiteX1" fmla="*/ 3413 w 76106"/>
                <a:gd name="connsiteY1" fmla="*/ 20790 h 81089"/>
                <a:gd name="connsiteX2" fmla="*/ 10884 w 76106"/>
                <a:gd name="connsiteY2" fmla="*/ 10030 h 81089"/>
                <a:gd name="connsiteX3" fmla="*/ 20747 w 76106"/>
                <a:gd name="connsiteY3" fmla="*/ 3156 h 81089"/>
                <a:gd name="connsiteX4" fmla="*/ 37783 w 76106"/>
                <a:gd name="connsiteY4" fmla="*/ -131 h 81089"/>
                <a:gd name="connsiteX5" fmla="*/ 65279 w 76106"/>
                <a:gd name="connsiteY5" fmla="*/ 10628 h 81089"/>
                <a:gd name="connsiteX6" fmla="*/ 65279 w 76106"/>
                <a:gd name="connsiteY6" fmla="*/ 70402 h 81089"/>
                <a:gd name="connsiteX7" fmla="*/ 37783 w 76106"/>
                <a:gd name="connsiteY7" fmla="*/ 80863 h 81089"/>
                <a:gd name="connsiteX8" fmla="*/ 10287 w 76106"/>
                <a:gd name="connsiteY8" fmla="*/ 70402 h 81089"/>
                <a:gd name="connsiteX9" fmla="*/ -174 w 76106"/>
                <a:gd name="connsiteY9" fmla="*/ 40814 h 81089"/>
                <a:gd name="connsiteX10" fmla="*/ 16264 w 76106"/>
                <a:gd name="connsiteY10" fmla="*/ 40814 h 81089"/>
                <a:gd name="connsiteX11" fmla="*/ 22242 w 76106"/>
                <a:gd name="connsiteY11" fmla="*/ 61138 h 81089"/>
                <a:gd name="connsiteX12" fmla="*/ 37783 w 76106"/>
                <a:gd name="connsiteY12" fmla="*/ 67712 h 81089"/>
                <a:gd name="connsiteX13" fmla="*/ 53325 w 76106"/>
                <a:gd name="connsiteY13" fmla="*/ 61138 h 81089"/>
                <a:gd name="connsiteX14" fmla="*/ 59302 w 76106"/>
                <a:gd name="connsiteY14" fmla="*/ 40814 h 81089"/>
                <a:gd name="connsiteX15" fmla="*/ 53623 w 76106"/>
                <a:gd name="connsiteY15" fmla="*/ 20790 h 81089"/>
                <a:gd name="connsiteX16" fmla="*/ 37783 w 76106"/>
                <a:gd name="connsiteY16" fmla="*/ 14214 h 81089"/>
                <a:gd name="connsiteX17" fmla="*/ 22242 w 76106"/>
                <a:gd name="connsiteY17" fmla="*/ 20790 h 81089"/>
                <a:gd name="connsiteX18" fmla="*/ 16264 w 76106"/>
                <a:gd name="connsiteY18" fmla="*/ 40216 h 8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6106" h="81089">
                  <a:moveTo>
                    <a:pt x="-174" y="40814"/>
                  </a:moveTo>
                  <a:cubicBezTo>
                    <a:pt x="-383" y="33970"/>
                    <a:pt x="842" y="27126"/>
                    <a:pt x="3413" y="20790"/>
                  </a:cubicBezTo>
                  <a:cubicBezTo>
                    <a:pt x="5236" y="16785"/>
                    <a:pt x="7776" y="13139"/>
                    <a:pt x="10884" y="10030"/>
                  </a:cubicBezTo>
                  <a:cubicBezTo>
                    <a:pt x="13664" y="7101"/>
                    <a:pt x="17041" y="4770"/>
                    <a:pt x="20747" y="3156"/>
                  </a:cubicBezTo>
                  <a:cubicBezTo>
                    <a:pt x="26157" y="914"/>
                    <a:pt x="31955" y="-191"/>
                    <a:pt x="37783" y="-131"/>
                  </a:cubicBezTo>
                  <a:cubicBezTo>
                    <a:pt x="48064" y="-580"/>
                    <a:pt x="58047" y="3336"/>
                    <a:pt x="65279" y="10628"/>
                  </a:cubicBezTo>
                  <a:cubicBezTo>
                    <a:pt x="79386" y="28052"/>
                    <a:pt x="79386" y="52978"/>
                    <a:pt x="65279" y="70402"/>
                  </a:cubicBezTo>
                  <a:cubicBezTo>
                    <a:pt x="58017" y="77665"/>
                    <a:pt x="48035" y="81461"/>
                    <a:pt x="37783" y="80863"/>
                  </a:cubicBezTo>
                  <a:cubicBezTo>
                    <a:pt x="27561" y="81430"/>
                    <a:pt x="17549" y="77635"/>
                    <a:pt x="10287" y="70402"/>
                  </a:cubicBezTo>
                  <a:cubicBezTo>
                    <a:pt x="2964" y="62362"/>
                    <a:pt x="-831" y="51693"/>
                    <a:pt x="-174" y="40814"/>
                  </a:cubicBezTo>
                  <a:close/>
                  <a:moveTo>
                    <a:pt x="16264" y="40814"/>
                  </a:moveTo>
                  <a:cubicBezTo>
                    <a:pt x="15697" y="48076"/>
                    <a:pt x="17848" y="55309"/>
                    <a:pt x="22242" y="61138"/>
                  </a:cubicBezTo>
                  <a:cubicBezTo>
                    <a:pt x="26187" y="65501"/>
                    <a:pt x="31895" y="67922"/>
                    <a:pt x="37783" y="67712"/>
                  </a:cubicBezTo>
                  <a:cubicBezTo>
                    <a:pt x="43701" y="67952"/>
                    <a:pt x="49379" y="65561"/>
                    <a:pt x="53325" y="61138"/>
                  </a:cubicBezTo>
                  <a:cubicBezTo>
                    <a:pt x="57718" y="55309"/>
                    <a:pt x="59870" y="48076"/>
                    <a:pt x="59302" y="40814"/>
                  </a:cubicBezTo>
                  <a:cubicBezTo>
                    <a:pt x="59870" y="33671"/>
                    <a:pt x="57867" y="26558"/>
                    <a:pt x="53623" y="20790"/>
                  </a:cubicBezTo>
                  <a:cubicBezTo>
                    <a:pt x="49559" y="16367"/>
                    <a:pt x="43761" y="13976"/>
                    <a:pt x="37783" y="14214"/>
                  </a:cubicBezTo>
                  <a:cubicBezTo>
                    <a:pt x="31866" y="13976"/>
                    <a:pt x="26187" y="16367"/>
                    <a:pt x="22242" y="20790"/>
                  </a:cubicBezTo>
                  <a:cubicBezTo>
                    <a:pt x="17908" y="26289"/>
                    <a:pt x="15756" y="33223"/>
                    <a:pt x="16264" y="40216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67" name="任意多边形: 形状 1266"/>
            <p:cNvSpPr/>
            <p:nvPr/>
          </p:nvSpPr>
          <p:spPr>
            <a:xfrm>
              <a:off x="1568435" y="9464177"/>
              <a:ext cx="56188" cy="78304"/>
            </a:xfrm>
            <a:custGeom>
              <a:avLst/>
              <a:gdLst>
                <a:gd name="connsiteX0" fmla="*/ 32928 w 56188"/>
                <a:gd name="connsiteY0" fmla="*/ 78138 h 78304"/>
                <a:gd name="connsiteX1" fmla="*/ 32928 w 56188"/>
                <a:gd name="connsiteY1" fmla="*/ 62298 h 78304"/>
                <a:gd name="connsiteX2" fmla="*/ -247 w 56188"/>
                <a:gd name="connsiteY2" fmla="*/ 62298 h 78304"/>
                <a:gd name="connsiteX3" fmla="*/ -247 w 56188"/>
                <a:gd name="connsiteY3" fmla="*/ 49447 h 78304"/>
                <a:gd name="connsiteX4" fmla="*/ 33824 w 56188"/>
                <a:gd name="connsiteY4" fmla="*/ -166 h 78304"/>
                <a:gd name="connsiteX5" fmla="*/ 46377 w 56188"/>
                <a:gd name="connsiteY5" fmla="*/ -166 h 78304"/>
                <a:gd name="connsiteX6" fmla="*/ 46377 w 56188"/>
                <a:gd name="connsiteY6" fmla="*/ 49148 h 78304"/>
                <a:gd name="connsiteX7" fmla="*/ 55941 w 56188"/>
                <a:gd name="connsiteY7" fmla="*/ 49148 h 78304"/>
                <a:gd name="connsiteX8" fmla="*/ 55941 w 56188"/>
                <a:gd name="connsiteY8" fmla="*/ 62298 h 78304"/>
                <a:gd name="connsiteX9" fmla="*/ 46377 w 56188"/>
                <a:gd name="connsiteY9" fmla="*/ 62298 h 78304"/>
                <a:gd name="connsiteX10" fmla="*/ 46377 w 56188"/>
                <a:gd name="connsiteY10" fmla="*/ 78138 h 78304"/>
                <a:gd name="connsiteX11" fmla="*/ 32928 w 56188"/>
                <a:gd name="connsiteY11" fmla="*/ 48251 h 78304"/>
                <a:gd name="connsiteX12" fmla="*/ 32928 w 56188"/>
                <a:gd name="connsiteY12" fmla="*/ 21652 h 78304"/>
                <a:gd name="connsiteX13" fmla="*/ 14995 w 56188"/>
                <a:gd name="connsiteY13" fmla="*/ 48251 h 7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88" h="78304">
                  <a:moveTo>
                    <a:pt x="32928" y="78138"/>
                  </a:moveTo>
                  <a:lnTo>
                    <a:pt x="32928" y="62298"/>
                  </a:lnTo>
                  <a:lnTo>
                    <a:pt x="-247" y="62298"/>
                  </a:lnTo>
                  <a:lnTo>
                    <a:pt x="-247" y="49447"/>
                  </a:lnTo>
                  <a:lnTo>
                    <a:pt x="33824" y="-166"/>
                  </a:lnTo>
                  <a:lnTo>
                    <a:pt x="46377" y="-166"/>
                  </a:lnTo>
                  <a:lnTo>
                    <a:pt x="46377" y="49148"/>
                  </a:lnTo>
                  <a:lnTo>
                    <a:pt x="55941" y="49148"/>
                  </a:lnTo>
                  <a:lnTo>
                    <a:pt x="55941" y="62298"/>
                  </a:lnTo>
                  <a:lnTo>
                    <a:pt x="46377" y="62298"/>
                  </a:lnTo>
                  <a:lnTo>
                    <a:pt x="46377" y="78138"/>
                  </a:lnTo>
                  <a:close/>
                  <a:moveTo>
                    <a:pt x="32928" y="48251"/>
                  </a:moveTo>
                  <a:lnTo>
                    <a:pt x="32928" y="21652"/>
                  </a:lnTo>
                  <a:lnTo>
                    <a:pt x="14995" y="48251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68" name="任意多边形: 形状 1267"/>
            <p:cNvSpPr/>
            <p:nvPr/>
          </p:nvSpPr>
          <p:spPr>
            <a:xfrm>
              <a:off x="1633291" y="9466867"/>
              <a:ext cx="52331" cy="78339"/>
            </a:xfrm>
            <a:custGeom>
              <a:avLst/>
              <a:gdLst>
                <a:gd name="connsiteX0" fmla="*/ -247 w 52331"/>
                <a:gd name="connsiteY0" fmla="*/ 55424 h 78339"/>
                <a:gd name="connsiteX1" fmla="*/ 14697 w 52331"/>
                <a:gd name="connsiteY1" fmla="*/ 55424 h 78339"/>
                <a:gd name="connsiteX2" fmla="*/ 18283 w 52331"/>
                <a:gd name="connsiteY2" fmla="*/ 63494 h 78339"/>
                <a:gd name="connsiteX3" fmla="*/ 25456 w 52331"/>
                <a:gd name="connsiteY3" fmla="*/ 66184 h 78339"/>
                <a:gd name="connsiteX4" fmla="*/ 33525 w 52331"/>
                <a:gd name="connsiteY4" fmla="*/ 62597 h 78339"/>
                <a:gd name="connsiteX5" fmla="*/ 36813 w 52331"/>
                <a:gd name="connsiteY5" fmla="*/ 50941 h 78339"/>
                <a:gd name="connsiteX6" fmla="*/ 33525 w 52331"/>
                <a:gd name="connsiteY6" fmla="*/ 40182 h 78339"/>
                <a:gd name="connsiteX7" fmla="*/ 25156 w 52331"/>
                <a:gd name="connsiteY7" fmla="*/ 36596 h 78339"/>
                <a:gd name="connsiteX8" fmla="*/ 13501 w 52331"/>
                <a:gd name="connsiteY8" fmla="*/ 42274 h 78339"/>
                <a:gd name="connsiteX9" fmla="*/ 1546 w 52331"/>
                <a:gd name="connsiteY9" fmla="*/ 40481 h 78339"/>
                <a:gd name="connsiteX10" fmla="*/ 9018 w 52331"/>
                <a:gd name="connsiteY10" fmla="*/ -166 h 78339"/>
                <a:gd name="connsiteX11" fmla="*/ 48768 w 52331"/>
                <a:gd name="connsiteY11" fmla="*/ -166 h 78339"/>
                <a:gd name="connsiteX12" fmla="*/ 48768 w 52331"/>
                <a:gd name="connsiteY12" fmla="*/ 13881 h 78339"/>
                <a:gd name="connsiteX13" fmla="*/ 20374 w 52331"/>
                <a:gd name="connsiteY13" fmla="*/ 13881 h 78339"/>
                <a:gd name="connsiteX14" fmla="*/ 18283 w 52331"/>
                <a:gd name="connsiteY14" fmla="*/ 27331 h 78339"/>
                <a:gd name="connsiteX15" fmla="*/ 28445 w 52331"/>
                <a:gd name="connsiteY15" fmla="*/ 24640 h 78339"/>
                <a:gd name="connsiteX16" fmla="*/ 45181 w 52331"/>
                <a:gd name="connsiteY16" fmla="*/ 32112 h 78339"/>
                <a:gd name="connsiteX17" fmla="*/ 52056 w 52331"/>
                <a:gd name="connsiteY17" fmla="*/ 50643 h 78339"/>
                <a:gd name="connsiteX18" fmla="*/ 46675 w 52331"/>
                <a:gd name="connsiteY18" fmla="*/ 67977 h 78339"/>
                <a:gd name="connsiteX19" fmla="*/ 25456 w 52331"/>
                <a:gd name="connsiteY19" fmla="*/ 78139 h 78339"/>
                <a:gd name="connsiteX20" fmla="*/ 7822 w 52331"/>
                <a:gd name="connsiteY20" fmla="*/ 72460 h 78339"/>
                <a:gd name="connsiteX21" fmla="*/ -247 w 52331"/>
                <a:gd name="connsiteY21" fmla="*/ 55424 h 78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331" h="78339">
                  <a:moveTo>
                    <a:pt x="-247" y="55424"/>
                  </a:moveTo>
                  <a:lnTo>
                    <a:pt x="14697" y="55424"/>
                  </a:lnTo>
                  <a:cubicBezTo>
                    <a:pt x="14875" y="58473"/>
                    <a:pt x="16161" y="61342"/>
                    <a:pt x="18283" y="63494"/>
                  </a:cubicBezTo>
                  <a:cubicBezTo>
                    <a:pt x="20255" y="65227"/>
                    <a:pt x="22825" y="66184"/>
                    <a:pt x="25456" y="66184"/>
                  </a:cubicBezTo>
                  <a:cubicBezTo>
                    <a:pt x="28564" y="66273"/>
                    <a:pt x="31523" y="64958"/>
                    <a:pt x="33525" y="62597"/>
                  </a:cubicBezTo>
                  <a:cubicBezTo>
                    <a:pt x="35886" y="59190"/>
                    <a:pt x="37052" y="55095"/>
                    <a:pt x="36813" y="50941"/>
                  </a:cubicBezTo>
                  <a:cubicBezTo>
                    <a:pt x="37082" y="47086"/>
                    <a:pt x="35886" y="43231"/>
                    <a:pt x="33525" y="40182"/>
                  </a:cubicBezTo>
                  <a:cubicBezTo>
                    <a:pt x="31433" y="37761"/>
                    <a:pt x="28355" y="36446"/>
                    <a:pt x="25156" y="36596"/>
                  </a:cubicBezTo>
                  <a:cubicBezTo>
                    <a:pt x="20674" y="36835"/>
                    <a:pt x="16460" y="38897"/>
                    <a:pt x="13501" y="42274"/>
                  </a:cubicBezTo>
                  <a:lnTo>
                    <a:pt x="1546" y="40481"/>
                  </a:lnTo>
                  <a:lnTo>
                    <a:pt x="9018" y="-166"/>
                  </a:lnTo>
                  <a:lnTo>
                    <a:pt x="48768" y="-166"/>
                  </a:lnTo>
                  <a:lnTo>
                    <a:pt x="48768" y="13881"/>
                  </a:lnTo>
                  <a:lnTo>
                    <a:pt x="20374" y="13881"/>
                  </a:lnTo>
                  <a:lnTo>
                    <a:pt x="18283" y="27331"/>
                  </a:lnTo>
                  <a:cubicBezTo>
                    <a:pt x="21391" y="25567"/>
                    <a:pt x="24887" y="24640"/>
                    <a:pt x="28445" y="24640"/>
                  </a:cubicBezTo>
                  <a:cubicBezTo>
                    <a:pt x="34870" y="24521"/>
                    <a:pt x="40997" y="27241"/>
                    <a:pt x="45181" y="32112"/>
                  </a:cubicBezTo>
                  <a:cubicBezTo>
                    <a:pt x="49903" y="37104"/>
                    <a:pt x="52384" y="43798"/>
                    <a:pt x="52056" y="50643"/>
                  </a:cubicBezTo>
                  <a:cubicBezTo>
                    <a:pt x="52115" y="56829"/>
                    <a:pt x="50232" y="62896"/>
                    <a:pt x="46675" y="67977"/>
                  </a:cubicBezTo>
                  <a:cubicBezTo>
                    <a:pt x="41774" y="74732"/>
                    <a:pt x="33794" y="78527"/>
                    <a:pt x="25456" y="78139"/>
                  </a:cubicBezTo>
                  <a:cubicBezTo>
                    <a:pt x="19089" y="78468"/>
                    <a:pt x="12813" y="76465"/>
                    <a:pt x="7822" y="72460"/>
                  </a:cubicBezTo>
                  <a:cubicBezTo>
                    <a:pt x="2921" y="68126"/>
                    <a:pt x="-8" y="61970"/>
                    <a:pt x="-247" y="55424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69" name="任意多边形: 形状 1268"/>
            <p:cNvSpPr/>
            <p:nvPr/>
          </p:nvSpPr>
          <p:spPr>
            <a:xfrm>
              <a:off x="1692253" y="9464157"/>
              <a:ext cx="50936" cy="79554"/>
            </a:xfrm>
            <a:custGeom>
              <a:avLst/>
              <a:gdLst>
                <a:gd name="connsiteX0" fmla="*/ 25371 w 50936"/>
                <a:gd name="connsiteY0" fmla="*/ -145 h 79554"/>
                <a:gd name="connsiteX1" fmla="*/ 43004 w 50936"/>
                <a:gd name="connsiteY1" fmla="*/ 7924 h 79554"/>
                <a:gd name="connsiteX2" fmla="*/ 50476 w 50936"/>
                <a:gd name="connsiteY2" fmla="*/ 39605 h 79554"/>
                <a:gd name="connsiteX3" fmla="*/ 43004 w 50936"/>
                <a:gd name="connsiteY3" fmla="*/ 71584 h 79554"/>
                <a:gd name="connsiteX4" fmla="*/ 25371 w 50936"/>
                <a:gd name="connsiteY4" fmla="*/ 79354 h 79554"/>
                <a:gd name="connsiteX5" fmla="*/ 6841 w 50936"/>
                <a:gd name="connsiteY5" fmla="*/ 70687 h 79554"/>
                <a:gd name="connsiteX6" fmla="*/ -33 w 50936"/>
                <a:gd name="connsiteY6" fmla="*/ 40800 h 79554"/>
                <a:gd name="connsiteX7" fmla="*/ 7438 w 50936"/>
                <a:gd name="connsiteY7" fmla="*/ 9119 h 79554"/>
                <a:gd name="connsiteX8" fmla="*/ 25371 w 50936"/>
                <a:gd name="connsiteY8" fmla="*/ -145 h 79554"/>
                <a:gd name="connsiteX9" fmla="*/ 25371 w 50936"/>
                <a:gd name="connsiteY9" fmla="*/ 12108 h 79554"/>
                <a:gd name="connsiteX10" fmla="*/ 20290 w 50936"/>
                <a:gd name="connsiteY10" fmla="*/ 13902 h 79554"/>
                <a:gd name="connsiteX11" fmla="*/ 17002 w 50936"/>
                <a:gd name="connsiteY11" fmla="*/ 20178 h 79554"/>
                <a:gd name="connsiteX12" fmla="*/ 15508 w 50936"/>
                <a:gd name="connsiteY12" fmla="*/ 39605 h 79554"/>
                <a:gd name="connsiteX13" fmla="*/ 17002 w 50936"/>
                <a:gd name="connsiteY13" fmla="*/ 58434 h 79554"/>
                <a:gd name="connsiteX14" fmla="*/ 20290 w 50936"/>
                <a:gd name="connsiteY14" fmla="*/ 65307 h 79554"/>
                <a:gd name="connsiteX15" fmla="*/ 25371 w 50936"/>
                <a:gd name="connsiteY15" fmla="*/ 67101 h 79554"/>
                <a:gd name="connsiteX16" fmla="*/ 30153 w 50936"/>
                <a:gd name="connsiteY16" fmla="*/ 65307 h 79554"/>
                <a:gd name="connsiteX17" fmla="*/ 33440 w 50936"/>
                <a:gd name="connsiteY17" fmla="*/ 59031 h 79554"/>
                <a:gd name="connsiteX18" fmla="*/ 34935 w 50936"/>
                <a:gd name="connsiteY18" fmla="*/ 39605 h 79554"/>
                <a:gd name="connsiteX19" fmla="*/ 33440 w 50936"/>
                <a:gd name="connsiteY19" fmla="*/ 20775 h 79554"/>
                <a:gd name="connsiteX20" fmla="*/ 30153 w 50936"/>
                <a:gd name="connsiteY20" fmla="*/ 13902 h 79554"/>
                <a:gd name="connsiteX21" fmla="*/ 25371 w 50936"/>
                <a:gd name="connsiteY21" fmla="*/ 12108 h 7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936" h="79554">
                  <a:moveTo>
                    <a:pt x="25371" y="-145"/>
                  </a:moveTo>
                  <a:cubicBezTo>
                    <a:pt x="32215" y="-444"/>
                    <a:pt x="38760" y="2544"/>
                    <a:pt x="43004" y="7924"/>
                  </a:cubicBezTo>
                  <a:cubicBezTo>
                    <a:pt x="48863" y="17398"/>
                    <a:pt x="51492" y="28516"/>
                    <a:pt x="50476" y="39605"/>
                  </a:cubicBezTo>
                  <a:cubicBezTo>
                    <a:pt x="51462" y="50783"/>
                    <a:pt x="48832" y="61990"/>
                    <a:pt x="43004" y="71584"/>
                  </a:cubicBezTo>
                  <a:cubicBezTo>
                    <a:pt x="38701" y="76844"/>
                    <a:pt x="32155" y="79743"/>
                    <a:pt x="25371" y="79354"/>
                  </a:cubicBezTo>
                  <a:cubicBezTo>
                    <a:pt x="18138" y="79653"/>
                    <a:pt x="11234" y="76425"/>
                    <a:pt x="6841" y="70687"/>
                  </a:cubicBezTo>
                  <a:cubicBezTo>
                    <a:pt x="1610" y="61631"/>
                    <a:pt x="-780" y="51231"/>
                    <a:pt x="-33" y="40800"/>
                  </a:cubicBezTo>
                  <a:cubicBezTo>
                    <a:pt x="-1050" y="29712"/>
                    <a:pt x="1581" y="18594"/>
                    <a:pt x="7438" y="9119"/>
                  </a:cubicBezTo>
                  <a:cubicBezTo>
                    <a:pt x="11533" y="3292"/>
                    <a:pt x="18227" y="-175"/>
                    <a:pt x="25371" y="-145"/>
                  </a:cubicBezTo>
                  <a:close/>
                  <a:moveTo>
                    <a:pt x="25371" y="12108"/>
                  </a:moveTo>
                  <a:cubicBezTo>
                    <a:pt x="23518" y="12049"/>
                    <a:pt x="21695" y="12706"/>
                    <a:pt x="20290" y="13902"/>
                  </a:cubicBezTo>
                  <a:cubicBezTo>
                    <a:pt x="18706" y="15695"/>
                    <a:pt x="17600" y="17847"/>
                    <a:pt x="17002" y="20178"/>
                  </a:cubicBezTo>
                  <a:cubicBezTo>
                    <a:pt x="15837" y="26574"/>
                    <a:pt x="15329" y="33089"/>
                    <a:pt x="15508" y="39605"/>
                  </a:cubicBezTo>
                  <a:cubicBezTo>
                    <a:pt x="15299" y="45911"/>
                    <a:pt x="15777" y="52247"/>
                    <a:pt x="17002" y="58434"/>
                  </a:cubicBezTo>
                  <a:cubicBezTo>
                    <a:pt x="17480" y="60974"/>
                    <a:pt x="18616" y="63335"/>
                    <a:pt x="20290" y="65307"/>
                  </a:cubicBezTo>
                  <a:cubicBezTo>
                    <a:pt x="21695" y="66503"/>
                    <a:pt x="23518" y="67160"/>
                    <a:pt x="25371" y="67101"/>
                  </a:cubicBezTo>
                  <a:cubicBezTo>
                    <a:pt x="27134" y="67071"/>
                    <a:pt x="28808" y="66443"/>
                    <a:pt x="30153" y="65307"/>
                  </a:cubicBezTo>
                  <a:cubicBezTo>
                    <a:pt x="31737" y="63514"/>
                    <a:pt x="32843" y="61362"/>
                    <a:pt x="33440" y="59031"/>
                  </a:cubicBezTo>
                  <a:cubicBezTo>
                    <a:pt x="34636" y="52635"/>
                    <a:pt x="35144" y="46120"/>
                    <a:pt x="34935" y="39605"/>
                  </a:cubicBezTo>
                  <a:cubicBezTo>
                    <a:pt x="35114" y="33298"/>
                    <a:pt x="34636" y="26992"/>
                    <a:pt x="33440" y="20775"/>
                  </a:cubicBezTo>
                  <a:cubicBezTo>
                    <a:pt x="32903" y="18265"/>
                    <a:pt x="31766" y="15904"/>
                    <a:pt x="30153" y="13902"/>
                  </a:cubicBezTo>
                  <a:cubicBezTo>
                    <a:pt x="28808" y="12766"/>
                    <a:pt x="27134" y="12138"/>
                    <a:pt x="25371" y="1210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70" name="任意多边形: 形状 1269"/>
            <p:cNvSpPr/>
            <p:nvPr/>
          </p:nvSpPr>
          <p:spPr>
            <a:xfrm>
              <a:off x="1754120" y="9464157"/>
              <a:ext cx="50936" cy="80021"/>
            </a:xfrm>
            <a:custGeom>
              <a:avLst/>
              <a:gdLst>
                <a:gd name="connsiteX0" fmla="*/ 25072 w 50936"/>
                <a:gd name="connsiteY0" fmla="*/ -145 h 80021"/>
                <a:gd name="connsiteX1" fmla="*/ 43004 w 50936"/>
                <a:gd name="connsiteY1" fmla="*/ 7924 h 80021"/>
                <a:gd name="connsiteX2" fmla="*/ 50476 w 50936"/>
                <a:gd name="connsiteY2" fmla="*/ 39605 h 80021"/>
                <a:gd name="connsiteX3" fmla="*/ 43004 w 50936"/>
                <a:gd name="connsiteY3" fmla="*/ 71584 h 80021"/>
                <a:gd name="connsiteX4" fmla="*/ 9292 w 50936"/>
                <a:gd name="connsiteY4" fmla="*/ 74035 h 80021"/>
                <a:gd name="connsiteX5" fmla="*/ 6841 w 50936"/>
                <a:gd name="connsiteY5" fmla="*/ 71584 h 80021"/>
                <a:gd name="connsiteX6" fmla="*/ -33 w 50936"/>
                <a:gd name="connsiteY6" fmla="*/ 41697 h 80021"/>
                <a:gd name="connsiteX7" fmla="*/ 7438 w 50936"/>
                <a:gd name="connsiteY7" fmla="*/ 10016 h 80021"/>
                <a:gd name="connsiteX8" fmla="*/ 25072 w 50936"/>
                <a:gd name="connsiteY8" fmla="*/ -145 h 80021"/>
                <a:gd name="connsiteX9" fmla="*/ 25072 w 50936"/>
                <a:gd name="connsiteY9" fmla="*/ 12108 h 80021"/>
                <a:gd name="connsiteX10" fmla="*/ 20290 w 50936"/>
                <a:gd name="connsiteY10" fmla="*/ 13902 h 80021"/>
                <a:gd name="connsiteX11" fmla="*/ 17003 w 50936"/>
                <a:gd name="connsiteY11" fmla="*/ 20178 h 80021"/>
                <a:gd name="connsiteX12" fmla="*/ 15508 w 50936"/>
                <a:gd name="connsiteY12" fmla="*/ 39605 h 80021"/>
                <a:gd name="connsiteX13" fmla="*/ 17003 w 50936"/>
                <a:gd name="connsiteY13" fmla="*/ 58434 h 80021"/>
                <a:gd name="connsiteX14" fmla="*/ 20290 w 50936"/>
                <a:gd name="connsiteY14" fmla="*/ 65307 h 80021"/>
                <a:gd name="connsiteX15" fmla="*/ 25072 w 50936"/>
                <a:gd name="connsiteY15" fmla="*/ 67101 h 80021"/>
                <a:gd name="connsiteX16" fmla="*/ 30153 w 50936"/>
                <a:gd name="connsiteY16" fmla="*/ 65307 h 80021"/>
                <a:gd name="connsiteX17" fmla="*/ 33440 w 50936"/>
                <a:gd name="connsiteY17" fmla="*/ 59031 h 80021"/>
                <a:gd name="connsiteX18" fmla="*/ 34935 w 50936"/>
                <a:gd name="connsiteY18" fmla="*/ 39605 h 80021"/>
                <a:gd name="connsiteX19" fmla="*/ 33440 w 50936"/>
                <a:gd name="connsiteY19" fmla="*/ 20775 h 80021"/>
                <a:gd name="connsiteX20" fmla="*/ 30153 w 50936"/>
                <a:gd name="connsiteY20" fmla="*/ 13902 h 80021"/>
                <a:gd name="connsiteX21" fmla="*/ 25072 w 50936"/>
                <a:gd name="connsiteY21" fmla="*/ 12108 h 8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936" h="80021">
                  <a:moveTo>
                    <a:pt x="25072" y="-145"/>
                  </a:moveTo>
                  <a:cubicBezTo>
                    <a:pt x="32005" y="-444"/>
                    <a:pt x="38641" y="2544"/>
                    <a:pt x="43004" y="7924"/>
                  </a:cubicBezTo>
                  <a:cubicBezTo>
                    <a:pt x="48862" y="17398"/>
                    <a:pt x="51492" y="28516"/>
                    <a:pt x="50476" y="39605"/>
                  </a:cubicBezTo>
                  <a:cubicBezTo>
                    <a:pt x="51462" y="50783"/>
                    <a:pt x="48832" y="61990"/>
                    <a:pt x="43004" y="71584"/>
                  </a:cubicBezTo>
                  <a:cubicBezTo>
                    <a:pt x="34367" y="81566"/>
                    <a:pt x="19274" y="82672"/>
                    <a:pt x="9292" y="74035"/>
                  </a:cubicBezTo>
                  <a:cubicBezTo>
                    <a:pt x="8395" y="73258"/>
                    <a:pt x="7588" y="72450"/>
                    <a:pt x="6841" y="71584"/>
                  </a:cubicBezTo>
                  <a:cubicBezTo>
                    <a:pt x="1491" y="62588"/>
                    <a:pt x="-900" y="52127"/>
                    <a:pt x="-33" y="41697"/>
                  </a:cubicBezTo>
                  <a:cubicBezTo>
                    <a:pt x="-1049" y="30609"/>
                    <a:pt x="1580" y="19490"/>
                    <a:pt x="7438" y="10016"/>
                  </a:cubicBezTo>
                  <a:cubicBezTo>
                    <a:pt x="11204" y="3860"/>
                    <a:pt x="17839" y="4"/>
                    <a:pt x="25072" y="-145"/>
                  </a:cubicBezTo>
                  <a:close/>
                  <a:moveTo>
                    <a:pt x="25072" y="12108"/>
                  </a:moveTo>
                  <a:cubicBezTo>
                    <a:pt x="23309" y="12138"/>
                    <a:pt x="21635" y="12766"/>
                    <a:pt x="20290" y="13902"/>
                  </a:cubicBezTo>
                  <a:cubicBezTo>
                    <a:pt x="18586" y="15635"/>
                    <a:pt x="17450" y="17817"/>
                    <a:pt x="17003" y="20178"/>
                  </a:cubicBezTo>
                  <a:cubicBezTo>
                    <a:pt x="15837" y="26574"/>
                    <a:pt x="15329" y="33089"/>
                    <a:pt x="15508" y="39605"/>
                  </a:cubicBezTo>
                  <a:cubicBezTo>
                    <a:pt x="15119" y="45911"/>
                    <a:pt x="15627" y="52247"/>
                    <a:pt x="17003" y="58434"/>
                  </a:cubicBezTo>
                  <a:cubicBezTo>
                    <a:pt x="17480" y="60974"/>
                    <a:pt x="18616" y="63335"/>
                    <a:pt x="20290" y="65307"/>
                  </a:cubicBezTo>
                  <a:cubicBezTo>
                    <a:pt x="21635" y="66443"/>
                    <a:pt x="23309" y="67071"/>
                    <a:pt x="25072" y="67101"/>
                  </a:cubicBezTo>
                  <a:cubicBezTo>
                    <a:pt x="26925" y="67101"/>
                    <a:pt x="28718" y="66473"/>
                    <a:pt x="30153" y="65307"/>
                  </a:cubicBezTo>
                  <a:cubicBezTo>
                    <a:pt x="31736" y="63514"/>
                    <a:pt x="32843" y="61362"/>
                    <a:pt x="33440" y="59031"/>
                  </a:cubicBezTo>
                  <a:cubicBezTo>
                    <a:pt x="34636" y="52635"/>
                    <a:pt x="35144" y="46120"/>
                    <a:pt x="34935" y="39605"/>
                  </a:cubicBezTo>
                  <a:cubicBezTo>
                    <a:pt x="35114" y="33298"/>
                    <a:pt x="34636" y="26992"/>
                    <a:pt x="33440" y="20775"/>
                  </a:cubicBezTo>
                  <a:cubicBezTo>
                    <a:pt x="32902" y="18265"/>
                    <a:pt x="31766" y="15904"/>
                    <a:pt x="30153" y="13902"/>
                  </a:cubicBezTo>
                  <a:cubicBezTo>
                    <a:pt x="28718" y="12736"/>
                    <a:pt x="26925" y="12108"/>
                    <a:pt x="25072" y="1210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71" name="任意多边形: 形状 1270"/>
            <p:cNvSpPr/>
            <p:nvPr/>
          </p:nvSpPr>
          <p:spPr>
            <a:xfrm>
              <a:off x="1817993" y="9464177"/>
              <a:ext cx="35266" cy="78304"/>
            </a:xfrm>
            <a:custGeom>
              <a:avLst/>
              <a:gdLst>
                <a:gd name="connsiteX0" fmla="*/ 35020 w 35266"/>
                <a:gd name="connsiteY0" fmla="*/ 78138 h 78304"/>
                <a:gd name="connsiteX1" fmla="*/ 19180 w 35266"/>
                <a:gd name="connsiteY1" fmla="*/ 78138 h 78304"/>
                <a:gd name="connsiteX2" fmla="*/ 19180 w 35266"/>
                <a:gd name="connsiteY2" fmla="*/ 21652 h 78304"/>
                <a:gd name="connsiteX3" fmla="*/ -247 w 35266"/>
                <a:gd name="connsiteY3" fmla="*/ 33009 h 78304"/>
                <a:gd name="connsiteX4" fmla="*/ -247 w 35266"/>
                <a:gd name="connsiteY4" fmla="*/ 19560 h 78304"/>
                <a:gd name="connsiteX5" fmla="*/ 12604 w 35266"/>
                <a:gd name="connsiteY5" fmla="*/ 12387 h 78304"/>
                <a:gd name="connsiteX6" fmla="*/ 21869 w 35266"/>
                <a:gd name="connsiteY6" fmla="*/ -166 h 78304"/>
                <a:gd name="connsiteX7" fmla="*/ 34123 w 35266"/>
                <a:gd name="connsiteY7" fmla="*/ -166 h 7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6" h="78304">
                  <a:moveTo>
                    <a:pt x="35020" y="78138"/>
                  </a:moveTo>
                  <a:lnTo>
                    <a:pt x="19180" y="78138"/>
                  </a:lnTo>
                  <a:lnTo>
                    <a:pt x="19180" y="21652"/>
                  </a:lnTo>
                  <a:cubicBezTo>
                    <a:pt x="13681" y="26882"/>
                    <a:pt x="7015" y="30767"/>
                    <a:pt x="-247" y="33009"/>
                  </a:cubicBezTo>
                  <a:lnTo>
                    <a:pt x="-247" y="19560"/>
                  </a:lnTo>
                  <a:cubicBezTo>
                    <a:pt x="4416" y="17916"/>
                    <a:pt x="8749" y="15495"/>
                    <a:pt x="12604" y="12387"/>
                  </a:cubicBezTo>
                  <a:cubicBezTo>
                    <a:pt x="16759" y="9099"/>
                    <a:pt x="19957" y="4766"/>
                    <a:pt x="21869" y="-166"/>
                  </a:cubicBezTo>
                  <a:lnTo>
                    <a:pt x="34123" y="-166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72" name="任意多边形: 形状 1271"/>
            <p:cNvSpPr/>
            <p:nvPr/>
          </p:nvSpPr>
          <p:spPr>
            <a:xfrm>
              <a:off x="1911839" y="9484799"/>
              <a:ext cx="14943" cy="56486"/>
            </a:xfrm>
            <a:custGeom>
              <a:avLst/>
              <a:gdLst>
                <a:gd name="connsiteX0" fmla="*/ -247 w 14943"/>
                <a:gd name="connsiteY0" fmla="*/ 14778 h 56486"/>
                <a:gd name="connsiteX1" fmla="*/ -247 w 14943"/>
                <a:gd name="connsiteY1" fmla="*/ -166 h 56486"/>
                <a:gd name="connsiteX2" fmla="*/ 14697 w 14943"/>
                <a:gd name="connsiteY2" fmla="*/ -166 h 56486"/>
                <a:gd name="connsiteX3" fmla="*/ 14697 w 14943"/>
                <a:gd name="connsiteY3" fmla="*/ 14778 h 56486"/>
                <a:gd name="connsiteX4" fmla="*/ -247 w 14943"/>
                <a:gd name="connsiteY4" fmla="*/ 56321 h 56486"/>
                <a:gd name="connsiteX5" fmla="*/ -247 w 14943"/>
                <a:gd name="connsiteY5" fmla="*/ 41377 h 56486"/>
                <a:gd name="connsiteX6" fmla="*/ 14697 w 14943"/>
                <a:gd name="connsiteY6" fmla="*/ 41377 h 56486"/>
                <a:gd name="connsiteX7" fmla="*/ 14697 w 14943"/>
                <a:gd name="connsiteY7" fmla="*/ 56321 h 56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43" h="56486">
                  <a:moveTo>
                    <a:pt x="-247" y="14778"/>
                  </a:moveTo>
                  <a:lnTo>
                    <a:pt x="-247" y="-166"/>
                  </a:lnTo>
                  <a:lnTo>
                    <a:pt x="14697" y="-166"/>
                  </a:lnTo>
                  <a:lnTo>
                    <a:pt x="14697" y="14778"/>
                  </a:lnTo>
                  <a:close/>
                  <a:moveTo>
                    <a:pt x="-247" y="56321"/>
                  </a:moveTo>
                  <a:lnTo>
                    <a:pt x="-247" y="41377"/>
                  </a:lnTo>
                  <a:lnTo>
                    <a:pt x="14697" y="41377"/>
                  </a:lnTo>
                  <a:lnTo>
                    <a:pt x="14697" y="56321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73" name="任意多边形: 形状 1272"/>
            <p:cNvSpPr/>
            <p:nvPr/>
          </p:nvSpPr>
          <p:spPr>
            <a:xfrm>
              <a:off x="1970418" y="9466525"/>
              <a:ext cx="52601" cy="76852"/>
            </a:xfrm>
            <a:custGeom>
              <a:avLst/>
              <a:gdLst>
                <a:gd name="connsiteX0" fmla="*/ 52354 w 52601"/>
                <a:gd name="connsiteY0" fmla="*/ 62939 h 76852"/>
                <a:gd name="connsiteX1" fmla="*/ 52354 w 52601"/>
                <a:gd name="connsiteY1" fmla="*/ 76687 h 76852"/>
                <a:gd name="connsiteX2" fmla="*/ -247 w 52601"/>
                <a:gd name="connsiteY2" fmla="*/ 76687 h 76852"/>
                <a:gd name="connsiteX3" fmla="*/ 4833 w 52601"/>
                <a:gd name="connsiteY3" fmla="*/ 61743 h 76852"/>
                <a:gd name="connsiteX4" fmla="*/ 21869 w 52601"/>
                <a:gd name="connsiteY4" fmla="*/ 42914 h 76852"/>
                <a:gd name="connsiteX5" fmla="*/ 34123 w 52601"/>
                <a:gd name="connsiteY5" fmla="*/ 30362 h 76852"/>
                <a:gd name="connsiteX6" fmla="*/ 37112 w 52601"/>
                <a:gd name="connsiteY6" fmla="*/ 21097 h 76852"/>
                <a:gd name="connsiteX7" fmla="*/ 34421 w 52601"/>
                <a:gd name="connsiteY7" fmla="*/ 13326 h 76852"/>
                <a:gd name="connsiteX8" fmla="*/ 27249 w 52601"/>
                <a:gd name="connsiteY8" fmla="*/ 10636 h 76852"/>
                <a:gd name="connsiteX9" fmla="*/ 19777 w 52601"/>
                <a:gd name="connsiteY9" fmla="*/ 13625 h 76852"/>
                <a:gd name="connsiteX10" fmla="*/ 16490 w 52601"/>
                <a:gd name="connsiteY10" fmla="*/ 22890 h 76852"/>
                <a:gd name="connsiteX11" fmla="*/ 1546 w 52601"/>
                <a:gd name="connsiteY11" fmla="*/ 22890 h 76852"/>
                <a:gd name="connsiteX12" fmla="*/ 9915 w 52601"/>
                <a:gd name="connsiteY12" fmla="*/ 5257 h 76852"/>
                <a:gd name="connsiteX13" fmla="*/ 27548 w 52601"/>
                <a:gd name="connsiteY13" fmla="*/ -123 h 76852"/>
                <a:gd name="connsiteX14" fmla="*/ 45779 w 52601"/>
                <a:gd name="connsiteY14" fmla="*/ 6153 h 76852"/>
                <a:gd name="connsiteX15" fmla="*/ 52354 w 52601"/>
                <a:gd name="connsiteY15" fmla="*/ 21694 h 76852"/>
                <a:gd name="connsiteX16" fmla="*/ 50263 w 52601"/>
                <a:gd name="connsiteY16" fmla="*/ 31557 h 76852"/>
                <a:gd name="connsiteX17" fmla="*/ 44285 w 52601"/>
                <a:gd name="connsiteY17" fmla="*/ 41420 h 76852"/>
                <a:gd name="connsiteX18" fmla="*/ 34721 w 52601"/>
                <a:gd name="connsiteY18" fmla="*/ 51582 h 76852"/>
                <a:gd name="connsiteX19" fmla="*/ 25755 w 52601"/>
                <a:gd name="connsiteY19" fmla="*/ 60249 h 76852"/>
                <a:gd name="connsiteX20" fmla="*/ 22467 w 52601"/>
                <a:gd name="connsiteY20" fmla="*/ 64433 h 7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2601" h="76852">
                  <a:moveTo>
                    <a:pt x="52354" y="62939"/>
                  </a:moveTo>
                  <a:lnTo>
                    <a:pt x="52354" y="76687"/>
                  </a:lnTo>
                  <a:lnTo>
                    <a:pt x="-247" y="76687"/>
                  </a:lnTo>
                  <a:cubicBezTo>
                    <a:pt x="410" y="71397"/>
                    <a:pt x="2114" y="66316"/>
                    <a:pt x="4833" y="61743"/>
                  </a:cubicBezTo>
                  <a:cubicBezTo>
                    <a:pt x="9735" y="54809"/>
                    <a:pt x="15444" y="48474"/>
                    <a:pt x="21869" y="42914"/>
                  </a:cubicBezTo>
                  <a:cubicBezTo>
                    <a:pt x="26233" y="38999"/>
                    <a:pt x="30327" y="34815"/>
                    <a:pt x="34123" y="30362"/>
                  </a:cubicBezTo>
                  <a:cubicBezTo>
                    <a:pt x="36006" y="27642"/>
                    <a:pt x="37052" y="24414"/>
                    <a:pt x="37112" y="21097"/>
                  </a:cubicBezTo>
                  <a:cubicBezTo>
                    <a:pt x="37291" y="18258"/>
                    <a:pt x="36305" y="15448"/>
                    <a:pt x="34421" y="13326"/>
                  </a:cubicBezTo>
                  <a:cubicBezTo>
                    <a:pt x="32509" y="11473"/>
                    <a:pt x="29909" y="10487"/>
                    <a:pt x="27249" y="10636"/>
                  </a:cubicBezTo>
                  <a:cubicBezTo>
                    <a:pt x="24440" y="10397"/>
                    <a:pt x="21660" y="11503"/>
                    <a:pt x="19777" y="13625"/>
                  </a:cubicBezTo>
                  <a:cubicBezTo>
                    <a:pt x="17655" y="16255"/>
                    <a:pt x="16490" y="19513"/>
                    <a:pt x="16490" y="22890"/>
                  </a:cubicBezTo>
                  <a:lnTo>
                    <a:pt x="1546" y="22890"/>
                  </a:lnTo>
                  <a:cubicBezTo>
                    <a:pt x="1725" y="16106"/>
                    <a:pt x="4774" y="9710"/>
                    <a:pt x="9915" y="5257"/>
                  </a:cubicBezTo>
                  <a:cubicBezTo>
                    <a:pt x="15025" y="1521"/>
                    <a:pt x="21242" y="-362"/>
                    <a:pt x="27548" y="-123"/>
                  </a:cubicBezTo>
                  <a:cubicBezTo>
                    <a:pt x="34213" y="-512"/>
                    <a:pt x="40758" y="1760"/>
                    <a:pt x="45779" y="6153"/>
                  </a:cubicBezTo>
                  <a:cubicBezTo>
                    <a:pt x="50023" y="10188"/>
                    <a:pt x="52414" y="15837"/>
                    <a:pt x="52354" y="21694"/>
                  </a:cubicBezTo>
                  <a:cubicBezTo>
                    <a:pt x="52384" y="25101"/>
                    <a:pt x="51667" y="28449"/>
                    <a:pt x="50263" y="31557"/>
                  </a:cubicBezTo>
                  <a:cubicBezTo>
                    <a:pt x="48828" y="35144"/>
                    <a:pt x="46795" y="38491"/>
                    <a:pt x="44285" y="41420"/>
                  </a:cubicBezTo>
                  <a:cubicBezTo>
                    <a:pt x="41296" y="44977"/>
                    <a:pt x="38098" y="48384"/>
                    <a:pt x="34721" y="51582"/>
                  </a:cubicBezTo>
                  <a:cubicBezTo>
                    <a:pt x="31523" y="54242"/>
                    <a:pt x="28534" y="57141"/>
                    <a:pt x="25755" y="60249"/>
                  </a:cubicBezTo>
                  <a:cubicBezTo>
                    <a:pt x="24409" y="61444"/>
                    <a:pt x="23304" y="62849"/>
                    <a:pt x="22467" y="64433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74" name="任意多边形: 形状 1273"/>
            <p:cNvSpPr/>
            <p:nvPr/>
          </p:nvSpPr>
          <p:spPr>
            <a:xfrm>
              <a:off x="2032706" y="9464157"/>
              <a:ext cx="51161" cy="79560"/>
            </a:xfrm>
            <a:custGeom>
              <a:avLst/>
              <a:gdLst>
                <a:gd name="connsiteX0" fmla="*/ 25334 w 51161"/>
                <a:gd name="connsiteY0" fmla="*/ -145 h 79560"/>
                <a:gd name="connsiteX1" fmla="*/ 42967 w 51161"/>
                <a:gd name="connsiteY1" fmla="*/ 7924 h 79560"/>
                <a:gd name="connsiteX2" fmla="*/ 50737 w 51161"/>
                <a:gd name="connsiteY2" fmla="*/ 39605 h 79560"/>
                <a:gd name="connsiteX3" fmla="*/ 42967 w 51161"/>
                <a:gd name="connsiteY3" fmla="*/ 71584 h 79560"/>
                <a:gd name="connsiteX4" fmla="*/ 25334 w 51161"/>
                <a:gd name="connsiteY4" fmla="*/ 79354 h 79560"/>
                <a:gd name="connsiteX5" fmla="*/ 7102 w 51161"/>
                <a:gd name="connsiteY5" fmla="*/ 70687 h 79560"/>
                <a:gd name="connsiteX6" fmla="*/ -71 w 51161"/>
                <a:gd name="connsiteY6" fmla="*/ 40800 h 79560"/>
                <a:gd name="connsiteX7" fmla="*/ 7699 w 51161"/>
                <a:gd name="connsiteY7" fmla="*/ 9119 h 79560"/>
                <a:gd name="connsiteX8" fmla="*/ 25334 w 51161"/>
                <a:gd name="connsiteY8" fmla="*/ -145 h 79560"/>
                <a:gd name="connsiteX9" fmla="*/ 25334 w 51161"/>
                <a:gd name="connsiteY9" fmla="*/ 12108 h 79560"/>
                <a:gd name="connsiteX10" fmla="*/ 20551 w 51161"/>
                <a:gd name="connsiteY10" fmla="*/ 13902 h 79560"/>
                <a:gd name="connsiteX11" fmla="*/ 17263 w 51161"/>
                <a:gd name="connsiteY11" fmla="*/ 20178 h 79560"/>
                <a:gd name="connsiteX12" fmla="*/ 15769 w 51161"/>
                <a:gd name="connsiteY12" fmla="*/ 39605 h 79560"/>
                <a:gd name="connsiteX13" fmla="*/ 15769 w 51161"/>
                <a:gd name="connsiteY13" fmla="*/ 58434 h 79560"/>
                <a:gd name="connsiteX14" fmla="*/ 19356 w 51161"/>
                <a:gd name="connsiteY14" fmla="*/ 65307 h 79560"/>
                <a:gd name="connsiteX15" fmla="*/ 24138 w 51161"/>
                <a:gd name="connsiteY15" fmla="*/ 67101 h 79560"/>
                <a:gd name="connsiteX16" fmla="*/ 28920 w 51161"/>
                <a:gd name="connsiteY16" fmla="*/ 65307 h 79560"/>
                <a:gd name="connsiteX17" fmla="*/ 32207 w 51161"/>
                <a:gd name="connsiteY17" fmla="*/ 59031 h 79560"/>
                <a:gd name="connsiteX18" fmla="*/ 34000 w 51161"/>
                <a:gd name="connsiteY18" fmla="*/ 39605 h 79560"/>
                <a:gd name="connsiteX19" fmla="*/ 32506 w 51161"/>
                <a:gd name="connsiteY19" fmla="*/ 20775 h 79560"/>
                <a:gd name="connsiteX20" fmla="*/ 28920 w 51161"/>
                <a:gd name="connsiteY20" fmla="*/ 13902 h 79560"/>
                <a:gd name="connsiteX21" fmla="*/ 25334 w 51161"/>
                <a:gd name="connsiteY21" fmla="*/ 12108 h 7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161" h="79560">
                  <a:moveTo>
                    <a:pt x="25334" y="-145"/>
                  </a:moveTo>
                  <a:cubicBezTo>
                    <a:pt x="32177" y="-444"/>
                    <a:pt x="38723" y="2544"/>
                    <a:pt x="42967" y="7924"/>
                  </a:cubicBezTo>
                  <a:cubicBezTo>
                    <a:pt x="48914" y="17368"/>
                    <a:pt x="51664" y="28487"/>
                    <a:pt x="50737" y="39605"/>
                  </a:cubicBezTo>
                  <a:cubicBezTo>
                    <a:pt x="51664" y="50812"/>
                    <a:pt x="48944" y="62050"/>
                    <a:pt x="42967" y="71584"/>
                  </a:cubicBezTo>
                  <a:cubicBezTo>
                    <a:pt x="38693" y="76874"/>
                    <a:pt x="32118" y="79773"/>
                    <a:pt x="25334" y="79354"/>
                  </a:cubicBezTo>
                  <a:cubicBezTo>
                    <a:pt x="18190" y="79683"/>
                    <a:pt x="11376" y="76425"/>
                    <a:pt x="7102" y="70687"/>
                  </a:cubicBezTo>
                  <a:cubicBezTo>
                    <a:pt x="1632" y="61721"/>
                    <a:pt x="-878" y="51260"/>
                    <a:pt x="-71" y="40800"/>
                  </a:cubicBezTo>
                  <a:cubicBezTo>
                    <a:pt x="-997" y="29682"/>
                    <a:pt x="1752" y="18564"/>
                    <a:pt x="7699" y="9119"/>
                  </a:cubicBezTo>
                  <a:cubicBezTo>
                    <a:pt x="11675" y="3292"/>
                    <a:pt x="18279" y="-175"/>
                    <a:pt x="25334" y="-145"/>
                  </a:cubicBezTo>
                  <a:close/>
                  <a:moveTo>
                    <a:pt x="25334" y="12108"/>
                  </a:moveTo>
                  <a:cubicBezTo>
                    <a:pt x="23570" y="12138"/>
                    <a:pt x="21896" y="12766"/>
                    <a:pt x="20551" y="13902"/>
                  </a:cubicBezTo>
                  <a:cubicBezTo>
                    <a:pt x="18848" y="15635"/>
                    <a:pt x="17712" y="17817"/>
                    <a:pt x="17263" y="20178"/>
                  </a:cubicBezTo>
                  <a:cubicBezTo>
                    <a:pt x="15948" y="26574"/>
                    <a:pt x="15440" y="33089"/>
                    <a:pt x="15769" y="39605"/>
                  </a:cubicBezTo>
                  <a:cubicBezTo>
                    <a:pt x="15112" y="45851"/>
                    <a:pt x="15112" y="52187"/>
                    <a:pt x="15769" y="58434"/>
                  </a:cubicBezTo>
                  <a:cubicBezTo>
                    <a:pt x="16188" y="61064"/>
                    <a:pt x="17443" y="63455"/>
                    <a:pt x="19356" y="65307"/>
                  </a:cubicBezTo>
                  <a:cubicBezTo>
                    <a:pt x="20700" y="66443"/>
                    <a:pt x="22374" y="67071"/>
                    <a:pt x="24138" y="67101"/>
                  </a:cubicBezTo>
                  <a:cubicBezTo>
                    <a:pt x="25901" y="67131"/>
                    <a:pt x="27605" y="66503"/>
                    <a:pt x="28920" y="65307"/>
                  </a:cubicBezTo>
                  <a:cubicBezTo>
                    <a:pt x="30713" y="63664"/>
                    <a:pt x="31879" y="61452"/>
                    <a:pt x="32207" y="59031"/>
                  </a:cubicBezTo>
                  <a:cubicBezTo>
                    <a:pt x="33702" y="52665"/>
                    <a:pt x="34299" y="46120"/>
                    <a:pt x="34000" y="39605"/>
                  </a:cubicBezTo>
                  <a:cubicBezTo>
                    <a:pt x="34180" y="33298"/>
                    <a:pt x="33702" y="26992"/>
                    <a:pt x="32506" y="20775"/>
                  </a:cubicBezTo>
                  <a:cubicBezTo>
                    <a:pt x="31998" y="18176"/>
                    <a:pt x="30772" y="15785"/>
                    <a:pt x="28920" y="13902"/>
                  </a:cubicBezTo>
                  <a:cubicBezTo>
                    <a:pt x="27933" y="12975"/>
                    <a:pt x="26678" y="12347"/>
                    <a:pt x="25334" y="12108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75" name="任意多边形: 形状 1274"/>
            <p:cNvSpPr/>
            <p:nvPr/>
          </p:nvSpPr>
          <p:spPr>
            <a:xfrm>
              <a:off x="2097737" y="9464177"/>
              <a:ext cx="34071" cy="78304"/>
            </a:xfrm>
            <a:custGeom>
              <a:avLst/>
              <a:gdLst>
                <a:gd name="connsiteX0" fmla="*/ 33825 w 34071"/>
                <a:gd name="connsiteY0" fmla="*/ 78138 h 78304"/>
                <a:gd name="connsiteX1" fmla="*/ 18881 w 34071"/>
                <a:gd name="connsiteY1" fmla="*/ 78138 h 78304"/>
                <a:gd name="connsiteX2" fmla="*/ 18881 w 34071"/>
                <a:gd name="connsiteY2" fmla="*/ 21652 h 78304"/>
                <a:gd name="connsiteX3" fmla="*/ -247 w 34071"/>
                <a:gd name="connsiteY3" fmla="*/ 33009 h 78304"/>
                <a:gd name="connsiteX4" fmla="*/ -247 w 34071"/>
                <a:gd name="connsiteY4" fmla="*/ 19560 h 78304"/>
                <a:gd name="connsiteX5" fmla="*/ 12306 w 34071"/>
                <a:gd name="connsiteY5" fmla="*/ 12387 h 78304"/>
                <a:gd name="connsiteX6" fmla="*/ 21870 w 34071"/>
                <a:gd name="connsiteY6" fmla="*/ -166 h 78304"/>
                <a:gd name="connsiteX7" fmla="*/ 33825 w 34071"/>
                <a:gd name="connsiteY7" fmla="*/ -166 h 7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71" h="78304">
                  <a:moveTo>
                    <a:pt x="33825" y="78138"/>
                  </a:moveTo>
                  <a:lnTo>
                    <a:pt x="18881" y="78138"/>
                  </a:lnTo>
                  <a:lnTo>
                    <a:pt x="18881" y="21652"/>
                  </a:lnTo>
                  <a:cubicBezTo>
                    <a:pt x="13531" y="26942"/>
                    <a:pt x="6956" y="30857"/>
                    <a:pt x="-247" y="33009"/>
                  </a:cubicBezTo>
                  <a:lnTo>
                    <a:pt x="-247" y="19560"/>
                  </a:lnTo>
                  <a:cubicBezTo>
                    <a:pt x="4356" y="17976"/>
                    <a:pt x="8600" y="15525"/>
                    <a:pt x="12306" y="12387"/>
                  </a:cubicBezTo>
                  <a:cubicBezTo>
                    <a:pt x="16670" y="9249"/>
                    <a:pt x="19987" y="4885"/>
                    <a:pt x="21870" y="-166"/>
                  </a:cubicBezTo>
                  <a:lnTo>
                    <a:pt x="33825" y="-166"/>
                  </a:ln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76" name="任意多边形: 形状 1275"/>
            <p:cNvSpPr/>
            <p:nvPr/>
          </p:nvSpPr>
          <p:spPr>
            <a:xfrm>
              <a:off x="2153290" y="9463834"/>
              <a:ext cx="51173" cy="79564"/>
            </a:xfrm>
            <a:custGeom>
              <a:avLst/>
              <a:gdLst>
                <a:gd name="connsiteX0" fmla="*/ 12642 w 51173"/>
                <a:gd name="connsiteY0" fmla="*/ 35743 h 79564"/>
                <a:gd name="connsiteX1" fmla="*/ 4274 w 51173"/>
                <a:gd name="connsiteY1" fmla="*/ 29168 h 79564"/>
                <a:gd name="connsiteX2" fmla="*/ 1584 w 51173"/>
                <a:gd name="connsiteY2" fmla="*/ 19605 h 79564"/>
                <a:gd name="connsiteX3" fmla="*/ 7860 w 51173"/>
                <a:gd name="connsiteY3" fmla="*/ 5258 h 79564"/>
                <a:gd name="connsiteX4" fmla="*/ 42230 w 51173"/>
                <a:gd name="connsiteY4" fmla="*/ 5258 h 79564"/>
                <a:gd name="connsiteX5" fmla="*/ 48507 w 51173"/>
                <a:gd name="connsiteY5" fmla="*/ 19605 h 79564"/>
                <a:gd name="connsiteX6" fmla="*/ 45518 w 51173"/>
                <a:gd name="connsiteY6" fmla="*/ 29168 h 79564"/>
                <a:gd name="connsiteX7" fmla="*/ 37747 w 51173"/>
                <a:gd name="connsiteY7" fmla="*/ 35743 h 79564"/>
                <a:gd name="connsiteX8" fmla="*/ 47611 w 51173"/>
                <a:gd name="connsiteY8" fmla="*/ 43514 h 79564"/>
                <a:gd name="connsiteX9" fmla="*/ 50898 w 51173"/>
                <a:gd name="connsiteY9" fmla="*/ 54871 h 79564"/>
                <a:gd name="connsiteX10" fmla="*/ 44023 w 51173"/>
                <a:gd name="connsiteY10" fmla="*/ 72504 h 79564"/>
                <a:gd name="connsiteX11" fmla="*/ 25793 w 51173"/>
                <a:gd name="connsiteY11" fmla="*/ 79379 h 79564"/>
                <a:gd name="connsiteX12" fmla="*/ 8159 w 51173"/>
                <a:gd name="connsiteY12" fmla="*/ 73700 h 79564"/>
                <a:gd name="connsiteX13" fmla="*/ -209 w 51173"/>
                <a:gd name="connsiteY13" fmla="*/ 55469 h 79564"/>
                <a:gd name="connsiteX14" fmla="*/ 12642 w 51173"/>
                <a:gd name="connsiteY14" fmla="*/ 35743 h 79564"/>
                <a:gd name="connsiteX15" fmla="*/ 14435 w 51173"/>
                <a:gd name="connsiteY15" fmla="*/ 54273 h 79564"/>
                <a:gd name="connsiteX16" fmla="*/ 17724 w 51173"/>
                <a:gd name="connsiteY16" fmla="*/ 63837 h 79564"/>
                <a:gd name="connsiteX17" fmla="*/ 25494 w 51173"/>
                <a:gd name="connsiteY17" fmla="*/ 67125 h 79564"/>
                <a:gd name="connsiteX18" fmla="*/ 33265 w 51173"/>
                <a:gd name="connsiteY18" fmla="*/ 63837 h 79564"/>
                <a:gd name="connsiteX19" fmla="*/ 36253 w 51173"/>
                <a:gd name="connsiteY19" fmla="*/ 54273 h 79564"/>
                <a:gd name="connsiteX20" fmla="*/ 32965 w 51173"/>
                <a:gd name="connsiteY20" fmla="*/ 45606 h 79564"/>
                <a:gd name="connsiteX21" fmla="*/ 25195 w 51173"/>
                <a:gd name="connsiteY21" fmla="*/ 42319 h 79564"/>
                <a:gd name="connsiteX22" fmla="*/ 17125 w 51173"/>
                <a:gd name="connsiteY22" fmla="*/ 45905 h 79564"/>
                <a:gd name="connsiteX23" fmla="*/ 15332 w 51173"/>
                <a:gd name="connsiteY23" fmla="*/ 54871 h 79564"/>
                <a:gd name="connsiteX24" fmla="*/ 15929 w 51173"/>
                <a:gd name="connsiteY24" fmla="*/ 20800 h 79564"/>
                <a:gd name="connsiteX25" fmla="*/ 23282 w 51173"/>
                <a:gd name="connsiteY25" fmla="*/ 30065 h 79564"/>
                <a:gd name="connsiteX26" fmla="*/ 25195 w 51173"/>
                <a:gd name="connsiteY26" fmla="*/ 30065 h 79564"/>
                <a:gd name="connsiteX27" fmla="*/ 31771 w 51173"/>
                <a:gd name="connsiteY27" fmla="*/ 27674 h 79564"/>
                <a:gd name="connsiteX28" fmla="*/ 31771 w 51173"/>
                <a:gd name="connsiteY28" fmla="*/ 13926 h 79564"/>
                <a:gd name="connsiteX29" fmla="*/ 25195 w 51173"/>
                <a:gd name="connsiteY29" fmla="*/ 11535 h 79564"/>
                <a:gd name="connsiteX30" fmla="*/ 15929 w 51173"/>
                <a:gd name="connsiteY30" fmla="*/ 18887 h 79564"/>
                <a:gd name="connsiteX31" fmla="*/ 15929 w 51173"/>
                <a:gd name="connsiteY31" fmla="*/ 20800 h 7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1173" h="79564">
                  <a:moveTo>
                    <a:pt x="12642" y="35743"/>
                  </a:moveTo>
                  <a:cubicBezTo>
                    <a:pt x="9235" y="34488"/>
                    <a:pt x="6306" y="32187"/>
                    <a:pt x="4274" y="29168"/>
                  </a:cubicBezTo>
                  <a:cubicBezTo>
                    <a:pt x="2481" y="26299"/>
                    <a:pt x="1554" y="22982"/>
                    <a:pt x="1584" y="19605"/>
                  </a:cubicBezTo>
                  <a:cubicBezTo>
                    <a:pt x="1495" y="14135"/>
                    <a:pt x="3796" y="8905"/>
                    <a:pt x="7860" y="5258"/>
                  </a:cubicBezTo>
                  <a:cubicBezTo>
                    <a:pt x="18171" y="-1974"/>
                    <a:pt x="31919" y="-1974"/>
                    <a:pt x="42230" y="5258"/>
                  </a:cubicBezTo>
                  <a:cubicBezTo>
                    <a:pt x="46296" y="8905"/>
                    <a:pt x="48597" y="14135"/>
                    <a:pt x="48507" y="19605"/>
                  </a:cubicBezTo>
                  <a:cubicBezTo>
                    <a:pt x="48627" y="23041"/>
                    <a:pt x="47551" y="26419"/>
                    <a:pt x="45518" y="29168"/>
                  </a:cubicBezTo>
                  <a:cubicBezTo>
                    <a:pt x="43665" y="32127"/>
                    <a:pt x="40945" y="34399"/>
                    <a:pt x="37747" y="35743"/>
                  </a:cubicBezTo>
                  <a:cubicBezTo>
                    <a:pt x="41752" y="37267"/>
                    <a:pt x="45189" y="39987"/>
                    <a:pt x="47611" y="43514"/>
                  </a:cubicBezTo>
                  <a:cubicBezTo>
                    <a:pt x="49882" y="46861"/>
                    <a:pt x="51047" y="50837"/>
                    <a:pt x="50898" y="54871"/>
                  </a:cubicBezTo>
                  <a:cubicBezTo>
                    <a:pt x="51226" y="61476"/>
                    <a:pt x="48746" y="67872"/>
                    <a:pt x="44023" y="72504"/>
                  </a:cubicBezTo>
                  <a:cubicBezTo>
                    <a:pt x="39122" y="77167"/>
                    <a:pt x="32547" y="79647"/>
                    <a:pt x="25793" y="79379"/>
                  </a:cubicBezTo>
                  <a:cubicBezTo>
                    <a:pt x="19426" y="79558"/>
                    <a:pt x="13211" y="77556"/>
                    <a:pt x="8159" y="73700"/>
                  </a:cubicBezTo>
                  <a:cubicBezTo>
                    <a:pt x="2570" y="69336"/>
                    <a:pt x="-538" y="62552"/>
                    <a:pt x="-209" y="55469"/>
                  </a:cubicBezTo>
                  <a:cubicBezTo>
                    <a:pt x="-747" y="46772"/>
                    <a:pt x="4483" y="38762"/>
                    <a:pt x="12642" y="35743"/>
                  </a:cubicBezTo>
                  <a:close/>
                  <a:moveTo>
                    <a:pt x="14435" y="54273"/>
                  </a:moveTo>
                  <a:cubicBezTo>
                    <a:pt x="14166" y="57770"/>
                    <a:pt x="15362" y="61237"/>
                    <a:pt x="17724" y="63837"/>
                  </a:cubicBezTo>
                  <a:cubicBezTo>
                    <a:pt x="19636" y="66109"/>
                    <a:pt x="22535" y="67334"/>
                    <a:pt x="25494" y="67125"/>
                  </a:cubicBezTo>
                  <a:cubicBezTo>
                    <a:pt x="28452" y="67244"/>
                    <a:pt x="31292" y="66049"/>
                    <a:pt x="33265" y="63837"/>
                  </a:cubicBezTo>
                  <a:cubicBezTo>
                    <a:pt x="35357" y="61088"/>
                    <a:pt x="36403" y="57710"/>
                    <a:pt x="36253" y="54273"/>
                  </a:cubicBezTo>
                  <a:cubicBezTo>
                    <a:pt x="36373" y="51045"/>
                    <a:pt x="35177" y="47937"/>
                    <a:pt x="32965" y="45606"/>
                  </a:cubicBezTo>
                  <a:cubicBezTo>
                    <a:pt x="31083" y="43275"/>
                    <a:pt x="28183" y="42050"/>
                    <a:pt x="25195" y="42319"/>
                  </a:cubicBezTo>
                  <a:cubicBezTo>
                    <a:pt x="22087" y="42139"/>
                    <a:pt x="19068" y="43454"/>
                    <a:pt x="17125" y="45905"/>
                  </a:cubicBezTo>
                  <a:cubicBezTo>
                    <a:pt x="15601" y="48625"/>
                    <a:pt x="14943" y="51763"/>
                    <a:pt x="15332" y="54871"/>
                  </a:cubicBezTo>
                  <a:close/>
                  <a:moveTo>
                    <a:pt x="15929" y="20800"/>
                  </a:moveTo>
                  <a:cubicBezTo>
                    <a:pt x="15392" y="25403"/>
                    <a:pt x="18709" y="29527"/>
                    <a:pt x="23282" y="30065"/>
                  </a:cubicBezTo>
                  <a:cubicBezTo>
                    <a:pt x="23939" y="30125"/>
                    <a:pt x="24567" y="30125"/>
                    <a:pt x="25195" y="30065"/>
                  </a:cubicBezTo>
                  <a:cubicBezTo>
                    <a:pt x="27646" y="30304"/>
                    <a:pt x="30067" y="29437"/>
                    <a:pt x="31771" y="27674"/>
                  </a:cubicBezTo>
                  <a:cubicBezTo>
                    <a:pt x="35327" y="23789"/>
                    <a:pt x="35327" y="17811"/>
                    <a:pt x="31771" y="13926"/>
                  </a:cubicBezTo>
                  <a:cubicBezTo>
                    <a:pt x="30067" y="12162"/>
                    <a:pt x="27646" y="11296"/>
                    <a:pt x="25195" y="11535"/>
                  </a:cubicBezTo>
                  <a:cubicBezTo>
                    <a:pt x="20592" y="10997"/>
                    <a:pt x="16468" y="14314"/>
                    <a:pt x="15929" y="18887"/>
                  </a:cubicBezTo>
                  <a:cubicBezTo>
                    <a:pt x="15870" y="19515"/>
                    <a:pt x="15870" y="20172"/>
                    <a:pt x="15929" y="20800"/>
                  </a:cubicBezTo>
                  <a:close/>
                </a:path>
              </a:pathLst>
            </a:custGeom>
            <a:solidFill>
              <a:srgbClr val="0059A8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</p:grpSp>
      <p:grpSp>
        <p:nvGrpSpPr>
          <p:cNvPr id="1303" name="组合 1302"/>
          <p:cNvGrpSpPr/>
          <p:nvPr/>
        </p:nvGrpSpPr>
        <p:grpSpPr>
          <a:xfrm>
            <a:off x="3919690" y="8475101"/>
            <a:ext cx="591168" cy="591167"/>
            <a:chOff x="4143816" y="8815028"/>
            <a:chExt cx="591168" cy="591167"/>
          </a:xfrm>
        </p:grpSpPr>
        <p:sp>
          <p:nvSpPr>
            <p:cNvPr id="1277" name="任意多边形: 形状 1276"/>
            <p:cNvSpPr/>
            <p:nvPr/>
          </p:nvSpPr>
          <p:spPr>
            <a:xfrm>
              <a:off x="4143816" y="8815028"/>
              <a:ext cx="591168" cy="591167"/>
            </a:xfrm>
            <a:custGeom>
              <a:avLst/>
              <a:gdLst>
                <a:gd name="connsiteX0" fmla="*/ 295337 w 591168"/>
                <a:gd name="connsiteY0" fmla="*/ -166 h 591167"/>
                <a:gd name="connsiteX1" fmla="*/ 590922 w 591168"/>
                <a:gd name="connsiteY1" fmla="*/ 295418 h 591167"/>
                <a:gd name="connsiteX2" fmla="*/ 295337 w 591168"/>
                <a:gd name="connsiteY2" fmla="*/ 591002 h 591167"/>
                <a:gd name="connsiteX3" fmla="*/ -247 w 591168"/>
                <a:gd name="connsiteY3" fmla="*/ 295418 h 591167"/>
                <a:gd name="connsiteX4" fmla="*/ 295337 w 591168"/>
                <a:gd name="connsiteY4" fmla="*/ -166 h 59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168" h="591167">
                  <a:moveTo>
                    <a:pt x="295337" y="-166"/>
                  </a:moveTo>
                  <a:cubicBezTo>
                    <a:pt x="458581" y="-166"/>
                    <a:pt x="590922" y="132175"/>
                    <a:pt x="590922" y="295418"/>
                  </a:cubicBezTo>
                  <a:cubicBezTo>
                    <a:pt x="590922" y="458662"/>
                    <a:pt x="458581" y="591002"/>
                    <a:pt x="295337" y="591002"/>
                  </a:cubicBezTo>
                  <a:cubicBezTo>
                    <a:pt x="132093" y="591002"/>
                    <a:pt x="-247" y="458662"/>
                    <a:pt x="-247" y="295418"/>
                  </a:cubicBezTo>
                  <a:cubicBezTo>
                    <a:pt x="-247" y="132175"/>
                    <a:pt x="132093" y="-166"/>
                    <a:pt x="295337" y="-166"/>
                  </a:cubicBezTo>
                  <a:close/>
                </a:path>
              </a:pathLst>
            </a:custGeom>
            <a:noFill/>
            <a:ln w="4659" cap="flat">
              <a:solidFill>
                <a:srgbClr val="003791"/>
              </a:solidFill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78" name="任意多边形: 形状 1277"/>
            <p:cNvSpPr/>
            <p:nvPr/>
          </p:nvSpPr>
          <p:spPr>
            <a:xfrm>
              <a:off x="4156367" y="8828478"/>
              <a:ext cx="565467" cy="565465"/>
            </a:xfrm>
            <a:custGeom>
              <a:avLst/>
              <a:gdLst>
                <a:gd name="connsiteX0" fmla="*/ 282786 w 565467"/>
                <a:gd name="connsiteY0" fmla="*/ -166 h 565465"/>
                <a:gd name="connsiteX1" fmla="*/ 282786 w 565467"/>
                <a:gd name="connsiteY1" fmla="*/ -166 h 565465"/>
                <a:gd name="connsiteX2" fmla="*/ 282786 w 565467"/>
                <a:gd name="connsiteY2" fmla="*/ 126854 h 565465"/>
                <a:gd name="connsiteX3" fmla="*/ 282786 w 565467"/>
                <a:gd name="connsiteY3" fmla="*/ 126854 h 565465"/>
                <a:gd name="connsiteX4" fmla="*/ 127074 w 565467"/>
                <a:gd name="connsiteY4" fmla="*/ 281969 h 565465"/>
                <a:gd name="connsiteX5" fmla="*/ 282188 w 565467"/>
                <a:gd name="connsiteY5" fmla="*/ 437681 h 565465"/>
                <a:gd name="connsiteX6" fmla="*/ 437900 w 565467"/>
                <a:gd name="connsiteY6" fmla="*/ 282567 h 565465"/>
                <a:gd name="connsiteX7" fmla="*/ 437900 w 565467"/>
                <a:gd name="connsiteY7" fmla="*/ 281969 h 565465"/>
                <a:gd name="connsiteX8" fmla="*/ 565220 w 565467"/>
                <a:gd name="connsiteY8" fmla="*/ 281969 h 565465"/>
                <a:gd name="connsiteX9" fmla="*/ 283085 w 565467"/>
                <a:gd name="connsiteY9" fmla="*/ 565299 h 565465"/>
                <a:gd name="connsiteX10" fmla="*/ -246 w 565467"/>
                <a:gd name="connsiteY10" fmla="*/ 283165 h 565465"/>
                <a:gd name="connsiteX11" fmla="*/ 281889 w 565467"/>
                <a:gd name="connsiteY11" fmla="*/ -166 h 565465"/>
                <a:gd name="connsiteX12" fmla="*/ 282786 w 565467"/>
                <a:gd name="connsiteY12" fmla="*/ -166 h 56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5467" h="565465">
                  <a:moveTo>
                    <a:pt x="282786" y="-166"/>
                  </a:moveTo>
                  <a:lnTo>
                    <a:pt x="282786" y="-166"/>
                  </a:lnTo>
                  <a:lnTo>
                    <a:pt x="282786" y="126854"/>
                  </a:lnTo>
                  <a:lnTo>
                    <a:pt x="282786" y="126854"/>
                  </a:lnTo>
                  <a:cubicBezTo>
                    <a:pt x="196949" y="126675"/>
                    <a:pt x="127252" y="196133"/>
                    <a:pt x="127074" y="281969"/>
                  </a:cubicBezTo>
                  <a:cubicBezTo>
                    <a:pt x="126894" y="367805"/>
                    <a:pt x="196352" y="437502"/>
                    <a:pt x="282188" y="437681"/>
                  </a:cubicBezTo>
                  <a:cubicBezTo>
                    <a:pt x="368024" y="437831"/>
                    <a:pt x="437721" y="368402"/>
                    <a:pt x="437900" y="282567"/>
                  </a:cubicBezTo>
                  <a:cubicBezTo>
                    <a:pt x="437900" y="282357"/>
                    <a:pt x="437900" y="282178"/>
                    <a:pt x="437900" y="281969"/>
                  </a:cubicBezTo>
                  <a:lnTo>
                    <a:pt x="565220" y="281969"/>
                  </a:lnTo>
                  <a:cubicBezTo>
                    <a:pt x="565548" y="438129"/>
                    <a:pt x="439246" y="564970"/>
                    <a:pt x="283085" y="565299"/>
                  </a:cubicBezTo>
                  <a:cubicBezTo>
                    <a:pt x="126924" y="565628"/>
                    <a:pt x="83" y="439325"/>
                    <a:pt x="-246" y="283165"/>
                  </a:cubicBezTo>
                  <a:cubicBezTo>
                    <a:pt x="-575" y="127004"/>
                    <a:pt x="125728" y="163"/>
                    <a:pt x="281889" y="-166"/>
                  </a:cubicBezTo>
                  <a:cubicBezTo>
                    <a:pt x="282188" y="-166"/>
                    <a:pt x="282486" y="-166"/>
                    <a:pt x="282786" y="-166"/>
                  </a:cubicBezTo>
                </a:path>
              </a:pathLst>
            </a:custGeom>
            <a:solidFill>
              <a:srgbClr val="003791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 dirty="0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79" name="任意多边形: 形状 1278"/>
            <p:cNvSpPr/>
            <p:nvPr/>
          </p:nvSpPr>
          <p:spPr>
            <a:xfrm>
              <a:off x="4512922" y="8904719"/>
              <a:ext cx="157507" cy="136554"/>
            </a:xfrm>
            <a:custGeom>
              <a:avLst/>
              <a:gdLst>
                <a:gd name="connsiteX0" fmla="*/ 73874 w 157507"/>
                <a:gd name="connsiteY0" fmla="*/ 5483 h 136554"/>
                <a:gd name="connsiteX1" fmla="*/ 151162 w 157507"/>
                <a:gd name="connsiteY1" fmla="*/ 83010 h 136554"/>
                <a:gd name="connsiteX2" fmla="*/ 132154 w 157507"/>
                <a:gd name="connsiteY2" fmla="*/ 133699 h 136554"/>
                <a:gd name="connsiteX3" fmla="*/ 136338 w 157507"/>
                <a:gd name="connsiteY3" fmla="*/ 136389 h 136554"/>
                <a:gd name="connsiteX4" fmla="*/ 157259 w 157507"/>
                <a:gd name="connsiteY4" fmla="*/ 81696 h 136554"/>
                <a:gd name="connsiteX5" fmla="*/ 74740 w 157507"/>
                <a:gd name="connsiteY5" fmla="*/ -165 h 136554"/>
                <a:gd name="connsiteX6" fmla="*/ -247 w 157507"/>
                <a:gd name="connsiteY6" fmla="*/ 49119 h 136554"/>
                <a:gd name="connsiteX7" fmla="*/ 3639 w 157507"/>
                <a:gd name="connsiteY7" fmla="*/ 49119 h 136554"/>
                <a:gd name="connsiteX8" fmla="*/ 73874 w 157507"/>
                <a:gd name="connsiteY8" fmla="*/ 3989 h 136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507" h="136554">
                  <a:moveTo>
                    <a:pt x="73874" y="5483"/>
                  </a:moveTo>
                  <a:cubicBezTo>
                    <a:pt x="116612" y="5543"/>
                    <a:pt x="151222" y="40272"/>
                    <a:pt x="151162" y="83010"/>
                  </a:cubicBezTo>
                  <a:cubicBezTo>
                    <a:pt x="151132" y="101630"/>
                    <a:pt x="144378" y="119652"/>
                    <a:pt x="132154" y="133699"/>
                  </a:cubicBezTo>
                  <a:lnTo>
                    <a:pt x="136338" y="136389"/>
                  </a:lnTo>
                  <a:cubicBezTo>
                    <a:pt x="149907" y="121415"/>
                    <a:pt x="157379" y="101899"/>
                    <a:pt x="157259" y="81696"/>
                  </a:cubicBezTo>
                  <a:cubicBezTo>
                    <a:pt x="157080" y="36297"/>
                    <a:pt x="120139" y="-344"/>
                    <a:pt x="74740" y="-165"/>
                  </a:cubicBezTo>
                  <a:cubicBezTo>
                    <a:pt x="42193" y="-46"/>
                    <a:pt x="12784" y="19291"/>
                    <a:pt x="-247" y="49119"/>
                  </a:cubicBezTo>
                  <a:lnTo>
                    <a:pt x="3639" y="49119"/>
                  </a:lnTo>
                  <a:cubicBezTo>
                    <a:pt x="16251" y="21652"/>
                    <a:pt x="43658" y="4049"/>
                    <a:pt x="73874" y="3989"/>
                  </a:cubicBezTo>
                </a:path>
              </a:pathLst>
            </a:custGeom>
            <a:solidFill>
              <a:srgbClr val="003791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80" name="任意多边形: 形状 1279"/>
            <p:cNvSpPr/>
            <p:nvPr/>
          </p:nvSpPr>
          <p:spPr>
            <a:xfrm>
              <a:off x="4512922" y="8904719"/>
              <a:ext cx="157507" cy="136554"/>
            </a:xfrm>
            <a:custGeom>
              <a:avLst/>
              <a:gdLst>
                <a:gd name="connsiteX0" fmla="*/ 73874 w 157507"/>
                <a:gd name="connsiteY0" fmla="*/ 5483 h 136554"/>
                <a:gd name="connsiteX1" fmla="*/ 151162 w 157507"/>
                <a:gd name="connsiteY1" fmla="*/ 83010 h 136554"/>
                <a:gd name="connsiteX2" fmla="*/ 132154 w 157507"/>
                <a:gd name="connsiteY2" fmla="*/ 133699 h 136554"/>
                <a:gd name="connsiteX3" fmla="*/ 136338 w 157507"/>
                <a:gd name="connsiteY3" fmla="*/ 136389 h 136554"/>
                <a:gd name="connsiteX4" fmla="*/ 157259 w 157507"/>
                <a:gd name="connsiteY4" fmla="*/ 81696 h 136554"/>
                <a:gd name="connsiteX5" fmla="*/ 74740 w 157507"/>
                <a:gd name="connsiteY5" fmla="*/ -165 h 136554"/>
                <a:gd name="connsiteX6" fmla="*/ -247 w 157507"/>
                <a:gd name="connsiteY6" fmla="*/ 49119 h 136554"/>
                <a:gd name="connsiteX7" fmla="*/ 3639 w 157507"/>
                <a:gd name="connsiteY7" fmla="*/ 49119 h 136554"/>
                <a:gd name="connsiteX8" fmla="*/ 73874 w 157507"/>
                <a:gd name="connsiteY8" fmla="*/ 3989 h 136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507" h="136554">
                  <a:moveTo>
                    <a:pt x="73874" y="5483"/>
                  </a:moveTo>
                  <a:cubicBezTo>
                    <a:pt x="116612" y="5543"/>
                    <a:pt x="151222" y="40272"/>
                    <a:pt x="151162" y="83010"/>
                  </a:cubicBezTo>
                  <a:cubicBezTo>
                    <a:pt x="151132" y="101630"/>
                    <a:pt x="144378" y="119652"/>
                    <a:pt x="132154" y="133699"/>
                  </a:cubicBezTo>
                  <a:lnTo>
                    <a:pt x="136338" y="136389"/>
                  </a:lnTo>
                  <a:cubicBezTo>
                    <a:pt x="149907" y="121415"/>
                    <a:pt x="157379" y="101899"/>
                    <a:pt x="157259" y="81696"/>
                  </a:cubicBezTo>
                  <a:cubicBezTo>
                    <a:pt x="157080" y="36297"/>
                    <a:pt x="120139" y="-344"/>
                    <a:pt x="74740" y="-165"/>
                  </a:cubicBezTo>
                  <a:cubicBezTo>
                    <a:pt x="42193" y="-46"/>
                    <a:pt x="12784" y="19291"/>
                    <a:pt x="-247" y="49119"/>
                  </a:cubicBezTo>
                  <a:lnTo>
                    <a:pt x="3639" y="49119"/>
                  </a:lnTo>
                  <a:cubicBezTo>
                    <a:pt x="16251" y="21652"/>
                    <a:pt x="43658" y="4049"/>
                    <a:pt x="73874" y="3989"/>
                  </a:cubicBezTo>
                </a:path>
              </a:pathLst>
            </a:custGeom>
            <a:noFill/>
            <a:ln w="932" cap="rnd">
              <a:solidFill>
                <a:srgbClr val="003791"/>
              </a:solidFill>
              <a:prstDash val="solid"/>
              <a:round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81" name="任意多边形: 形状 1280"/>
            <p:cNvSpPr/>
            <p:nvPr/>
          </p:nvSpPr>
          <p:spPr>
            <a:xfrm>
              <a:off x="4357808" y="9000628"/>
              <a:ext cx="267068" cy="47700"/>
            </a:xfrm>
            <a:custGeom>
              <a:avLst/>
              <a:gdLst>
                <a:gd name="connsiteX0" fmla="*/ 169214 w 267068"/>
                <a:gd name="connsiteY0" fmla="*/ 18663 h 47700"/>
                <a:gd name="connsiteX1" fmla="*/ 169214 w 267068"/>
                <a:gd name="connsiteY1" fmla="*/ 35699 h 47700"/>
                <a:gd name="connsiteX2" fmla="*/ 179675 w 267068"/>
                <a:gd name="connsiteY2" fmla="*/ 20755 h 47700"/>
                <a:gd name="connsiteX3" fmla="*/ 169513 w 267068"/>
                <a:gd name="connsiteY3" fmla="*/ 18663 h 47700"/>
                <a:gd name="connsiteX4" fmla="*/ 179375 w 267068"/>
                <a:gd name="connsiteY4" fmla="*/ 133 h 47700"/>
                <a:gd name="connsiteX5" fmla="*/ 194379 w 267068"/>
                <a:gd name="connsiteY5" fmla="*/ 16212 h 47700"/>
                <a:gd name="connsiteX6" fmla="*/ 193722 w 267068"/>
                <a:gd name="connsiteY6" fmla="*/ 20157 h 47700"/>
                <a:gd name="connsiteX7" fmla="*/ 167421 w 267068"/>
                <a:gd name="connsiteY7" fmla="*/ 47355 h 47700"/>
                <a:gd name="connsiteX8" fmla="*/ 154270 w 267068"/>
                <a:gd name="connsiteY8" fmla="*/ 23146 h 47700"/>
                <a:gd name="connsiteX9" fmla="*/ 179375 w 267068"/>
                <a:gd name="connsiteY9" fmla="*/ 133 h 47700"/>
                <a:gd name="connsiteX10" fmla="*/ 247219 w 267068"/>
                <a:gd name="connsiteY10" fmla="*/ 13582 h 47700"/>
                <a:gd name="connsiteX11" fmla="*/ 242139 w 267068"/>
                <a:gd name="connsiteY11" fmla="*/ 34503 h 47700"/>
                <a:gd name="connsiteX12" fmla="*/ 252300 w 267068"/>
                <a:gd name="connsiteY12" fmla="*/ 23146 h 47700"/>
                <a:gd name="connsiteX13" fmla="*/ 247219 w 267068"/>
                <a:gd name="connsiteY13" fmla="*/ 13582 h 47700"/>
                <a:gd name="connsiteX14" fmla="*/ 210758 w 267068"/>
                <a:gd name="connsiteY14" fmla="*/ 13582 h 47700"/>
                <a:gd name="connsiteX15" fmla="*/ 210758 w 267068"/>
                <a:gd name="connsiteY15" fmla="*/ 19560 h 47700"/>
                <a:gd name="connsiteX16" fmla="*/ 217332 w 267068"/>
                <a:gd name="connsiteY16" fmla="*/ 16272 h 47700"/>
                <a:gd name="connsiteX17" fmla="*/ 211952 w 267068"/>
                <a:gd name="connsiteY17" fmla="*/ 13582 h 47700"/>
                <a:gd name="connsiteX18" fmla="*/ 189537 w 267068"/>
                <a:gd name="connsiteY18" fmla="*/ 46159 h 47700"/>
                <a:gd name="connsiteX19" fmla="*/ 205079 w 267068"/>
                <a:gd name="connsiteY19" fmla="*/ 46159 h 47700"/>
                <a:gd name="connsiteX20" fmla="*/ 208067 w 267068"/>
                <a:gd name="connsiteY20" fmla="*/ 31216 h 47700"/>
                <a:gd name="connsiteX21" fmla="*/ 213746 w 267068"/>
                <a:gd name="connsiteY21" fmla="*/ 47056 h 47700"/>
                <a:gd name="connsiteX22" fmla="*/ 240645 w 267068"/>
                <a:gd name="connsiteY22" fmla="*/ 47056 h 47700"/>
                <a:gd name="connsiteX23" fmla="*/ 265451 w 267068"/>
                <a:gd name="connsiteY23" fmla="*/ 27330 h 47700"/>
                <a:gd name="connsiteX24" fmla="*/ 250208 w 267068"/>
                <a:gd name="connsiteY24" fmla="*/ 1029 h 47700"/>
                <a:gd name="connsiteX25" fmla="*/ 237357 w 267068"/>
                <a:gd name="connsiteY25" fmla="*/ 1029 h 47700"/>
                <a:gd name="connsiteX26" fmla="*/ 227195 w 267068"/>
                <a:gd name="connsiteY26" fmla="*/ 41676 h 47700"/>
                <a:gd name="connsiteX27" fmla="*/ 221217 w 267068"/>
                <a:gd name="connsiteY27" fmla="*/ 29721 h 47700"/>
                <a:gd name="connsiteX28" fmla="*/ 231379 w 267068"/>
                <a:gd name="connsiteY28" fmla="*/ 15973 h 47700"/>
                <a:gd name="connsiteX29" fmla="*/ 220023 w 267068"/>
                <a:gd name="connsiteY29" fmla="*/ 1329 h 47700"/>
                <a:gd name="connsiteX30" fmla="*/ 199101 w 267068"/>
                <a:gd name="connsiteY30" fmla="*/ 1329 h 47700"/>
                <a:gd name="connsiteX31" fmla="*/ 107347 w 267068"/>
                <a:gd name="connsiteY31" fmla="*/ 46159 h 47700"/>
                <a:gd name="connsiteX32" fmla="*/ 122291 w 267068"/>
                <a:gd name="connsiteY32" fmla="*/ 46159 h 47700"/>
                <a:gd name="connsiteX33" fmla="*/ 127372 w 267068"/>
                <a:gd name="connsiteY33" fmla="*/ 22847 h 47700"/>
                <a:gd name="connsiteX34" fmla="*/ 133349 w 267068"/>
                <a:gd name="connsiteY34" fmla="*/ 46159 h 47700"/>
                <a:gd name="connsiteX35" fmla="*/ 147994 w 267068"/>
                <a:gd name="connsiteY35" fmla="*/ 46159 h 47700"/>
                <a:gd name="connsiteX36" fmla="*/ 159650 w 267068"/>
                <a:gd name="connsiteY36" fmla="*/ -166 h 47700"/>
                <a:gd name="connsiteX37" fmla="*/ 145603 w 267068"/>
                <a:gd name="connsiteY37" fmla="*/ -166 h 47700"/>
                <a:gd name="connsiteX38" fmla="*/ 139924 w 267068"/>
                <a:gd name="connsiteY38" fmla="*/ 23744 h 47700"/>
                <a:gd name="connsiteX39" fmla="*/ 133648 w 267068"/>
                <a:gd name="connsiteY39" fmla="*/ 133 h 47700"/>
                <a:gd name="connsiteX40" fmla="*/ 119004 w 267068"/>
                <a:gd name="connsiteY40" fmla="*/ 133 h 47700"/>
                <a:gd name="connsiteX41" fmla="*/ 34422 w 267068"/>
                <a:gd name="connsiteY41" fmla="*/ 16272 h 47700"/>
                <a:gd name="connsiteX42" fmla="*/ 47573 w 267068"/>
                <a:gd name="connsiteY42" fmla="*/ 16272 h 47700"/>
                <a:gd name="connsiteX43" fmla="*/ 43986 w 267068"/>
                <a:gd name="connsiteY43" fmla="*/ 29721 h 47700"/>
                <a:gd name="connsiteX44" fmla="*/ 49964 w 267068"/>
                <a:gd name="connsiteY44" fmla="*/ 29721 h 47700"/>
                <a:gd name="connsiteX45" fmla="*/ 52355 w 267068"/>
                <a:gd name="connsiteY45" fmla="*/ 15973 h 47700"/>
                <a:gd name="connsiteX46" fmla="*/ 65505 w 267068"/>
                <a:gd name="connsiteY46" fmla="*/ 15973 h 47700"/>
                <a:gd name="connsiteX47" fmla="*/ 62816 w 267068"/>
                <a:gd name="connsiteY47" fmla="*/ 30618 h 47700"/>
                <a:gd name="connsiteX48" fmla="*/ 43867 w 267068"/>
                <a:gd name="connsiteY48" fmla="*/ 47504 h 47700"/>
                <a:gd name="connsiteX49" fmla="*/ 42492 w 267068"/>
                <a:gd name="connsiteY49" fmla="*/ 47355 h 47700"/>
                <a:gd name="connsiteX50" fmla="*/ 31434 w 267068"/>
                <a:gd name="connsiteY50" fmla="*/ 29123 h 47700"/>
                <a:gd name="connsiteX51" fmla="*/ 56539 w 267068"/>
                <a:gd name="connsiteY51" fmla="*/ -166 h 47700"/>
                <a:gd name="connsiteX52" fmla="*/ 79851 w 267068"/>
                <a:gd name="connsiteY52" fmla="*/ -166 h 47700"/>
                <a:gd name="connsiteX53" fmla="*/ 82242 w 267068"/>
                <a:gd name="connsiteY53" fmla="*/ 24341 h 47700"/>
                <a:gd name="connsiteX54" fmla="*/ 92404 w 267068"/>
                <a:gd name="connsiteY54" fmla="*/ -166 h 47700"/>
                <a:gd name="connsiteX55" fmla="*/ 107946 w 267068"/>
                <a:gd name="connsiteY55" fmla="*/ -166 h 47700"/>
                <a:gd name="connsiteX56" fmla="*/ 87024 w 267068"/>
                <a:gd name="connsiteY56" fmla="*/ 45561 h 47700"/>
                <a:gd name="connsiteX57" fmla="*/ 71483 w 267068"/>
                <a:gd name="connsiteY57" fmla="*/ 45561 h 47700"/>
                <a:gd name="connsiteX58" fmla="*/ 66402 w 267068"/>
                <a:gd name="connsiteY58" fmla="*/ 13283 h 47700"/>
                <a:gd name="connsiteX59" fmla="*/ 53551 w 267068"/>
                <a:gd name="connsiteY59" fmla="*/ 13283 h 47700"/>
                <a:gd name="connsiteX60" fmla="*/ 4237 w 267068"/>
                <a:gd name="connsiteY60" fmla="*/ -166 h 47700"/>
                <a:gd name="connsiteX61" fmla="*/ 49665 w 267068"/>
                <a:gd name="connsiteY61" fmla="*/ -166 h 47700"/>
                <a:gd name="connsiteX62" fmla="*/ 46378 w 267068"/>
                <a:gd name="connsiteY62" fmla="*/ 13283 h 47700"/>
                <a:gd name="connsiteX63" fmla="*/ 25756 w 267068"/>
                <a:gd name="connsiteY63" fmla="*/ 13283 h 47700"/>
                <a:gd name="connsiteX64" fmla="*/ 18284 w 267068"/>
                <a:gd name="connsiteY64" fmla="*/ 45561 h 47700"/>
                <a:gd name="connsiteX65" fmla="*/ 2742 w 267068"/>
                <a:gd name="connsiteY65" fmla="*/ 45561 h 47700"/>
                <a:gd name="connsiteX66" fmla="*/ 10214 w 267068"/>
                <a:gd name="connsiteY66" fmla="*/ 13283 h 47700"/>
                <a:gd name="connsiteX67" fmla="*/ -247 w 267068"/>
                <a:gd name="connsiteY67" fmla="*/ 13283 h 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7068" h="47700">
                  <a:moveTo>
                    <a:pt x="169214" y="18663"/>
                  </a:moveTo>
                  <a:cubicBezTo>
                    <a:pt x="167122" y="23744"/>
                    <a:pt x="164731" y="33009"/>
                    <a:pt x="169214" y="35699"/>
                  </a:cubicBezTo>
                  <a:cubicBezTo>
                    <a:pt x="173697" y="38388"/>
                    <a:pt x="179375" y="24640"/>
                    <a:pt x="179675" y="20755"/>
                  </a:cubicBezTo>
                  <a:cubicBezTo>
                    <a:pt x="181169" y="8202"/>
                    <a:pt x="172501" y="10593"/>
                    <a:pt x="169513" y="18663"/>
                  </a:cubicBezTo>
                  <a:moveTo>
                    <a:pt x="179375" y="133"/>
                  </a:moveTo>
                  <a:cubicBezTo>
                    <a:pt x="187954" y="432"/>
                    <a:pt x="194678" y="7605"/>
                    <a:pt x="194379" y="16212"/>
                  </a:cubicBezTo>
                  <a:cubicBezTo>
                    <a:pt x="194319" y="17527"/>
                    <a:pt x="194110" y="18872"/>
                    <a:pt x="193722" y="20157"/>
                  </a:cubicBezTo>
                  <a:cubicBezTo>
                    <a:pt x="190135" y="39584"/>
                    <a:pt x="178778" y="47056"/>
                    <a:pt x="167421" y="47355"/>
                  </a:cubicBezTo>
                  <a:cubicBezTo>
                    <a:pt x="156063" y="47653"/>
                    <a:pt x="150983" y="38687"/>
                    <a:pt x="154270" y="23146"/>
                  </a:cubicBezTo>
                  <a:cubicBezTo>
                    <a:pt x="156661" y="12985"/>
                    <a:pt x="166225" y="-465"/>
                    <a:pt x="179375" y="133"/>
                  </a:cubicBezTo>
                  <a:moveTo>
                    <a:pt x="247219" y="13582"/>
                  </a:moveTo>
                  <a:lnTo>
                    <a:pt x="242139" y="34503"/>
                  </a:lnTo>
                  <a:cubicBezTo>
                    <a:pt x="242139" y="34503"/>
                    <a:pt x="249611" y="34503"/>
                    <a:pt x="252300" y="23146"/>
                  </a:cubicBezTo>
                  <a:cubicBezTo>
                    <a:pt x="254990" y="11789"/>
                    <a:pt x="247219" y="13582"/>
                    <a:pt x="247219" y="13582"/>
                  </a:cubicBezTo>
                  <a:moveTo>
                    <a:pt x="210758" y="13582"/>
                  </a:moveTo>
                  <a:lnTo>
                    <a:pt x="210758" y="19560"/>
                  </a:lnTo>
                  <a:cubicBezTo>
                    <a:pt x="210758" y="19560"/>
                    <a:pt x="216435" y="19560"/>
                    <a:pt x="217332" y="16272"/>
                  </a:cubicBezTo>
                  <a:cubicBezTo>
                    <a:pt x="218229" y="12985"/>
                    <a:pt x="211952" y="13582"/>
                    <a:pt x="211952" y="13582"/>
                  </a:cubicBezTo>
                  <a:moveTo>
                    <a:pt x="189537" y="46159"/>
                  </a:moveTo>
                  <a:lnTo>
                    <a:pt x="205079" y="46159"/>
                  </a:lnTo>
                  <a:lnTo>
                    <a:pt x="208067" y="31216"/>
                  </a:lnTo>
                  <a:lnTo>
                    <a:pt x="213746" y="47056"/>
                  </a:lnTo>
                  <a:lnTo>
                    <a:pt x="240645" y="47056"/>
                  </a:lnTo>
                  <a:cubicBezTo>
                    <a:pt x="252808" y="47982"/>
                    <a:pt x="263597" y="39375"/>
                    <a:pt x="265451" y="27330"/>
                  </a:cubicBezTo>
                  <a:cubicBezTo>
                    <a:pt x="270233" y="5513"/>
                    <a:pt x="261864" y="1029"/>
                    <a:pt x="250208" y="1029"/>
                  </a:cubicBezTo>
                  <a:lnTo>
                    <a:pt x="237357" y="1029"/>
                  </a:lnTo>
                  <a:lnTo>
                    <a:pt x="227195" y="41676"/>
                  </a:lnTo>
                  <a:lnTo>
                    <a:pt x="221217" y="29721"/>
                  </a:lnTo>
                  <a:cubicBezTo>
                    <a:pt x="227464" y="28167"/>
                    <a:pt x="231708" y="22399"/>
                    <a:pt x="231379" y="15973"/>
                  </a:cubicBezTo>
                  <a:cubicBezTo>
                    <a:pt x="231379" y="7007"/>
                    <a:pt x="226598" y="1627"/>
                    <a:pt x="220023" y="1329"/>
                  </a:cubicBezTo>
                  <a:lnTo>
                    <a:pt x="199101" y="1329"/>
                  </a:lnTo>
                  <a:close/>
                  <a:moveTo>
                    <a:pt x="107347" y="46159"/>
                  </a:moveTo>
                  <a:lnTo>
                    <a:pt x="122291" y="46159"/>
                  </a:lnTo>
                  <a:lnTo>
                    <a:pt x="127372" y="22847"/>
                  </a:lnTo>
                  <a:lnTo>
                    <a:pt x="133349" y="46159"/>
                  </a:lnTo>
                  <a:lnTo>
                    <a:pt x="147994" y="46159"/>
                  </a:lnTo>
                  <a:lnTo>
                    <a:pt x="159650" y="-166"/>
                  </a:lnTo>
                  <a:lnTo>
                    <a:pt x="145603" y="-166"/>
                  </a:lnTo>
                  <a:lnTo>
                    <a:pt x="139924" y="23744"/>
                  </a:lnTo>
                  <a:lnTo>
                    <a:pt x="133648" y="133"/>
                  </a:lnTo>
                  <a:lnTo>
                    <a:pt x="119004" y="133"/>
                  </a:lnTo>
                  <a:close/>
                  <a:moveTo>
                    <a:pt x="34422" y="16272"/>
                  </a:moveTo>
                  <a:lnTo>
                    <a:pt x="47573" y="16272"/>
                  </a:lnTo>
                  <a:lnTo>
                    <a:pt x="43986" y="29721"/>
                  </a:lnTo>
                  <a:cubicBezTo>
                    <a:pt x="43986" y="34503"/>
                    <a:pt x="48469" y="35997"/>
                    <a:pt x="49964" y="29721"/>
                  </a:cubicBezTo>
                  <a:lnTo>
                    <a:pt x="52355" y="15973"/>
                  </a:lnTo>
                  <a:lnTo>
                    <a:pt x="65505" y="15973"/>
                  </a:lnTo>
                  <a:lnTo>
                    <a:pt x="62816" y="30618"/>
                  </a:lnTo>
                  <a:cubicBezTo>
                    <a:pt x="62247" y="40510"/>
                    <a:pt x="53759" y="48072"/>
                    <a:pt x="43867" y="47504"/>
                  </a:cubicBezTo>
                  <a:cubicBezTo>
                    <a:pt x="43418" y="47474"/>
                    <a:pt x="42940" y="47414"/>
                    <a:pt x="42492" y="47355"/>
                  </a:cubicBezTo>
                  <a:cubicBezTo>
                    <a:pt x="29939" y="47355"/>
                    <a:pt x="28744" y="38687"/>
                    <a:pt x="31434" y="29123"/>
                  </a:cubicBezTo>
                  <a:close/>
                  <a:moveTo>
                    <a:pt x="56539" y="-166"/>
                  </a:moveTo>
                  <a:lnTo>
                    <a:pt x="79851" y="-166"/>
                  </a:lnTo>
                  <a:lnTo>
                    <a:pt x="82242" y="24341"/>
                  </a:lnTo>
                  <a:lnTo>
                    <a:pt x="92404" y="-166"/>
                  </a:lnTo>
                  <a:lnTo>
                    <a:pt x="107946" y="-166"/>
                  </a:lnTo>
                  <a:lnTo>
                    <a:pt x="87024" y="45561"/>
                  </a:lnTo>
                  <a:lnTo>
                    <a:pt x="71483" y="45561"/>
                  </a:lnTo>
                  <a:lnTo>
                    <a:pt x="66402" y="13283"/>
                  </a:lnTo>
                  <a:lnTo>
                    <a:pt x="53551" y="13283"/>
                  </a:lnTo>
                  <a:close/>
                  <a:moveTo>
                    <a:pt x="4237" y="-166"/>
                  </a:moveTo>
                  <a:lnTo>
                    <a:pt x="49665" y="-166"/>
                  </a:lnTo>
                  <a:lnTo>
                    <a:pt x="46378" y="13283"/>
                  </a:lnTo>
                  <a:lnTo>
                    <a:pt x="25756" y="13283"/>
                  </a:lnTo>
                  <a:lnTo>
                    <a:pt x="18284" y="45561"/>
                  </a:lnTo>
                  <a:lnTo>
                    <a:pt x="2742" y="45561"/>
                  </a:lnTo>
                  <a:lnTo>
                    <a:pt x="10214" y="13283"/>
                  </a:lnTo>
                  <a:lnTo>
                    <a:pt x="-247" y="13283"/>
                  </a:lnTo>
                  <a:close/>
                </a:path>
              </a:pathLst>
            </a:custGeom>
            <a:solidFill>
              <a:srgbClr val="003791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82" name="任意多边形: 形状 1281"/>
            <p:cNvSpPr/>
            <p:nvPr/>
          </p:nvSpPr>
          <p:spPr>
            <a:xfrm>
              <a:off x="4338979" y="9104934"/>
              <a:ext cx="3586" cy="3885"/>
            </a:xfrm>
            <a:custGeom>
              <a:avLst/>
              <a:gdLst>
                <a:gd name="connsiteX0" fmla="*/ 0 w 3586"/>
                <a:gd name="connsiteY0" fmla="*/ 0 h 3885"/>
                <a:gd name="connsiteX1" fmla="*/ 3586 w 3586"/>
                <a:gd name="connsiteY1" fmla="*/ 0 h 3885"/>
                <a:gd name="connsiteX2" fmla="*/ 3586 w 3586"/>
                <a:gd name="connsiteY2" fmla="*/ 3885 h 3885"/>
                <a:gd name="connsiteX3" fmla="*/ 0 w 3586"/>
                <a:gd name="connsiteY3" fmla="*/ 3885 h 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6" h="3885">
                  <a:moveTo>
                    <a:pt x="0" y="0"/>
                  </a:moveTo>
                  <a:lnTo>
                    <a:pt x="3586" y="0"/>
                  </a:lnTo>
                  <a:lnTo>
                    <a:pt x="3586" y="3885"/>
                  </a:lnTo>
                  <a:lnTo>
                    <a:pt x="0" y="3885"/>
                  </a:lnTo>
                  <a:close/>
                </a:path>
              </a:pathLst>
            </a:custGeom>
            <a:solidFill>
              <a:srgbClr val="003791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83" name="任意多边形: 形状 1282"/>
            <p:cNvSpPr/>
            <p:nvPr/>
          </p:nvSpPr>
          <p:spPr>
            <a:xfrm>
              <a:off x="4334197" y="9104635"/>
              <a:ext cx="3586" cy="3885"/>
            </a:xfrm>
            <a:custGeom>
              <a:avLst/>
              <a:gdLst>
                <a:gd name="connsiteX0" fmla="*/ 0 w 3586"/>
                <a:gd name="connsiteY0" fmla="*/ 0 h 3885"/>
                <a:gd name="connsiteX1" fmla="*/ 3587 w 3586"/>
                <a:gd name="connsiteY1" fmla="*/ 0 h 3885"/>
                <a:gd name="connsiteX2" fmla="*/ 3587 w 3586"/>
                <a:gd name="connsiteY2" fmla="*/ 3885 h 3885"/>
                <a:gd name="connsiteX3" fmla="*/ 0 w 3586"/>
                <a:gd name="connsiteY3" fmla="*/ 3885 h 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6" h="3885">
                  <a:moveTo>
                    <a:pt x="0" y="0"/>
                  </a:moveTo>
                  <a:lnTo>
                    <a:pt x="3587" y="0"/>
                  </a:lnTo>
                  <a:lnTo>
                    <a:pt x="3587" y="3885"/>
                  </a:lnTo>
                  <a:lnTo>
                    <a:pt x="0" y="3885"/>
                  </a:lnTo>
                  <a:close/>
                </a:path>
              </a:pathLst>
            </a:custGeom>
            <a:solidFill>
              <a:srgbClr val="003791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84" name="任意多边形: 形状 1283"/>
            <p:cNvSpPr/>
            <p:nvPr/>
          </p:nvSpPr>
          <p:spPr>
            <a:xfrm>
              <a:off x="4310287" y="9108819"/>
              <a:ext cx="261513" cy="57383"/>
            </a:xfrm>
            <a:custGeom>
              <a:avLst/>
              <a:gdLst>
                <a:gd name="connsiteX0" fmla="*/ 154868 w 261513"/>
                <a:gd name="connsiteY0" fmla="*/ 55723 h 57383"/>
                <a:gd name="connsiteX1" fmla="*/ 154868 w 261513"/>
                <a:gd name="connsiteY1" fmla="*/ 34205 h 57383"/>
                <a:gd name="connsiteX2" fmla="*/ 157857 w 261513"/>
                <a:gd name="connsiteY2" fmla="*/ 34205 h 57383"/>
                <a:gd name="connsiteX3" fmla="*/ 157857 w 261513"/>
                <a:gd name="connsiteY3" fmla="*/ 43170 h 57383"/>
                <a:gd name="connsiteX4" fmla="*/ 168617 w 261513"/>
                <a:gd name="connsiteY4" fmla="*/ 43170 h 57383"/>
                <a:gd name="connsiteX5" fmla="*/ 168617 w 261513"/>
                <a:gd name="connsiteY5" fmla="*/ 34205 h 57383"/>
                <a:gd name="connsiteX6" fmla="*/ 171306 w 261513"/>
                <a:gd name="connsiteY6" fmla="*/ 34205 h 57383"/>
                <a:gd name="connsiteX7" fmla="*/ 171306 w 261513"/>
                <a:gd name="connsiteY7" fmla="*/ 55723 h 57383"/>
                <a:gd name="connsiteX8" fmla="*/ 168617 w 261513"/>
                <a:gd name="connsiteY8" fmla="*/ 55723 h 57383"/>
                <a:gd name="connsiteX9" fmla="*/ 168617 w 261513"/>
                <a:gd name="connsiteY9" fmla="*/ 45561 h 57383"/>
                <a:gd name="connsiteX10" fmla="*/ 156960 w 261513"/>
                <a:gd name="connsiteY10" fmla="*/ 45561 h 57383"/>
                <a:gd name="connsiteX11" fmla="*/ 156960 w 261513"/>
                <a:gd name="connsiteY11" fmla="*/ 55723 h 57383"/>
                <a:gd name="connsiteX12" fmla="*/ 139028 w 261513"/>
                <a:gd name="connsiteY12" fmla="*/ 47952 h 57383"/>
                <a:gd name="connsiteX13" fmla="*/ 139028 w 261513"/>
                <a:gd name="connsiteY13" fmla="*/ 51838 h 57383"/>
                <a:gd name="connsiteX14" fmla="*/ 142316 w 261513"/>
                <a:gd name="connsiteY14" fmla="*/ 53930 h 57383"/>
                <a:gd name="connsiteX15" fmla="*/ 145005 w 261513"/>
                <a:gd name="connsiteY15" fmla="*/ 53930 h 57383"/>
                <a:gd name="connsiteX16" fmla="*/ 145005 w 261513"/>
                <a:gd name="connsiteY16" fmla="*/ 49447 h 57383"/>
                <a:gd name="connsiteX17" fmla="*/ 145005 w 261513"/>
                <a:gd name="connsiteY17" fmla="*/ 44964 h 57383"/>
                <a:gd name="connsiteX18" fmla="*/ 139536 w 261513"/>
                <a:gd name="connsiteY18" fmla="*/ 44455 h 57383"/>
                <a:gd name="connsiteX19" fmla="*/ 139028 w 261513"/>
                <a:gd name="connsiteY19" fmla="*/ 44964 h 57383"/>
                <a:gd name="connsiteX20" fmla="*/ 139028 w 261513"/>
                <a:gd name="connsiteY20" fmla="*/ 49447 h 57383"/>
                <a:gd name="connsiteX21" fmla="*/ 139028 w 261513"/>
                <a:gd name="connsiteY21" fmla="*/ 57217 h 57383"/>
                <a:gd name="connsiteX22" fmla="*/ 136935 w 261513"/>
                <a:gd name="connsiteY22" fmla="*/ 57217 h 57383"/>
                <a:gd name="connsiteX23" fmla="*/ 136935 w 261513"/>
                <a:gd name="connsiteY23" fmla="*/ 35699 h 57383"/>
                <a:gd name="connsiteX24" fmla="*/ 139327 w 261513"/>
                <a:gd name="connsiteY24" fmla="*/ 35699 h 57383"/>
                <a:gd name="connsiteX25" fmla="*/ 139327 w 261513"/>
                <a:gd name="connsiteY25" fmla="*/ 43470 h 57383"/>
                <a:gd name="connsiteX26" fmla="*/ 143510 w 261513"/>
                <a:gd name="connsiteY26" fmla="*/ 41377 h 57383"/>
                <a:gd name="connsiteX27" fmla="*/ 146201 w 261513"/>
                <a:gd name="connsiteY27" fmla="*/ 41377 h 57383"/>
                <a:gd name="connsiteX28" fmla="*/ 148293 w 261513"/>
                <a:gd name="connsiteY28" fmla="*/ 42872 h 57383"/>
                <a:gd name="connsiteX29" fmla="*/ 148293 w 261513"/>
                <a:gd name="connsiteY29" fmla="*/ 45561 h 57383"/>
                <a:gd name="connsiteX30" fmla="*/ 148293 w 261513"/>
                <a:gd name="connsiteY30" fmla="*/ 48550 h 57383"/>
                <a:gd name="connsiteX31" fmla="*/ 146499 w 261513"/>
                <a:gd name="connsiteY31" fmla="*/ 54826 h 57383"/>
                <a:gd name="connsiteX32" fmla="*/ 141717 w 261513"/>
                <a:gd name="connsiteY32" fmla="*/ 57217 h 57383"/>
                <a:gd name="connsiteX33" fmla="*/ 137534 w 261513"/>
                <a:gd name="connsiteY33" fmla="*/ 54826 h 57383"/>
                <a:gd name="connsiteX34" fmla="*/ 110934 w 261513"/>
                <a:gd name="connsiteY34" fmla="*/ 57217 h 57383"/>
                <a:gd name="connsiteX35" fmla="*/ 110934 w 261513"/>
                <a:gd name="connsiteY35" fmla="*/ 41676 h 57383"/>
                <a:gd name="connsiteX36" fmla="*/ 113325 w 261513"/>
                <a:gd name="connsiteY36" fmla="*/ 41676 h 57383"/>
                <a:gd name="connsiteX37" fmla="*/ 113325 w 261513"/>
                <a:gd name="connsiteY37" fmla="*/ 43768 h 57383"/>
                <a:gd name="connsiteX38" fmla="*/ 115118 w 261513"/>
                <a:gd name="connsiteY38" fmla="*/ 41975 h 57383"/>
                <a:gd name="connsiteX39" fmla="*/ 117808 w 261513"/>
                <a:gd name="connsiteY39" fmla="*/ 41975 h 57383"/>
                <a:gd name="connsiteX40" fmla="*/ 120498 w 261513"/>
                <a:gd name="connsiteY40" fmla="*/ 41975 h 57383"/>
                <a:gd name="connsiteX41" fmla="*/ 121992 w 261513"/>
                <a:gd name="connsiteY41" fmla="*/ 44067 h 57383"/>
                <a:gd name="connsiteX42" fmla="*/ 126774 w 261513"/>
                <a:gd name="connsiteY42" fmla="*/ 41377 h 57383"/>
                <a:gd name="connsiteX43" fmla="*/ 130360 w 261513"/>
                <a:gd name="connsiteY43" fmla="*/ 41377 h 57383"/>
                <a:gd name="connsiteX44" fmla="*/ 130360 w 261513"/>
                <a:gd name="connsiteY44" fmla="*/ 45263 h 57383"/>
                <a:gd name="connsiteX45" fmla="*/ 130360 w 261513"/>
                <a:gd name="connsiteY45" fmla="*/ 56022 h 57383"/>
                <a:gd name="connsiteX46" fmla="*/ 127670 w 261513"/>
                <a:gd name="connsiteY46" fmla="*/ 56022 h 57383"/>
                <a:gd name="connsiteX47" fmla="*/ 127670 w 261513"/>
                <a:gd name="connsiteY47" fmla="*/ 46159 h 57383"/>
                <a:gd name="connsiteX48" fmla="*/ 127670 w 261513"/>
                <a:gd name="connsiteY48" fmla="*/ 44067 h 57383"/>
                <a:gd name="connsiteX49" fmla="*/ 127670 w 261513"/>
                <a:gd name="connsiteY49" fmla="*/ 44067 h 57383"/>
                <a:gd name="connsiteX50" fmla="*/ 127670 w 261513"/>
                <a:gd name="connsiteY50" fmla="*/ 44067 h 57383"/>
                <a:gd name="connsiteX51" fmla="*/ 124981 w 261513"/>
                <a:gd name="connsiteY51" fmla="*/ 44067 h 57383"/>
                <a:gd name="connsiteX52" fmla="*/ 124981 w 261513"/>
                <a:gd name="connsiteY52" fmla="*/ 47654 h 57383"/>
                <a:gd name="connsiteX53" fmla="*/ 124981 w 261513"/>
                <a:gd name="connsiteY53" fmla="*/ 56620 h 57383"/>
                <a:gd name="connsiteX54" fmla="*/ 122291 w 261513"/>
                <a:gd name="connsiteY54" fmla="*/ 56620 h 57383"/>
                <a:gd name="connsiteX55" fmla="*/ 122291 w 261513"/>
                <a:gd name="connsiteY55" fmla="*/ 46458 h 57383"/>
                <a:gd name="connsiteX56" fmla="*/ 122291 w 261513"/>
                <a:gd name="connsiteY56" fmla="*/ 43768 h 57383"/>
                <a:gd name="connsiteX57" fmla="*/ 120198 w 261513"/>
                <a:gd name="connsiteY57" fmla="*/ 43768 h 57383"/>
                <a:gd name="connsiteX58" fmla="*/ 118405 w 261513"/>
                <a:gd name="connsiteY58" fmla="*/ 43768 h 57383"/>
                <a:gd name="connsiteX59" fmla="*/ 116911 w 261513"/>
                <a:gd name="connsiteY59" fmla="*/ 45561 h 57383"/>
                <a:gd name="connsiteX60" fmla="*/ 116911 w 261513"/>
                <a:gd name="connsiteY60" fmla="*/ 48849 h 57383"/>
                <a:gd name="connsiteX61" fmla="*/ 116911 w 261513"/>
                <a:gd name="connsiteY61" fmla="*/ 56919 h 57383"/>
                <a:gd name="connsiteX62" fmla="*/ 96886 w 261513"/>
                <a:gd name="connsiteY62" fmla="*/ 48849 h 57383"/>
                <a:gd name="connsiteX63" fmla="*/ 96886 w 261513"/>
                <a:gd name="connsiteY63" fmla="*/ 46159 h 57383"/>
                <a:gd name="connsiteX64" fmla="*/ 105554 w 261513"/>
                <a:gd name="connsiteY64" fmla="*/ 46159 h 57383"/>
                <a:gd name="connsiteX65" fmla="*/ 105554 w 261513"/>
                <a:gd name="connsiteY65" fmla="*/ 54229 h 57383"/>
                <a:gd name="connsiteX66" fmla="*/ 101669 w 261513"/>
                <a:gd name="connsiteY66" fmla="*/ 56919 h 57383"/>
                <a:gd name="connsiteX67" fmla="*/ 97186 w 261513"/>
                <a:gd name="connsiteY67" fmla="*/ 56919 h 57383"/>
                <a:gd name="connsiteX68" fmla="*/ 91507 w 261513"/>
                <a:gd name="connsiteY68" fmla="*/ 55424 h 57383"/>
                <a:gd name="connsiteX69" fmla="*/ 87921 w 261513"/>
                <a:gd name="connsiteY69" fmla="*/ 51539 h 57383"/>
                <a:gd name="connsiteX70" fmla="*/ 86427 w 261513"/>
                <a:gd name="connsiteY70" fmla="*/ 45861 h 57383"/>
                <a:gd name="connsiteX71" fmla="*/ 86427 w 261513"/>
                <a:gd name="connsiteY71" fmla="*/ 39883 h 57383"/>
                <a:gd name="connsiteX72" fmla="*/ 90311 w 261513"/>
                <a:gd name="connsiteY72" fmla="*/ 35699 h 57383"/>
                <a:gd name="connsiteX73" fmla="*/ 95692 w 261513"/>
                <a:gd name="connsiteY73" fmla="*/ 35699 h 57383"/>
                <a:gd name="connsiteX74" fmla="*/ 99875 w 261513"/>
                <a:gd name="connsiteY74" fmla="*/ 35699 h 57383"/>
                <a:gd name="connsiteX75" fmla="*/ 104060 w 261513"/>
                <a:gd name="connsiteY75" fmla="*/ 41377 h 57383"/>
                <a:gd name="connsiteX76" fmla="*/ 101669 w 261513"/>
                <a:gd name="connsiteY76" fmla="*/ 41377 h 57383"/>
                <a:gd name="connsiteX77" fmla="*/ 101669 w 261513"/>
                <a:gd name="connsiteY77" fmla="*/ 38687 h 57383"/>
                <a:gd name="connsiteX78" fmla="*/ 99875 w 261513"/>
                <a:gd name="connsiteY78" fmla="*/ 37193 h 57383"/>
                <a:gd name="connsiteX79" fmla="*/ 96886 w 261513"/>
                <a:gd name="connsiteY79" fmla="*/ 37193 h 57383"/>
                <a:gd name="connsiteX80" fmla="*/ 93599 w 261513"/>
                <a:gd name="connsiteY80" fmla="*/ 37193 h 57383"/>
                <a:gd name="connsiteX81" fmla="*/ 91507 w 261513"/>
                <a:gd name="connsiteY81" fmla="*/ 38687 h 57383"/>
                <a:gd name="connsiteX82" fmla="*/ 90013 w 261513"/>
                <a:gd name="connsiteY82" fmla="*/ 40779 h 57383"/>
                <a:gd name="connsiteX83" fmla="*/ 90013 w 261513"/>
                <a:gd name="connsiteY83" fmla="*/ 45263 h 57383"/>
                <a:gd name="connsiteX84" fmla="*/ 90013 w 261513"/>
                <a:gd name="connsiteY84" fmla="*/ 50045 h 57383"/>
                <a:gd name="connsiteX85" fmla="*/ 92703 w 261513"/>
                <a:gd name="connsiteY85" fmla="*/ 53033 h 57383"/>
                <a:gd name="connsiteX86" fmla="*/ 96588 w 261513"/>
                <a:gd name="connsiteY86" fmla="*/ 53033 h 57383"/>
                <a:gd name="connsiteX87" fmla="*/ 100175 w 261513"/>
                <a:gd name="connsiteY87" fmla="*/ 53033 h 57383"/>
                <a:gd name="connsiteX88" fmla="*/ 102565 w 261513"/>
                <a:gd name="connsiteY88" fmla="*/ 51240 h 57383"/>
                <a:gd name="connsiteX89" fmla="*/ 102565 w 261513"/>
                <a:gd name="connsiteY89" fmla="*/ 47355 h 57383"/>
                <a:gd name="connsiteX90" fmla="*/ 251404 w 261513"/>
                <a:gd name="connsiteY90" fmla="*/ 23445 h 57383"/>
                <a:gd name="connsiteX91" fmla="*/ 251404 w 261513"/>
                <a:gd name="connsiteY91" fmla="*/ 2225 h 57383"/>
                <a:gd name="connsiteX92" fmla="*/ 244829 w 261513"/>
                <a:gd name="connsiteY92" fmla="*/ 2225 h 57383"/>
                <a:gd name="connsiteX93" fmla="*/ 244829 w 261513"/>
                <a:gd name="connsiteY93" fmla="*/ -166 h 57383"/>
                <a:gd name="connsiteX94" fmla="*/ 261266 w 261513"/>
                <a:gd name="connsiteY94" fmla="*/ -166 h 57383"/>
                <a:gd name="connsiteX95" fmla="*/ 261266 w 261513"/>
                <a:gd name="connsiteY95" fmla="*/ 2225 h 57383"/>
                <a:gd name="connsiteX96" fmla="*/ 254393 w 261513"/>
                <a:gd name="connsiteY96" fmla="*/ 2225 h 57383"/>
                <a:gd name="connsiteX97" fmla="*/ 254393 w 261513"/>
                <a:gd name="connsiteY97" fmla="*/ 21353 h 57383"/>
                <a:gd name="connsiteX98" fmla="*/ 226896 w 261513"/>
                <a:gd name="connsiteY98" fmla="*/ 11490 h 57383"/>
                <a:gd name="connsiteX99" fmla="*/ 232874 w 261513"/>
                <a:gd name="connsiteY99" fmla="*/ 11490 h 57383"/>
                <a:gd name="connsiteX100" fmla="*/ 235863 w 261513"/>
                <a:gd name="connsiteY100" fmla="*/ 11490 h 57383"/>
                <a:gd name="connsiteX101" fmla="*/ 237357 w 261513"/>
                <a:gd name="connsiteY101" fmla="*/ 11490 h 57383"/>
                <a:gd name="connsiteX102" fmla="*/ 237357 w 261513"/>
                <a:gd name="connsiteY102" fmla="*/ 9697 h 57383"/>
                <a:gd name="connsiteX103" fmla="*/ 237357 w 261513"/>
                <a:gd name="connsiteY103" fmla="*/ 7007 h 57383"/>
                <a:gd name="connsiteX104" fmla="*/ 233770 w 261513"/>
                <a:gd name="connsiteY104" fmla="*/ 7007 h 57383"/>
                <a:gd name="connsiteX105" fmla="*/ 227195 w 261513"/>
                <a:gd name="connsiteY105" fmla="*/ 7007 h 57383"/>
                <a:gd name="connsiteX106" fmla="*/ 224206 w 261513"/>
                <a:gd name="connsiteY106" fmla="*/ 23445 h 57383"/>
                <a:gd name="connsiteX107" fmla="*/ 224206 w 261513"/>
                <a:gd name="connsiteY107" fmla="*/ 1926 h 57383"/>
                <a:gd name="connsiteX108" fmla="*/ 233471 w 261513"/>
                <a:gd name="connsiteY108" fmla="*/ 1926 h 57383"/>
                <a:gd name="connsiteX109" fmla="*/ 237656 w 261513"/>
                <a:gd name="connsiteY109" fmla="*/ 1926 h 57383"/>
                <a:gd name="connsiteX110" fmla="*/ 240046 w 261513"/>
                <a:gd name="connsiteY110" fmla="*/ 4018 h 57383"/>
                <a:gd name="connsiteX111" fmla="*/ 240046 w 261513"/>
                <a:gd name="connsiteY111" fmla="*/ 7306 h 57383"/>
                <a:gd name="connsiteX112" fmla="*/ 238552 w 261513"/>
                <a:gd name="connsiteY112" fmla="*/ 11191 h 57383"/>
                <a:gd name="connsiteX113" fmla="*/ 234069 w 261513"/>
                <a:gd name="connsiteY113" fmla="*/ 12985 h 57383"/>
                <a:gd name="connsiteX114" fmla="*/ 235863 w 261513"/>
                <a:gd name="connsiteY114" fmla="*/ 12985 h 57383"/>
                <a:gd name="connsiteX115" fmla="*/ 237954 w 261513"/>
                <a:gd name="connsiteY115" fmla="*/ 15973 h 57383"/>
                <a:gd name="connsiteX116" fmla="*/ 241540 w 261513"/>
                <a:gd name="connsiteY116" fmla="*/ 21652 h 57383"/>
                <a:gd name="connsiteX117" fmla="*/ 238253 w 261513"/>
                <a:gd name="connsiteY117" fmla="*/ 21652 h 57383"/>
                <a:gd name="connsiteX118" fmla="*/ 235564 w 261513"/>
                <a:gd name="connsiteY118" fmla="*/ 17169 h 57383"/>
                <a:gd name="connsiteX119" fmla="*/ 233471 w 261513"/>
                <a:gd name="connsiteY119" fmla="*/ 14180 h 57383"/>
                <a:gd name="connsiteX120" fmla="*/ 233471 w 261513"/>
                <a:gd name="connsiteY120" fmla="*/ 14180 h 57383"/>
                <a:gd name="connsiteX121" fmla="*/ 233471 w 261513"/>
                <a:gd name="connsiteY121" fmla="*/ 14180 h 57383"/>
                <a:gd name="connsiteX122" fmla="*/ 228689 w 261513"/>
                <a:gd name="connsiteY122" fmla="*/ 14180 h 57383"/>
                <a:gd name="connsiteX123" fmla="*/ 228689 w 261513"/>
                <a:gd name="connsiteY123" fmla="*/ 23744 h 57383"/>
                <a:gd name="connsiteX124" fmla="*/ 203285 w 261513"/>
                <a:gd name="connsiteY124" fmla="*/ 23445 h 57383"/>
                <a:gd name="connsiteX125" fmla="*/ 203285 w 261513"/>
                <a:gd name="connsiteY125" fmla="*/ 1926 h 57383"/>
                <a:gd name="connsiteX126" fmla="*/ 218228 w 261513"/>
                <a:gd name="connsiteY126" fmla="*/ 1926 h 57383"/>
                <a:gd name="connsiteX127" fmla="*/ 218228 w 261513"/>
                <a:gd name="connsiteY127" fmla="*/ 2225 h 57383"/>
                <a:gd name="connsiteX128" fmla="*/ 205976 w 261513"/>
                <a:gd name="connsiteY128" fmla="*/ 2225 h 57383"/>
                <a:gd name="connsiteX129" fmla="*/ 205976 w 261513"/>
                <a:gd name="connsiteY129" fmla="*/ 8800 h 57383"/>
                <a:gd name="connsiteX130" fmla="*/ 216734 w 261513"/>
                <a:gd name="connsiteY130" fmla="*/ 8800 h 57383"/>
                <a:gd name="connsiteX131" fmla="*/ 216734 w 261513"/>
                <a:gd name="connsiteY131" fmla="*/ 11490 h 57383"/>
                <a:gd name="connsiteX132" fmla="*/ 205078 w 261513"/>
                <a:gd name="connsiteY132" fmla="*/ 11490 h 57383"/>
                <a:gd name="connsiteX133" fmla="*/ 205078 w 261513"/>
                <a:gd name="connsiteY133" fmla="*/ 18962 h 57383"/>
                <a:gd name="connsiteX134" fmla="*/ 217930 w 261513"/>
                <a:gd name="connsiteY134" fmla="*/ 18962 h 57383"/>
                <a:gd name="connsiteX135" fmla="*/ 217930 w 261513"/>
                <a:gd name="connsiteY135" fmla="*/ 21353 h 57383"/>
                <a:gd name="connsiteX136" fmla="*/ 195515 w 261513"/>
                <a:gd name="connsiteY136" fmla="*/ 15973 h 57383"/>
                <a:gd name="connsiteX137" fmla="*/ 198205 w 261513"/>
                <a:gd name="connsiteY137" fmla="*/ 15973 h 57383"/>
                <a:gd name="connsiteX138" fmla="*/ 195216 w 261513"/>
                <a:gd name="connsiteY138" fmla="*/ 21353 h 57383"/>
                <a:gd name="connsiteX139" fmla="*/ 189537 w 261513"/>
                <a:gd name="connsiteY139" fmla="*/ 23146 h 57383"/>
                <a:gd name="connsiteX140" fmla="*/ 184158 w 261513"/>
                <a:gd name="connsiteY140" fmla="*/ 23146 h 57383"/>
                <a:gd name="connsiteX141" fmla="*/ 180869 w 261513"/>
                <a:gd name="connsiteY141" fmla="*/ 18962 h 57383"/>
                <a:gd name="connsiteX142" fmla="*/ 180869 w 261513"/>
                <a:gd name="connsiteY142" fmla="*/ 12985 h 57383"/>
                <a:gd name="connsiteX143" fmla="*/ 180869 w 261513"/>
                <a:gd name="connsiteY143" fmla="*/ 7306 h 57383"/>
                <a:gd name="connsiteX144" fmla="*/ 184457 w 261513"/>
                <a:gd name="connsiteY144" fmla="*/ 3420 h 57383"/>
                <a:gd name="connsiteX145" fmla="*/ 189238 w 261513"/>
                <a:gd name="connsiteY145" fmla="*/ 3420 h 57383"/>
                <a:gd name="connsiteX146" fmla="*/ 194618 w 261513"/>
                <a:gd name="connsiteY146" fmla="*/ 3420 h 57383"/>
                <a:gd name="connsiteX147" fmla="*/ 197606 w 261513"/>
                <a:gd name="connsiteY147" fmla="*/ 8202 h 57383"/>
                <a:gd name="connsiteX148" fmla="*/ 194916 w 261513"/>
                <a:gd name="connsiteY148" fmla="*/ 8202 h 57383"/>
                <a:gd name="connsiteX149" fmla="*/ 192825 w 261513"/>
                <a:gd name="connsiteY149" fmla="*/ 4616 h 57383"/>
                <a:gd name="connsiteX150" fmla="*/ 189238 w 261513"/>
                <a:gd name="connsiteY150" fmla="*/ 4616 h 57383"/>
                <a:gd name="connsiteX151" fmla="*/ 182962 w 261513"/>
                <a:gd name="connsiteY151" fmla="*/ 8800 h 57383"/>
                <a:gd name="connsiteX152" fmla="*/ 182962 w 261513"/>
                <a:gd name="connsiteY152" fmla="*/ 12985 h 57383"/>
                <a:gd name="connsiteX153" fmla="*/ 182962 w 261513"/>
                <a:gd name="connsiteY153" fmla="*/ 18065 h 57383"/>
                <a:gd name="connsiteX154" fmla="*/ 185353 w 261513"/>
                <a:gd name="connsiteY154" fmla="*/ 21054 h 57383"/>
                <a:gd name="connsiteX155" fmla="*/ 188940 w 261513"/>
                <a:gd name="connsiteY155" fmla="*/ 21054 h 57383"/>
                <a:gd name="connsiteX156" fmla="*/ 192825 w 261513"/>
                <a:gd name="connsiteY156" fmla="*/ 21054 h 57383"/>
                <a:gd name="connsiteX157" fmla="*/ 194916 w 261513"/>
                <a:gd name="connsiteY157" fmla="*/ 16870 h 57383"/>
                <a:gd name="connsiteX158" fmla="*/ 147396 w 261513"/>
                <a:gd name="connsiteY158" fmla="*/ 21951 h 57383"/>
                <a:gd name="connsiteX159" fmla="*/ 151879 w 261513"/>
                <a:gd name="connsiteY159" fmla="*/ 21951 h 57383"/>
                <a:gd name="connsiteX160" fmla="*/ 155167 w 261513"/>
                <a:gd name="connsiteY160" fmla="*/ 21951 h 57383"/>
                <a:gd name="connsiteX161" fmla="*/ 156960 w 261513"/>
                <a:gd name="connsiteY161" fmla="*/ 21951 h 57383"/>
                <a:gd name="connsiteX162" fmla="*/ 158454 w 261513"/>
                <a:gd name="connsiteY162" fmla="*/ 18962 h 57383"/>
                <a:gd name="connsiteX163" fmla="*/ 158454 w 261513"/>
                <a:gd name="connsiteY163" fmla="*/ 14778 h 57383"/>
                <a:gd name="connsiteX164" fmla="*/ 158454 w 261513"/>
                <a:gd name="connsiteY164" fmla="*/ 9697 h 57383"/>
                <a:gd name="connsiteX165" fmla="*/ 159411 w 261513"/>
                <a:gd name="connsiteY165" fmla="*/ 3869 h 57383"/>
                <a:gd name="connsiteX166" fmla="*/ 156960 w 261513"/>
                <a:gd name="connsiteY166" fmla="*/ 2225 h 57383"/>
                <a:gd name="connsiteX167" fmla="*/ 153374 w 261513"/>
                <a:gd name="connsiteY167" fmla="*/ 2225 h 57383"/>
                <a:gd name="connsiteX168" fmla="*/ 149189 w 261513"/>
                <a:gd name="connsiteY168" fmla="*/ 2225 h 57383"/>
                <a:gd name="connsiteX169" fmla="*/ 144706 w 261513"/>
                <a:gd name="connsiteY169" fmla="*/ 24342 h 57383"/>
                <a:gd name="connsiteX170" fmla="*/ 144706 w 261513"/>
                <a:gd name="connsiteY170" fmla="*/ 2823 h 57383"/>
                <a:gd name="connsiteX171" fmla="*/ 156960 w 261513"/>
                <a:gd name="connsiteY171" fmla="*/ 2823 h 57383"/>
                <a:gd name="connsiteX172" fmla="*/ 159949 w 261513"/>
                <a:gd name="connsiteY172" fmla="*/ 4317 h 57383"/>
                <a:gd name="connsiteX173" fmla="*/ 162340 w 261513"/>
                <a:gd name="connsiteY173" fmla="*/ 7904 h 57383"/>
                <a:gd name="connsiteX174" fmla="*/ 162340 w 261513"/>
                <a:gd name="connsiteY174" fmla="*/ 13283 h 57383"/>
                <a:gd name="connsiteX175" fmla="*/ 162340 w 261513"/>
                <a:gd name="connsiteY175" fmla="*/ 17467 h 57383"/>
                <a:gd name="connsiteX176" fmla="*/ 162340 w 261513"/>
                <a:gd name="connsiteY176" fmla="*/ 20755 h 57383"/>
                <a:gd name="connsiteX177" fmla="*/ 160247 w 261513"/>
                <a:gd name="connsiteY177" fmla="*/ 22548 h 57383"/>
                <a:gd name="connsiteX178" fmla="*/ 157857 w 261513"/>
                <a:gd name="connsiteY178" fmla="*/ 22548 h 57383"/>
                <a:gd name="connsiteX179" fmla="*/ 147098 w 261513"/>
                <a:gd name="connsiteY179" fmla="*/ 22548 h 57383"/>
                <a:gd name="connsiteX180" fmla="*/ 124981 w 261513"/>
                <a:gd name="connsiteY180" fmla="*/ 12387 h 57383"/>
                <a:gd name="connsiteX181" fmla="*/ 130659 w 261513"/>
                <a:gd name="connsiteY181" fmla="*/ 12387 h 57383"/>
                <a:gd name="connsiteX182" fmla="*/ 133648 w 261513"/>
                <a:gd name="connsiteY182" fmla="*/ 12387 h 57383"/>
                <a:gd name="connsiteX183" fmla="*/ 135441 w 261513"/>
                <a:gd name="connsiteY183" fmla="*/ 12387 h 57383"/>
                <a:gd name="connsiteX184" fmla="*/ 135441 w 261513"/>
                <a:gd name="connsiteY184" fmla="*/ 10593 h 57383"/>
                <a:gd name="connsiteX185" fmla="*/ 135441 w 261513"/>
                <a:gd name="connsiteY185" fmla="*/ 7904 h 57383"/>
                <a:gd name="connsiteX186" fmla="*/ 131855 w 261513"/>
                <a:gd name="connsiteY186" fmla="*/ 7904 h 57383"/>
                <a:gd name="connsiteX187" fmla="*/ 127073 w 261513"/>
                <a:gd name="connsiteY187" fmla="*/ 7904 h 57383"/>
                <a:gd name="connsiteX188" fmla="*/ 121992 w 261513"/>
                <a:gd name="connsiteY188" fmla="*/ 24342 h 57383"/>
                <a:gd name="connsiteX189" fmla="*/ 121992 w 261513"/>
                <a:gd name="connsiteY189" fmla="*/ 2823 h 57383"/>
                <a:gd name="connsiteX190" fmla="*/ 131258 w 261513"/>
                <a:gd name="connsiteY190" fmla="*/ 2823 h 57383"/>
                <a:gd name="connsiteX191" fmla="*/ 135441 w 261513"/>
                <a:gd name="connsiteY191" fmla="*/ 2823 h 57383"/>
                <a:gd name="connsiteX192" fmla="*/ 137832 w 261513"/>
                <a:gd name="connsiteY192" fmla="*/ 4915 h 57383"/>
                <a:gd name="connsiteX193" fmla="*/ 137832 w 261513"/>
                <a:gd name="connsiteY193" fmla="*/ 8202 h 57383"/>
                <a:gd name="connsiteX194" fmla="*/ 136338 w 261513"/>
                <a:gd name="connsiteY194" fmla="*/ 12088 h 57383"/>
                <a:gd name="connsiteX195" fmla="*/ 131855 w 261513"/>
                <a:gd name="connsiteY195" fmla="*/ 13881 h 57383"/>
                <a:gd name="connsiteX196" fmla="*/ 133648 w 261513"/>
                <a:gd name="connsiteY196" fmla="*/ 13881 h 57383"/>
                <a:gd name="connsiteX197" fmla="*/ 135740 w 261513"/>
                <a:gd name="connsiteY197" fmla="*/ 16870 h 57383"/>
                <a:gd name="connsiteX198" fmla="*/ 139626 w 261513"/>
                <a:gd name="connsiteY198" fmla="*/ 22548 h 57383"/>
                <a:gd name="connsiteX199" fmla="*/ 136039 w 261513"/>
                <a:gd name="connsiteY199" fmla="*/ 22548 h 57383"/>
                <a:gd name="connsiteX200" fmla="*/ 133349 w 261513"/>
                <a:gd name="connsiteY200" fmla="*/ 18065 h 57383"/>
                <a:gd name="connsiteX201" fmla="*/ 131258 w 261513"/>
                <a:gd name="connsiteY201" fmla="*/ 15076 h 57383"/>
                <a:gd name="connsiteX202" fmla="*/ 131258 w 261513"/>
                <a:gd name="connsiteY202" fmla="*/ 15076 h 57383"/>
                <a:gd name="connsiteX203" fmla="*/ 131258 w 261513"/>
                <a:gd name="connsiteY203" fmla="*/ 15076 h 57383"/>
                <a:gd name="connsiteX204" fmla="*/ 127073 w 261513"/>
                <a:gd name="connsiteY204" fmla="*/ 15076 h 57383"/>
                <a:gd name="connsiteX205" fmla="*/ 127073 w 261513"/>
                <a:gd name="connsiteY205" fmla="*/ 24640 h 57383"/>
                <a:gd name="connsiteX206" fmla="*/ 99875 w 261513"/>
                <a:gd name="connsiteY206" fmla="*/ 13881 h 57383"/>
                <a:gd name="connsiteX207" fmla="*/ 101968 w 261513"/>
                <a:gd name="connsiteY207" fmla="*/ 20158 h 57383"/>
                <a:gd name="connsiteX208" fmla="*/ 107048 w 261513"/>
                <a:gd name="connsiteY208" fmla="*/ 22249 h 57383"/>
                <a:gd name="connsiteX209" fmla="*/ 112129 w 261513"/>
                <a:gd name="connsiteY209" fmla="*/ 20158 h 57383"/>
                <a:gd name="connsiteX210" fmla="*/ 113922 w 261513"/>
                <a:gd name="connsiteY210" fmla="*/ 13582 h 57383"/>
                <a:gd name="connsiteX211" fmla="*/ 113922 w 261513"/>
                <a:gd name="connsiteY211" fmla="*/ 9099 h 57383"/>
                <a:gd name="connsiteX212" fmla="*/ 111233 w 261513"/>
                <a:gd name="connsiteY212" fmla="*/ 5811 h 57383"/>
                <a:gd name="connsiteX213" fmla="*/ 107646 w 261513"/>
                <a:gd name="connsiteY213" fmla="*/ 5811 h 57383"/>
                <a:gd name="connsiteX214" fmla="*/ 102565 w 261513"/>
                <a:gd name="connsiteY214" fmla="*/ 7904 h 57383"/>
                <a:gd name="connsiteX215" fmla="*/ 100473 w 261513"/>
                <a:gd name="connsiteY215" fmla="*/ 14778 h 57383"/>
                <a:gd name="connsiteX216" fmla="*/ 97485 w 261513"/>
                <a:gd name="connsiteY216" fmla="*/ 14778 h 57383"/>
                <a:gd name="connsiteX217" fmla="*/ 100473 w 261513"/>
                <a:gd name="connsiteY217" fmla="*/ 6409 h 57383"/>
                <a:gd name="connsiteX218" fmla="*/ 107646 w 261513"/>
                <a:gd name="connsiteY218" fmla="*/ 3122 h 57383"/>
                <a:gd name="connsiteX219" fmla="*/ 112727 w 261513"/>
                <a:gd name="connsiteY219" fmla="*/ 4616 h 57383"/>
                <a:gd name="connsiteX220" fmla="*/ 116314 w 261513"/>
                <a:gd name="connsiteY220" fmla="*/ 8800 h 57383"/>
                <a:gd name="connsiteX221" fmla="*/ 116314 w 261513"/>
                <a:gd name="connsiteY221" fmla="*/ 14479 h 57383"/>
                <a:gd name="connsiteX222" fmla="*/ 116314 w 261513"/>
                <a:gd name="connsiteY222" fmla="*/ 20456 h 57383"/>
                <a:gd name="connsiteX223" fmla="*/ 112727 w 261513"/>
                <a:gd name="connsiteY223" fmla="*/ 24342 h 57383"/>
                <a:gd name="connsiteX224" fmla="*/ 107646 w 261513"/>
                <a:gd name="connsiteY224" fmla="*/ 24342 h 57383"/>
                <a:gd name="connsiteX225" fmla="*/ 102267 w 261513"/>
                <a:gd name="connsiteY225" fmla="*/ 24342 h 57383"/>
                <a:gd name="connsiteX226" fmla="*/ 98680 w 261513"/>
                <a:gd name="connsiteY226" fmla="*/ 20158 h 57383"/>
                <a:gd name="connsiteX227" fmla="*/ 98680 w 261513"/>
                <a:gd name="connsiteY227" fmla="*/ 14778 h 57383"/>
                <a:gd name="connsiteX228" fmla="*/ 77161 w 261513"/>
                <a:gd name="connsiteY228" fmla="*/ 25238 h 57383"/>
                <a:gd name="connsiteX229" fmla="*/ 77161 w 261513"/>
                <a:gd name="connsiteY229" fmla="*/ 3720 h 57383"/>
                <a:gd name="connsiteX230" fmla="*/ 79851 w 261513"/>
                <a:gd name="connsiteY230" fmla="*/ 3720 h 57383"/>
                <a:gd name="connsiteX231" fmla="*/ 90910 w 261513"/>
                <a:gd name="connsiteY231" fmla="*/ 20755 h 57383"/>
                <a:gd name="connsiteX232" fmla="*/ 90910 w 261513"/>
                <a:gd name="connsiteY232" fmla="*/ 3720 h 57383"/>
                <a:gd name="connsiteX233" fmla="*/ 93300 w 261513"/>
                <a:gd name="connsiteY233" fmla="*/ 3720 h 57383"/>
                <a:gd name="connsiteX234" fmla="*/ 93300 w 261513"/>
                <a:gd name="connsiteY234" fmla="*/ 25238 h 57383"/>
                <a:gd name="connsiteX235" fmla="*/ 90610 w 261513"/>
                <a:gd name="connsiteY235" fmla="*/ 25238 h 57383"/>
                <a:gd name="connsiteX236" fmla="*/ 79851 w 261513"/>
                <a:gd name="connsiteY236" fmla="*/ 8202 h 57383"/>
                <a:gd name="connsiteX237" fmla="*/ 79851 w 261513"/>
                <a:gd name="connsiteY237" fmla="*/ 25238 h 57383"/>
                <a:gd name="connsiteX238" fmla="*/ 49068 w 261513"/>
                <a:gd name="connsiteY238" fmla="*/ 25238 h 57383"/>
                <a:gd name="connsiteX239" fmla="*/ 40998 w 261513"/>
                <a:gd name="connsiteY239" fmla="*/ 3720 h 57383"/>
                <a:gd name="connsiteX240" fmla="*/ 43986 w 261513"/>
                <a:gd name="connsiteY240" fmla="*/ 3720 h 57383"/>
                <a:gd name="connsiteX241" fmla="*/ 49366 w 261513"/>
                <a:gd name="connsiteY241" fmla="*/ 19261 h 57383"/>
                <a:gd name="connsiteX242" fmla="*/ 49366 w 261513"/>
                <a:gd name="connsiteY242" fmla="*/ 22847 h 57383"/>
                <a:gd name="connsiteX243" fmla="*/ 49366 w 261513"/>
                <a:gd name="connsiteY243" fmla="*/ 19261 h 57383"/>
                <a:gd name="connsiteX244" fmla="*/ 55045 w 261513"/>
                <a:gd name="connsiteY244" fmla="*/ 3720 h 57383"/>
                <a:gd name="connsiteX245" fmla="*/ 57734 w 261513"/>
                <a:gd name="connsiteY245" fmla="*/ 3720 h 57383"/>
                <a:gd name="connsiteX246" fmla="*/ 49665 w 261513"/>
                <a:gd name="connsiteY246" fmla="*/ 25238 h 57383"/>
                <a:gd name="connsiteX247" fmla="*/ 34422 w 261513"/>
                <a:gd name="connsiteY247" fmla="*/ 3720 h 57383"/>
                <a:gd name="connsiteX248" fmla="*/ 37411 w 261513"/>
                <a:gd name="connsiteY248" fmla="*/ 3720 h 57383"/>
                <a:gd name="connsiteX249" fmla="*/ 37411 w 261513"/>
                <a:gd name="connsiteY249" fmla="*/ 16272 h 57383"/>
                <a:gd name="connsiteX250" fmla="*/ 37411 w 261513"/>
                <a:gd name="connsiteY250" fmla="*/ 21353 h 57383"/>
                <a:gd name="connsiteX251" fmla="*/ 35021 w 261513"/>
                <a:gd name="connsiteY251" fmla="*/ 24342 h 57383"/>
                <a:gd name="connsiteX252" fmla="*/ 30239 w 261513"/>
                <a:gd name="connsiteY252" fmla="*/ 24342 h 57383"/>
                <a:gd name="connsiteX253" fmla="*/ 25457 w 261513"/>
                <a:gd name="connsiteY253" fmla="*/ 24342 h 57383"/>
                <a:gd name="connsiteX254" fmla="*/ 22767 w 261513"/>
                <a:gd name="connsiteY254" fmla="*/ 21353 h 57383"/>
                <a:gd name="connsiteX255" fmla="*/ 22767 w 261513"/>
                <a:gd name="connsiteY255" fmla="*/ 15973 h 57383"/>
                <a:gd name="connsiteX256" fmla="*/ 22767 w 261513"/>
                <a:gd name="connsiteY256" fmla="*/ 3420 h 57383"/>
                <a:gd name="connsiteX257" fmla="*/ 25457 w 261513"/>
                <a:gd name="connsiteY257" fmla="*/ 3420 h 57383"/>
                <a:gd name="connsiteX258" fmla="*/ 25457 w 261513"/>
                <a:gd name="connsiteY258" fmla="*/ 15973 h 57383"/>
                <a:gd name="connsiteX259" fmla="*/ 25457 w 261513"/>
                <a:gd name="connsiteY259" fmla="*/ 19858 h 57383"/>
                <a:gd name="connsiteX260" fmla="*/ 27250 w 261513"/>
                <a:gd name="connsiteY260" fmla="*/ 21951 h 57383"/>
                <a:gd name="connsiteX261" fmla="*/ 30239 w 261513"/>
                <a:gd name="connsiteY261" fmla="*/ 21951 h 57383"/>
                <a:gd name="connsiteX262" fmla="*/ 34422 w 261513"/>
                <a:gd name="connsiteY262" fmla="*/ 20456 h 57383"/>
                <a:gd name="connsiteX263" fmla="*/ 35917 w 261513"/>
                <a:gd name="connsiteY263" fmla="*/ 15076 h 57383"/>
                <a:gd name="connsiteX264" fmla="*/ 6627 w 261513"/>
                <a:gd name="connsiteY264" fmla="*/ 25238 h 57383"/>
                <a:gd name="connsiteX265" fmla="*/ 6627 w 261513"/>
                <a:gd name="connsiteY265" fmla="*/ 2225 h 57383"/>
                <a:gd name="connsiteX266" fmla="*/ -247 w 261513"/>
                <a:gd name="connsiteY266" fmla="*/ 2225 h 57383"/>
                <a:gd name="connsiteX267" fmla="*/ -247 w 261513"/>
                <a:gd name="connsiteY267" fmla="*/ -166 h 57383"/>
                <a:gd name="connsiteX268" fmla="*/ 16192 w 261513"/>
                <a:gd name="connsiteY268" fmla="*/ -166 h 57383"/>
                <a:gd name="connsiteX269" fmla="*/ 16192 w 261513"/>
                <a:gd name="connsiteY269" fmla="*/ 2225 h 57383"/>
                <a:gd name="connsiteX270" fmla="*/ 7524 w 261513"/>
                <a:gd name="connsiteY270" fmla="*/ 2225 h 57383"/>
                <a:gd name="connsiteX271" fmla="*/ 7524 w 261513"/>
                <a:gd name="connsiteY271" fmla="*/ 21353 h 5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261513" h="57383">
                  <a:moveTo>
                    <a:pt x="154868" y="55723"/>
                  </a:moveTo>
                  <a:lnTo>
                    <a:pt x="154868" y="34205"/>
                  </a:lnTo>
                  <a:lnTo>
                    <a:pt x="157857" y="34205"/>
                  </a:lnTo>
                  <a:lnTo>
                    <a:pt x="157857" y="43170"/>
                  </a:lnTo>
                  <a:lnTo>
                    <a:pt x="168617" y="43170"/>
                  </a:lnTo>
                  <a:lnTo>
                    <a:pt x="168617" y="34205"/>
                  </a:lnTo>
                  <a:lnTo>
                    <a:pt x="171306" y="34205"/>
                  </a:lnTo>
                  <a:lnTo>
                    <a:pt x="171306" y="55723"/>
                  </a:lnTo>
                  <a:lnTo>
                    <a:pt x="168617" y="55723"/>
                  </a:lnTo>
                  <a:lnTo>
                    <a:pt x="168617" y="45561"/>
                  </a:lnTo>
                  <a:lnTo>
                    <a:pt x="156960" y="45561"/>
                  </a:lnTo>
                  <a:lnTo>
                    <a:pt x="156960" y="55723"/>
                  </a:lnTo>
                  <a:close/>
                  <a:moveTo>
                    <a:pt x="139028" y="47952"/>
                  </a:moveTo>
                  <a:cubicBezTo>
                    <a:pt x="138609" y="49208"/>
                    <a:pt x="138609" y="50582"/>
                    <a:pt x="139028" y="51838"/>
                  </a:cubicBezTo>
                  <a:cubicBezTo>
                    <a:pt x="139626" y="53123"/>
                    <a:pt x="140911" y="53930"/>
                    <a:pt x="142316" y="53930"/>
                  </a:cubicBezTo>
                  <a:cubicBezTo>
                    <a:pt x="143152" y="54348"/>
                    <a:pt x="144168" y="54348"/>
                    <a:pt x="145005" y="53930"/>
                  </a:cubicBezTo>
                  <a:cubicBezTo>
                    <a:pt x="145544" y="52496"/>
                    <a:pt x="145544" y="50882"/>
                    <a:pt x="145005" y="49447"/>
                  </a:cubicBezTo>
                  <a:cubicBezTo>
                    <a:pt x="145424" y="47983"/>
                    <a:pt x="145424" y="46428"/>
                    <a:pt x="145005" y="44964"/>
                  </a:cubicBezTo>
                  <a:cubicBezTo>
                    <a:pt x="143630" y="43320"/>
                    <a:pt x="141179" y="43081"/>
                    <a:pt x="139536" y="44455"/>
                  </a:cubicBezTo>
                  <a:cubicBezTo>
                    <a:pt x="139357" y="44605"/>
                    <a:pt x="139177" y="44784"/>
                    <a:pt x="139028" y="44964"/>
                  </a:cubicBezTo>
                  <a:cubicBezTo>
                    <a:pt x="138609" y="46428"/>
                    <a:pt x="138609" y="47983"/>
                    <a:pt x="139028" y="49447"/>
                  </a:cubicBezTo>
                  <a:moveTo>
                    <a:pt x="139028" y="57217"/>
                  </a:moveTo>
                  <a:lnTo>
                    <a:pt x="136935" y="57217"/>
                  </a:lnTo>
                  <a:lnTo>
                    <a:pt x="136935" y="35699"/>
                  </a:lnTo>
                  <a:lnTo>
                    <a:pt x="139327" y="35699"/>
                  </a:lnTo>
                  <a:lnTo>
                    <a:pt x="139327" y="43470"/>
                  </a:lnTo>
                  <a:cubicBezTo>
                    <a:pt x="140253" y="42095"/>
                    <a:pt x="141837" y="41288"/>
                    <a:pt x="143510" y="41377"/>
                  </a:cubicBezTo>
                  <a:cubicBezTo>
                    <a:pt x="144378" y="41108"/>
                    <a:pt x="145334" y="41108"/>
                    <a:pt x="146201" y="41377"/>
                  </a:cubicBezTo>
                  <a:lnTo>
                    <a:pt x="148293" y="42872"/>
                  </a:lnTo>
                  <a:cubicBezTo>
                    <a:pt x="148353" y="43768"/>
                    <a:pt x="148353" y="44665"/>
                    <a:pt x="148293" y="45561"/>
                  </a:cubicBezTo>
                  <a:cubicBezTo>
                    <a:pt x="148442" y="46548"/>
                    <a:pt x="148442" y="47564"/>
                    <a:pt x="148293" y="48550"/>
                  </a:cubicBezTo>
                  <a:cubicBezTo>
                    <a:pt x="148412" y="50792"/>
                    <a:pt x="147784" y="53004"/>
                    <a:pt x="146499" y="54826"/>
                  </a:cubicBezTo>
                  <a:cubicBezTo>
                    <a:pt x="145334" y="56291"/>
                    <a:pt x="143601" y="57188"/>
                    <a:pt x="141717" y="57217"/>
                  </a:cubicBezTo>
                  <a:cubicBezTo>
                    <a:pt x="140044" y="57068"/>
                    <a:pt x="138489" y="56201"/>
                    <a:pt x="137534" y="54826"/>
                  </a:cubicBezTo>
                  <a:close/>
                  <a:moveTo>
                    <a:pt x="110934" y="57217"/>
                  </a:moveTo>
                  <a:lnTo>
                    <a:pt x="110934" y="41676"/>
                  </a:lnTo>
                  <a:lnTo>
                    <a:pt x="113325" y="41676"/>
                  </a:lnTo>
                  <a:lnTo>
                    <a:pt x="113325" y="43768"/>
                  </a:lnTo>
                  <a:lnTo>
                    <a:pt x="115118" y="41975"/>
                  </a:lnTo>
                  <a:lnTo>
                    <a:pt x="117808" y="41975"/>
                  </a:lnTo>
                  <a:lnTo>
                    <a:pt x="120498" y="41975"/>
                  </a:lnTo>
                  <a:cubicBezTo>
                    <a:pt x="121245" y="42453"/>
                    <a:pt x="121783" y="43200"/>
                    <a:pt x="121992" y="44067"/>
                  </a:cubicBezTo>
                  <a:cubicBezTo>
                    <a:pt x="123009" y="42423"/>
                    <a:pt x="124831" y="41407"/>
                    <a:pt x="126774" y="41377"/>
                  </a:cubicBezTo>
                  <a:cubicBezTo>
                    <a:pt x="127910" y="40899"/>
                    <a:pt x="129224" y="40899"/>
                    <a:pt x="130360" y="41377"/>
                  </a:cubicBezTo>
                  <a:cubicBezTo>
                    <a:pt x="130749" y="42633"/>
                    <a:pt x="130749" y="44007"/>
                    <a:pt x="130360" y="45263"/>
                  </a:cubicBezTo>
                  <a:lnTo>
                    <a:pt x="130360" y="56022"/>
                  </a:lnTo>
                  <a:lnTo>
                    <a:pt x="127670" y="56022"/>
                  </a:lnTo>
                  <a:lnTo>
                    <a:pt x="127670" y="46159"/>
                  </a:lnTo>
                  <a:cubicBezTo>
                    <a:pt x="127670" y="46159"/>
                    <a:pt x="127670" y="44366"/>
                    <a:pt x="127670" y="44067"/>
                  </a:cubicBezTo>
                  <a:cubicBezTo>
                    <a:pt x="127670" y="43768"/>
                    <a:pt x="127670" y="44067"/>
                    <a:pt x="127670" y="44067"/>
                  </a:cubicBezTo>
                  <a:lnTo>
                    <a:pt x="127670" y="44067"/>
                  </a:lnTo>
                  <a:cubicBezTo>
                    <a:pt x="126774" y="43828"/>
                    <a:pt x="125877" y="43828"/>
                    <a:pt x="124981" y="44067"/>
                  </a:cubicBezTo>
                  <a:cubicBezTo>
                    <a:pt x="124622" y="45233"/>
                    <a:pt x="124622" y="46488"/>
                    <a:pt x="124981" y="47654"/>
                  </a:cubicBezTo>
                  <a:lnTo>
                    <a:pt x="124981" y="56620"/>
                  </a:lnTo>
                  <a:lnTo>
                    <a:pt x="122291" y="56620"/>
                  </a:lnTo>
                  <a:lnTo>
                    <a:pt x="122291" y="46458"/>
                  </a:lnTo>
                  <a:cubicBezTo>
                    <a:pt x="122291" y="46458"/>
                    <a:pt x="122291" y="44366"/>
                    <a:pt x="122291" y="43768"/>
                  </a:cubicBezTo>
                  <a:cubicBezTo>
                    <a:pt x="122291" y="43170"/>
                    <a:pt x="122291" y="43768"/>
                    <a:pt x="120198" y="43768"/>
                  </a:cubicBezTo>
                  <a:lnTo>
                    <a:pt x="118405" y="43768"/>
                  </a:lnTo>
                  <a:lnTo>
                    <a:pt x="116911" y="45561"/>
                  </a:lnTo>
                  <a:cubicBezTo>
                    <a:pt x="116732" y="46637"/>
                    <a:pt x="116732" y="47773"/>
                    <a:pt x="116911" y="48849"/>
                  </a:cubicBezTo>
                  <a:lnTo>
                    <a:pt x="116911" y="56919"/>
                  </a:lnTo>
                  <a:close/>
                  <a:moveTo>
                    <a:pt x="96886" y="48849"/>
                  </a:moveTo>
                  <a:lnTo>
                    <a:pt x="96886" y="46159"/>
                  </a:lnTo>
                  <a:lnTo>
                    <a:pt x="105554" y="46159"/>
                  </a:lnTo>
                  <a:lnTo>
                    <a:pt x="105554" y="54229"/>
                  </a:lnTo>
                  <a:cubicBezTo>
                    <a:pt x="104418" y="55334"/>
                    <a:pt x="103103" y="56231"/>
                    <a:pt x="101669" y="56919"/>
                  </a:cubicBezTo>
                  <a:cubicBezTo>
                    <a:pt x="100175" y="57188"/>
                    <a:pt x="98680" y="57188"/>
                    <a:pt x="97186" y="56919"/>
                  </a:cubicBezTo>
                  <a:cubicBezTo>
                    <a:pt x="95213" y="56889"/>
                    <a:pt x="93241" y="56381"/>
                    <a:pt x="91507" y="55424"/>
                  </a:cubicBezTo>
                  <a:cubicBezTo>
                    <a:pt x="89863" y="54617"/>
                    <a:pt x="88608" y="53243"/>
                    <a:pt x="87921" y="51539"/>
                  </a:cubicBezTo>
                  <a:cubicBezTo>
                    <a:pt x="86964" y="49805"/>
                    <a:pt x="86456" y="47833"/>
                    <a:pt x="86427" y="45861"/>
                  </a:cubicBezTo>
                  <a:cubicBezTo>
                    <a:pt x="86097" y="43888"/>
                    <a:pt x="86097" y="41856"/>
                    <a:pt x="86427" y="39883"/>
                  </a:cubicBezTo>
                  <a:cubicBezTo>
                    <a:pt x="87203" y="38090"/>
                    <a:pt x="88578" y="36625"/>
                    <a:pt x="90311" y="35699"/>
                  </a:cubicBezTo>
                  <a:cubicBezTo>
                    <a:pt x="92075" y="35221"/>
                    <a:pt x="93928" y="35221"/>
                    <a:pt x="95692" y="35699"/>
                  </a:cubicBezTo>
                  <a:lnTo>
                    <a:pt x="99875" y="35699"/>
                  </a:lnTo>
                  <a:cubicBezTo>
                    <a:pt x="102177" y="36715"/>
                    <a:pt x="103761" y="38897"/>
                    <a:pt x="104060" y="41377"/>
                  </a:cubicBezTo>
                  <a:lnTo>
                    <a:pt x="101669" y="41377"/>
                  </a:lnTo>
                  <a:cubicBezTo>
                    <a:pt x="101878" y="40481"/>
                    <a:pt x="101878" y="39584"/>
                    <a:pt x="101669" y="38687"/>
                  </a:cubicBezTo>
                  <a:cubicBezTo>
                    <a:pt x="101310" y="37970"/>
                    <a:pt x="100652" y="37432"/>
                    <a:pt x="99875" y="37193"/>
                  </a:cubicBezTo>
                  <a:lnTo>
                    <a:pt x="96886" y="37193"/>
                  </a:lnTo>
                  <a:lnTo>
                    <a:pt x="93599" y="37193"/>
                  </a:lnTo>
                  <a:cubicBezTo>
                    <a:pt x="92792" y="37522"/>
                    <a:pt x="92075" y="38030"/>
                    <a:pt x="91507" y="38687"/>
                  </a:cubicBezTo>
                  <a:lnTo>
                    <a:pt x="90013" y="40779"/>
                  </a:lnTo>
                  <a:cubicBezTo>
                    <a:pt x="89863" y="42274"/>
                    <a:pt x="89863" y="43768"/>
                    <a:pt x="90013" y="45263"/>
                  </a:cubicBezTo>
                  <a:cubicBezTo>
                    <a:pt x="89684" y="46847"/>
                    <a:pt x="89684" y="48460"/>
                    <a:pt x="90013" y="50045"/>
                  </a:cubicBezTo>
                  <a:cubicBezTo>
                    <a:pt x="90491" y="51360"/>
                    <a:pt x="91448" y="52435"/>
                    <a:pt x="92703" y="53033"/>
                  </a:cubicBezTo>
                  <a:cubicBezTo>
                    <a:pt x="93988" y="53302"/>
                    <a:pt x="95303" y="53302"/>
                    <a:pt x="96588" y="53033"/>
                  </a:cubicBezTo>
                  <a:lnTo>
                    <a:pt x="100175" y="53033"/>
                  </a:lnTo>
                  <a:cubicBezTo>
                    <a:pt x="101130" y="52675"/>
                    <a:pt x="101968" y="52047"/>
                    <a:pt x="102565" y="51240"/>
                  </a:cubicBezTo>
                  <a:lnTo>
                    <a:pt x="102565" y="47355"/>
                  </a:lnTo>
                  <a:close/>
                  <a:moveTo>
                    <a:pt x="251404" y="23445"/>
                  </a:moveTo>
                  <a:lnTo>
                    <a:pt x="251404" y="2225"/>
                  </a:lnTo>
                  <a:lnTo>
                    <a:pt x="244829" y="2225"/>
                  </a:lnTo>
                  <a:lnTo>
                    <a:pt x="244829" y="-166"/>
                  </a:lnTo>
                  <a:lnTo>
                    <a:pt x="261266" y="-166"/>
                  </a:lnTo>
                  <a:lnTo>
                    <a:pt x="261266" y="2225"/>
                  </a:lnTo>
                  <a:lnTo>
                    <a:pt x="254393" y="2225"/>
                  </a:lnTo>
                  <a:lnTo>
                    <a:pt x="254393" y="21353"/>
                  </a:lnTo>
                  <a:close/>
                  <a:moveTo>
                    <a:pt x="226896" y="11490"/>
                  </a:moveTo>
                  <a:lnTo>
                    <a:pt x="232874" y="11490"/>
                  </a:lnTo>
                  <a:lnTo>
                    <a:pt x="235863" y="11490"/>
                  </a:lnTo>
                  <a:cubicBezTo>
                    <a:pt x="236341" y="11610"/>
                    <a:pt x="236879" y="11610"/>
                    <a:pt x="237357" y="11490"/>
                  </a:cubicBezTo>
                  <a:cubicBezTo>
                    <a:pt x="237626" y="10922"/>
                    <a:pt x="237626" y="10265"/>
                    <a:pt x="237357" y="9697"/>
                  </a:cubicBezTo>
                  <a:cubicBezTo>
                    <a:pt x="237715" y="8830"/>
                    <a:pt x="237715" y="7874"/>
                    <a:pt x="237357" y="7007"/>
                  </a:cubicBezTo>
                  <a:cubicBezTo>
                    <a:pt x="236191" y="6619"/>
                    <a:pt x="234936" y="6619"/>
                    <a:pt x="233770" y="7007"/>
                  </a:cubicBezTo>
                  <a:lnTo>
                    <a:pt x="227195" y="7007"/>
                  </a:lnTo>
                  <a:close/>
                  <a:moveTo>
                    <a:pt x="224206" y="23445"/>
                  </a:moveTo>
                  <a:lnTo>
                    <a:pt x="224206" y="1926"/>
                  </a:lnTo>
                  <a:lnTo>
                    <a:pt x="233471" y="1926"/>
                  </a:lnTo>
                  <a:cubicBezTo>
                    <a:pt x="234846" y="1568"/>
                    <a:pt x="236280" y="1568"/>
                    <a:pt x="237656" y="1926"/>
                  </a:cubicBezTo>
                  <a:cubicBezTo>
                    <a:pt x="238701" y="2255"/>
                    <a:pt x="239599" y="3002"/>
                    <a:pt x="240046" y="4018"/>
                  </a:cubicBezTo>
                  <a:cubicBezTo>
                    <a:pt x="240346" y="5094"/>
                    <a:pt x="240346" y="6230"/>
                    <a:pt x="240046" y="7306"/>
                  </a:cubicBezTo>
                  <a:cubicBezTo>
                    <a:pt x="240016" y="8741"/>
                    <a:pt x="239478" y="10116"/>
                    <a:pt x="238552" y="11191"/>
                  </a:cubicBezTo>
                  <a:cubicBezTo>
                    <a:pt x="237297" y="12238"/>
                    <a:pt x="235713" y="12865"/>
                    <a:pt x="234069" y="12985"/>
                  </a:cubicBezTo>
                  <a:lnTo>
                    <a:pt x="235863" y="12985"/>
                  </a:lnTo>
                  <a:cubicBezTo>
                    <a:pt x="236699" y="13881"/>
                    <a:pt x="237416" y="14897"/>
                    <a:pt x="237954" y="15973"/>
                  </a:cubicBezTo>
                  <a:lnTo>
                    <a:pt x="241540" y="21652"/>
                  </a:lnTo>
                  <a:lnTo>
                    <a:pt x="238253" y="21652"/>
                  </a:lnTo>
                  <a:lnTo>
                    <a:pt x="235564" y="17169"/>
                  </a:lnTo>
                  <a:lnTo>
                    <a:pt x="233471" y="14180"/>
                  </a:lnTo>
                  <a:lnTo>
                    <a:pt x="233471" y="14180"/>
                  </a:lnTo>
                  <a:lnTo>
                    <a:pt x="233471" y="14180"/>
                  </a:lnTo>
                  <a:lnTo>
                    <a:pt x="228689" y="14180"/>
                  </a:lnTo>
                  <a:lnTo>
                    <a:pt x="228689" y="23744"/>
                  </a:lnTo>
                  <a:close/>
                  <a:moveTo>
                    <a:pt x="203285" y="23445"/>
                  </a:moveTo>
                  <a:lnTo>
                    <a:pt x="203285" y="1926"/>
                  </a:lnTo>
                  <a:lnTo>
                    <a:pt x="218228" y="1926"/>
                  </a:lnTo>
                  <a:lnTo>
                    <a:pt x="218228" y="2225"/>
                  </a:lnTo>
                  <a:lnTo>
                    <a:pt x="205976" y="2225"/>
                  </a:lnTo>
                  <a:lnTo>
                    <a:pt x="205976" y="8800"/>
                  </a:lnTo>
                  <a:lnTo>
                    <a:pt x="216734" y="8800"/>
                  </a:lnTo>
                  <a:lnTo>
                    <a:pt x="216734" y="11490"/>
                  </a:lnTo>
                  <a:lnTo>
                    <a:pt x="205078" y="11490"/>
                  </a:lnTo>
                  <a:lnTo>
                    <a:pt x="205078" y="18962"/>
                  </a:lnTo>
                  <a:lnTo>
                    <a:pt x="217930" y="18962"/>
                  </a:lnTo>
                  <a:lnTo>
                    <a:pt x="217930" y="21353"/>
                  </a:lnTo>
                  <a:close/>
                  <a:moveTo>
                    <a:pt x="195515" y="15973"/>
                  </a:moveTo>
                  <a:lnTo>
                    <a:pt x="198205" y="15973"/>
                  </a:lnTo>
                  <a:cubicBezTo>
                    <a:pt x="197816" y="18036"/>
                    <a:pt x="196770" y="19948"/>
                    <a:pt x="195216" y="21353"/>
                  </a:cubicBezTo>
                  <a:cubicBezTo>
                    <a:pt x="193602" y="22608"/>
                    <a:pt x="191569" y="23236"/>
                    <a:pt x="189537" y="23146"/>
                  </a:cubicBezTo>
                  <a:cubicBezTo>
                    <a:pt x="187774" y="23624"/>
                    <a:pt x="185921" y="23624"/>
                    <a:pt x="184158" y="23146"/>
                  </a:cubicBezTo>
                  <a:cubicBezTo>
                    <a:pt x="182663" y="22100"/>
                    <a:pt x="181527" y="20636"/>
                    <a:pt x="180869" y="18962"/>
                  </a:cubicBezTo>
                  <a:cubicBezTo>
                    <a:pt x="180571" y="16989"/>
                    <a:pt x="180571" y="14957"/>
                    <a:pt x="180869" y="12985"/>
                  </a:cubicBezTo>
                  <a:cubicBezTo>
                    <a:pt x="180392" y="11132"/>
                    <a:pt x="180392" y="9159"/>
                    <a:pt x="180869" y="7306"/>
                  </a:cubicBezTo>
                  <a:cubicBezTo>
                    <a:pt x="181647" y="5692"/>
                    <a:pt x="182903" y="4317"/>
                    <a:pt x="184457" y="3420"/>
                  </a:cubicBezTo>
                  <a:cubicBezTo>
                    <a:pt x="186010" y="2972"/>
                    <a:pt x="187685" y="2972"/>
                    <a:pt x="189238" y="3420"/>
                  </a:cubicBezTo>
                  <a:cubicBezTo>
                    <a:pt x="190972" y="2793"/>
                    <a:pt x="192884" y="2793"/>
                    <a:pt x="194618" y="3420"/>
                  </a:cubicBezTo>
                  <a:cubicBezTo>
                    <a:pt x="196112" y="4646"/>
                    <a:pt x="197158" y="6319"/>
                    <a:pt x="197606" y="8202"/>
                  </a:cubicBezTo>
                  <a:lnTo>
                    <a:pt x="194916" y="8202"/>
                  </a:lnTo>
                  <a:cubicBezTo>
                    <a:pt x="194469" y="6888"/>
                    <a:pt x="193751" y="5662"/>
                    <a:pt x="192825" y="4616"/>
                  </a:cubicBezTo>
                  <a:cubicBezTo>
                    <a:pt x="191659" y="4257"/>
                    <a:pt x="190403" y="4257"/>
                    <a:pt x="189238" y="4616"/>
                  </a:cubicBezTo>
                  <a:cubicBezTo>
                    <a:pt x="186489" y="4556"/>
                    <a:pt x="183978" y="6230"/>
                    <a:pt x="182962" y="8800"/>
                  </a:cubicBezTo>
                  <a:cubicBezTo>
                    <a:pt x="182842" y="10205"/>
                    <a:pt x="182842" y="11580"/>
                    <a:pt x="182962" y="12985"/>
                  </a:cubicBezTo>
                  <a:cubicBezTo>
                    <a:pt x="182633" y="14658"/>
                    <a:pt x="182633" y="16392"/>
                    <a:pt x="182962" y="18065"/>
                  </a:cubicBezTo>
                  <a:cubicBezTo>
                    <a:pt x="183411" y="19291"/>
                    <a:pt x="184247" y="20337"/>
                    <a:pt x="185353" y="21054"/>
                  </a:cubicBezTo>
                  <a:cubicBezTo>
                    <a:pt x="186519" y="21413"/>
                    <a:pt x="187774" y="21413"/>
                    <a:pt x="188940" y="21054"/>
                  </a:cubicBezTo>
                  <a:cubicBezTo>
                    <a:pt x="190195" y="21472"/>
                    <a:pt x="191569" y="21472"/>
                    <a:pt x="192825" y="21054"/>
                  </a:cubicBezTo>
                  <a:cubicBezTo>
                    <a:pt x="193931" y="19918"/>
                    <a:pt x="194678" y="18454"/>
                    <a:pt x="194916" y="16870"/>
                  </a:cubicBezTo>
                  <a:moveTo>
                    <a:pt x="147396" y="21951"/>
                  </a:moveTo>
                  <a:lnTo>
                    <a:pt x="151879" y="21951"/>
                  </a:lnTo>
                  <a:lnTo>
                    <a:pt x="155167" y="21951"/>
                  </a:lnTo>
                  <a:lnTo>
                    <a:pt x="156960" y="21951"/>
                  </a:lnTo>
                  <a:cubicBezTo>
                    <a:pt x="157648" y="21054"/>
                    <a:pt x="158156" y="20038"/>
                    <a:pt x="158454" y="18962"/>
                  </a:cubicBezTo>
                  <a:cubicBezTo>
                    <a:pt x="158664" y="17587"/>
                    <a:pt x="158664" y="16153"/>
                    <a:pt x="158454" y="14778"/>
                  </a:cubicBezTo>
                  <a:cubicBezTo>
                    <a:pt x="158813" y="13104"/>
                    <a:pt x="158813" y="11371"/>
                    <a:pt x="158454" y="9697"/>
                  </a:cubicBezTo>
                  <a:cubicBezTo>
                    <a:pt x="160338" y="8352"/>
                    <a:pt x="160756" y="5722"/>
                    <a:pt x="159411" y="3869"/>
                  </a:cubicBezTo>
                  <a:cubicBezTo>
                    <a:pt x="158813" y="3032"/>
                    <a:pt x="157946" y="2464"/>
                    <a:pt x="156960" y="2225"/>
                  </a:cubicBezTo>
                  <a:lnTo>
                    <a:pt x="153374" y="2225"/>
                  </a:lnTo>
                  <a:lnTo>
                    <a:pt x="149189" y="2225"/>
                  </a:lnTo>
                  <a:close/>
                  <a:moveTo>
                    <a:pt x="144706" y="24342"/>
                  </a:moveTo>
                  <a:lnTo>
                    <a:pt x="144706" y="2823"/>
                  </a:lnTo>
                  <a:lnTo>
                    <a:pt x="156960" y="2823"/>
                  </a:lnTo>
                  <a:cubicBezTo>
                    <a:pt x="158096" y="3002"/>
                    <a:pt x="159112" y="3540"/>
                    <a:pt x="159949" y="4317"/>
                  </a:cubicBezTo>
                  <a:cubicBezTo>
                    <a:pt x="161174" y="5184"/>
                    <a:pt x="162011" y="6439"/>
                    <a:pt x="162340" y="7904"/>
                  </a:cubicBezTo>
                  <a:cubicBezTo>
                    <a:pt x="162669" y="9667"/>
                    <a:pt x="162669" y="11520"/>
                    <a:pt x="162340" y="13283"/>
                  </a:cubicBezTo>
                  <a:cubicBezTo>
                    <a:pt x="162639" y="14658"/>
                    <a:pt x="162639" y="16093"/>
                    <a:pt x="162340" y="17467"/>
                  </a:cubicBezTo>
                  <a:cubicBezTo>
                    <a:pt x="162340" y="17467"/>
                    <a:pt x="162340" y="19858"/>
                    <a:pt x="162340" y="20755"/>
                  </a:cubicBezTo>
                  <a:cubicBezTo>
                    <a:pt x="161892" y="21592"/>
                    <a:pt x="161145" y="22220"/>
                    <a:pt x="160247" y="22548"/>
                  </a:cubicBezTo>
                  <a:lnTo>
                    <a:pt x="157857" y="22548"/>
                  </a:lnTo>
                  <a:lnTo>
                    <a:pt x="147098" y="22548"/>
                  </a:lnTo>
                  <a:close/>
                  <a:moveTo>
                    <a:pt x="124981" y="12387"/>
                  </a:moveTo>
                  <a:lnTo>
                    <a:pt x="130659" y="12387"/>
                  </a:lnTo>
                  <a:lnTo>
                    <a:pt x="133648" y="12387"/>
                  </a:lnTo>
                  <a:lnTo>
                    <a:pt x="135441" y="12387"/>
                  </a:lnTo>
                  <a:cubicBezTo>
                    <a:pt x="135591" y="11789"/>
                    <a:pt x="135591" y="11191"/>
                    <a:pt x="135441" y="10593"/>
                  </a:cubicBezTo>
                  <a:cubicBezTo>
                    <a:pt x="135800" y="9727"/>
                    <a:pt x="135800" y="8770"/>
                    <a:pt x="135441" y="7904"/>
                  </a:cubicBezTo>
                  <a:cubicBezTo>
                    <a:pt x="134276" y="7515"/>
                    <a:pt x="133021" y="7515"/>
                    <a:pt x="131855" y="7904"/>
                  </a:cubicBezTo>
                  <a:lnTo>
                    <a:pt x="127073" y="7904"/>
                  </a:lnTo>
                  <a:close/>
                  <a:moveTo>
                    <a:pt x="121992" y="24342"/>
                  </a:moveTo>
                  <a:lnTo>
                    <a:pt x="121992" y="2823"/>
                  </a:lnTo>
                  <a:lnTo>
                    <a:pt x="131258" y="2823"/>
                  </a:lnTo>
                  <a:cubicBezTo>
                    <a:pt x="132632" y="2464"/>
                    <a:pt x="134067" y="2464"/>
                    <a:pt x="135441" y="2823"/>
                  </a:cubicBezTo>
                  <a:cubicBezTo>
                    <a:pt x="136487" y="3152"/>
                    <a:pt x="137384" y="3899"/>
                    <a:pt x="137832" y="4915"/>
                  </a:cubicBezTo>
                  <a:cubicBezTo>
                    <a:pt x="138131" y="5991"/>
                    <a:pt x="138131" y="7127"/>
                    <a:pt x="137832" y="8202"/>
                  </a:cubicBezTo>
                  <a:cubicBezTo>
                    <a:pt x="137803" y="9637"/>
                    <a:pt x="137265" y="11012"/>
                    <a:pt x="136338" y="12088"/>
                  </a:cubicBezTo>
                  <a:cubicBezTo>
                    <a:pt x="135083" y="13134"/>
                    <a:pt x="133499" y="13762"/>
                    <a:pt x="131855" y="13881"/>
                  </a:cubicBezTo>
                  <a:cubicBezTo>
                    <a:pt x="132452" y="13762"/>
                    <a:pt x="133051" y="13762"/>
                    <a:pt x="133648" y="13881"/>
                  </a:cubicBezTo>
                  <a:cubicBezTo>
                    <a:pt x="134575" y="14688"/>
                    <a:pt x="135292" y="15734"/>
                    <a:pt x="135740" y="16870"/>
                  </a:cubicBezTo>
                  <a:lnTo>
                    <a:pt x="139626" y="22548"/>
                  </a:lnTo>
                  <a:lnTo>
                    <a:pt x="136039" y="22548"/>
                  </a:lnTo>
                  <a:lnTo>
                    <a:pt x="133349" y="18065"/>
                  </a:lnTo>
                  <a:lnTo>
                    <a:pt x="131258" y="15076"/>
                  </a:lnTo>
                  <a:lnTo>
                    <a:pt x="131258" y="15076"/>
                  </a:lnTo>
                  <a:lnTo>
                    <a:pt x="131258" y="15076"/>
                  </a:lnTo>
                  <a:lnTo>
                    <a:pt x="127073" y="15076"/>
                  </a:lnTo>
                  <a:lnTo>
                    <a:pt x="127073" y="24640"/>
                  </a:lnTo>
                  <a:close/>
                  <a:moveTo>
                    <a:pt x="99875" y="13881"/>
                  </a:moveTo>
                  <a:cubicBezTo>
                    <a:pt x="99667" y="16182"/>
                    <a:pt x="100444" y="18454"/>
                    <a:pt x="101968" y="20158"/>
                  </a:cubicBezTo>
                  <a:cubicBezTo>
                    <a:pt x="103253" y="21592"/>
                    <a:pt x="105135" y="22369"/>
                    <a:pt x="107048" y="22249"/>
                  </a:cubicBezTo>
                  <a:cubicBezTo>
                    <a:pt x="108962" y="22339"/>
                    <a:pt x="110814" y="21562"/>
                    <a:pt x="112129" y="20158"/>
                  </a:cubicBezTo>
                  <a:cubicBezTo>
                    <a:pt x="113414" y="18215"/>
                    <a:pt x="114042" y="15913"/>
                    <a:pt x="113922" y="13582"/>
                  </a:cubicBezTo>
                  <a:cubicBezTo>
                    <a:pt x="114252" y="12118"/>
                    <a:pt x="114252" y="10564"/>
                    <a:pt x="113922" y="9099"/>
                  </a:cubicBezTo>
                  <a:cubicBezTo>
                    <a:pt x="113384" y="7754"/>
                    <a:pt x="112428" y="6619"/>
                    <a:pt x="111233" y="5811"/>
                  </a:cubicBezTo>
                  <a:cubicBezTo>
                    <a:pt x="110067" y="5513"/>
                    <a:pt x="108812" y="5513"/>
                    <a:pt x="107646" y="5811"/>
                  </a:cubicBezTo>
                  <a:cubicBezTo>
                    <a:pt x="105734" y="5722"/>
                    <a:pt x="103880" y="6499"/>
                    <a:pt x="102565" y="7904"/>
                  </a:cubicBezTo>
                  <a:cubicBezTo>
                    <a:pt x="100922" y="9787"/>
                    <a:pt x="100144" y="12297"/>
                    <a:pt x="100473" y="14778"/>
                  </a:cubicBezTo>
                  <a:moveTo>
                    <a:pt x="97485" y="14778"/>
                  </a:moveTo>
                  <a:cubicBezTo>
                    <a:pt x="97365" y="11699"/>
                    <a:pt x="98441" y="8711"/>
                    <a:pt x="100473" y="6409"/>
                  </a:cubicBezTo>
                  <a:cubicBezTo>
                    <a:pt x="102237" y="4257"/>
                    <a:pt x="104866" y="3062"/>
                    <a:pt x="107646" y="3122"/>
                  </a:cubicBezTo>
                  <a:cubicBezTo>
                    <a:pt x="109440" y="3152"/>
                    <a:pt x="111203" y="3689"/>
                    <a:pt x="112727" y="4616"/>
                  </a:cubicBezTo>
                  <a:cubicBezTo>
                    <a:pt x="114311" y="5632"/>
                    <a:pt x="115537" y="7097"/>
                    <a:pt x="116314" y="8800"/>
                  </a:cubicBezTo>
                  <a:cubicBezTo>
                    <a:pt x="116792" y="10653"/>
                    <a:pt x="116792" y="12626"/>
                    <a:pt x="116314" y="14479"/>
                  </a:cubicBezTo>
                  <a:cubicBezTo>
                    <a:pt x="116762" y="16451"/>
                    <a:pt x="116762" y="18484"/>
                    <a:pt x="116314" y="20456"/>
                  </a:cubicBezTo>
                  <a:cubicBezTo>
                    <a:pt x="115537" y="22070"/>
                    <a:pt x="114281" y="23445"/>
                    <a:pt x="112727" y="24342"/>
                  </a:cubicBezTo>
                  <a:cubicBezTo>
                    <a:pt x="111053" y="24760"/>
                    <a:pt x="109320" y="24760"/>
                    <a:pt x="107646" y="24342"/>
                  </a:cubicBezTo>
                  <a:cubicBezTo>
                    <a:pt x="105882" y="24820"/>
                    <a:pt x="104030" y="24820"/>
                    <a:pt x="102267" y="24342"/>
                  </a:cubicBezTo>
                  <a:cubicBezTo>
                    <a:pt x="100772" y="23236"/>
                    <a:pt x="99547" y="21801"/>
                    <a:pt x="98680" y="20158"/>
                  </a:cubicBezTo>
                  <a:cubicBezTo>
                    <a:pt x="98411" y="18364"/>
                    <a:pt x="98411" y="16571"/>
                    <a:pt x="98680" y="14778"/>
                  </a:cubicBezTo>
                  <a:moveTo>
                    <a:pt x="77161" y="25238"/>
                  </a:moveTo>
                  <a:lnTo>
                    <a:pt x="77161" y="3720"/>
                  </a:lnTo>
                  <a:lnTo>
                    <a:pt x="79851" y="3720"/>
                  </a:lnTo>
                  <a:lnTo>
                    <a:pt x="90910" y="20755"/>
                  </a:lnTo>
                  <a:lnTo>
                    <a:pt x="90910" y="3720"/>
                  </a:lnTo>
                  <a:lnTo>
                    <a:pt x="93300" y="3720"/>
                  </a:lnTo>
                  <a:lnTo>
                    <a:pt x="93300" y="25238"/>
                  </a:lnTo>
                  <a:lnTo>
                    <a:pt x="90610" y="25238"/>
                  </a:lnTo>
                  <a:lnTo>
                    <a:pt x="79851" y="8202"/>
                  </a:lnTo>
                  <a:lnTo>
                    <a:pt x="79851" y="25238"/>
                  </a:lnTo>
                  <a:close/>
                  <a:moveTo>
                    <a:pt x="49068" y="25238"/>
                  </a:moveTo>
                  <a:lnTo>
                    <a:pt x="40998" y="3720"/>
                  </a:lnTo>
                  <a:lnTo>
                    <a:pt x="43986" y="3720"/>
                  </a:lnTo>
                  <a:lnTo>
                    <a:pt x="49366" y="19261"/>
                  </a:lnTo>
                  <a:cubicBezTo>
                    <a:pt x="49366" y="19261"/>
                    <a:pt x="49366" y="21951"/>
                    <a:pt x="49366" y="22847"/>
                  </a:cubicBezTo>
                  <a:cubicBezTo>
                    <a:pt x="49246" y="21652"/>
                    <a:pt x="49246" y="20456"/>
                    <a:pt x="49366" y="19261"/>
                  </a:cubicBezTo>
                  <a:lnTo>
                    <a:pt x="55045" y="3720"/>
                  </a:lnTo>
                  <a:lnTo>
                    <a:pt x="57734" y="3720"/>
                  </a:lnTo>
                  <a:lnTo>
                    <a:pt x="49665" y="25238"/>
                  </a:lnTo>
                  <a:close/>
                  <a:moveTo>
                    <a:pt x="34422" y="3720"/>
                  </a:moveTo>
                  <a:lnTo>
                    <a:pt x="37411" y="3720"/>
                  </a:lnTo>
                  <a:lnTo>
                    <a:pt x="37411" y="16272"/>
                  </a:lnTo>
                  <a:cubicBezTo>
                    <a:pt x="37770" y="17946"/>
                    <a:pt x="37770" y="19679"/>
                    <a:pt x="37411" y="21353"/>
                  </a:cubicBezTo>
                  <a:cubicBezTo>
                    <a:pt x="37053" y="22638"/>
                    <a:pt x="36186" y="23714"/>
                    <a:pt x="35021" y="24342"/>
                  </a:cubicBezTo>
                  <a:cubicBezTo>
                    <a:pt x="33466" y="24820"/>
                    <a:pt x="31793" y="24820"/>
                    <a:pt x="30239" y="24342"/>
                  </a:cubicBezTo>
                  <a:cubicBezTo>
                    <a:pt x="28654" y="24700"/>
                    <a:pt x="27041" y="24700"/>
                    <a:pt x="25457" y="24342"/>
                  </a:cubicBezTo>
                  <a:cubicBezTo>
                    <a:pt x="24141" y="23834"/>
                    <a:pt x="23155" y="22728"/>
                    <a:pt x="22767" y="21353"/>
                  </a:cubicBezTo>
                  <a:cubicBezTo>
                    <a:pt x="22438" y="19589"/>
                    <a:pt x="22438" y="17736"/>
                    <a:pt x="22767" y="15973"/>
                  </a:cubicBezTo>
                  <a:lnTo>
                    <a:pt x="22767" y="3420"/>
                  </a:lnTo>
                  <a:lnTo>
                    <a:pt x="25457" y="3420"/>
                  </a:lnTo>
                  <a:lnTo>
                    <a:pt x="25457" y="15973"/>
                  </a:lnTo>
                  <a:cubicBezTo>
                    <a:pt x="25218" y="17259"/>
                    <a:pt x="25218" y="18573"/>
                    <a:pt x="25457" y="19858"/>
                  </a:cubicBezTo>
                  <a:cubicBezTo>
                    <a:pt x="25726" y="20785"/>
                    <a:pt x="26383" y="21562"/>
                    <a:pt x="27250" y="21951"/>
                  </a:cubicBezTo>
                  <a:cubicBezTo>
                    <a:pt x="28236" y="22249"/>
                    <a:pt x="29252" y="22249"/>
                    <a:pt x="30239" y="21951"/>
                  </a:cubicBezTo>
                  <a:cubicBezTo>
                    <a:pt x="31793" y="22070"/>
                    <a:pt x="33317" y="21532"/>
                    <a:pt x="34422" y="20456"/>
                  </a:cubicBezTo>
                  <a:cubicBezTo>
                    <a:pt x="35558" y="18902"/>
                    <a:pt x="36096" y="16989"/>
                    <a:pt x="35917" y="15076"/>
                  </a:cubicBezTo>
                  <a:close/>
                  <a:moveTo>
                    <a:pt x="6627" y="25238"/>
                  </a:moveTo>
                  <a:lnTo>
                    <a:pt x="6627" y="2225"/>
                  </a:lnTo>
                  <a:lnTo>
                    <a:pt x="-247" y="2225"/>
                  </a:lnTo>
                  <a:lnTo>
                    <a:pt x="-247" y="-166"/>
                  </a:lnTo>
                  <a:lnTo>
                    <a:pt x="16192" y="-166"/>
                  </a:lnTo>
                  <a:lnTo>
                    <a:pt x="16192" y="2225"/>
                  </a:lnTo>
                  <a:lnTo>
                    <a:pt x="7524" y="2225"/>
                  </a:lnTo>
                  <a:lnTo>
                    <a:pt x="7524" y="21353"/>
                  </a:lnTo>
                  <a:close/>
                </a:path>
              </a:pathLst>
            </a:custGeom>
            <a:solidFill>
              <a:srgbClr val="003791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85" name="任意多边形: 形状 1284"/>
            <p:cNvSpPr/>
            <p:nvPr/>
          </p:nvSpPr>
          <p:spPr>
            <a:xfrm>
              <a:off x="4309092" y="9108817"/>
              <a:ext cx="262707" cy="55890"/>
            </a:xfrm>
            <a:custGeom>
              <a:avLst/>
              <a:gdLst>
                <a:gd name="connsiteX0" fmla="*/ 156063 w 262707"/>
                <a:gd name="connsiteY0" fmla="*/ 55725 h 55890"/>
                <a:gd name="connsiteX1" fmla="*/ 156063 w 262707"/>
                <a:gd name="connsiteY1" fmla="*/ 34207 h 55890"/>
                <a:gd name="connsiteX2" fmla="*/ 159051 w 262707"/>
                <a:gd name="connsiteY2" fmla="*/ 34207 h 55890"/>
                <a:gd name="connsiteX3" fmla="*/ 159051 w 262707"/>
                <a:gd name="connsiteY3" fmla="*/ 43173 h 55890"/>
                <a:gd name="connsiteX4" fmla="*/ 169811 w 262707"/>
                <a:gd name="connsiteY4" fmla="*/ 43173 h 55890"/>
                <a:gd name="connsiteX5" fmla="*/ 169811 w 262707"/>
                <a:gd name="connsiteY5" fmla="*/ 34207 h 55890"/>
                <a:gd name="connsiteX6" fmla="*/ 172501 w 262707"/>
                <a:gd name="connsiteY6" fmla="*/ 34207 h 55890"/>
                <a:gd name="connsiteX7" fmla="*/ 172501 w 262707"/>
                <a:gd name="connsiteY7" fmla="*/ 55725 h 55890"/>
                <a:gd name="connsiteX8" fmla="*/ 169811 w 262707"/>
                <a:gd name="connsiteY8" fmla="*/ 55725 h 55890"/>
                <a:gd name="connsiteX9" fmla="*/ 169811 w 262707"/>
                <a:gd name="connsiteY9" fmla="*/ 45564 h 55890"/>
                <a:gd name="connsiteX10" fmla="*/ 158155 w 262707"/>
                <a:gd name="connsiteY10" fmla="*/ 45564 h 55890"/>
                <a:gd name="connsiteX11" fmla="*/ 158155 w 262707"/>
                <a:gd name="connsiteY11" fmla="*/ 55725 h 55890"/>
                <a:gd name="connsiteX12" fmla="*/ 140222 w 262707"/>
                <a:gd name="connsiteY12" fmla="*/ 47955 h 55890"/>
                <a:gd name="connsiteX13" fmla="*/ 140222 w 262707"/>
                <a:gd name="connsiteY13" fmla="*/ 51840 h 55890"/>
                <a:gd name="connsiteX14" fmla="*/ 143510 w 262707"/>
                <a:gd name="connsiteY14" fmla="*/ 53932 h 55890"/>
                <a:gd name="connsiteX15" fmla="*/ 146200 w 262707"/>
                <a:gd name="connsiteY15" fmla="*/ 53932 h 55890"/>
                <a:gd name="connsiteX16" fmla="*/ 146200 w 262707"/>
                <a:gd name="connsiteY16" fmla="*/ 49449 h 55890"/>
                <a:gd name="connsiteX17" fmla="*/ 146200 w 262707"/>
                <a:gd name="connsiteY17" fmla="*/ 44966 h 55890"/>
                <a:gd name="connsiteX18" fmla="*/ 140730 w 262707"/>
                <a:gd name="connsiteY18" fmla="*/ 44458 h 55890"/>
                <a:gd name="connsiteX19" fmla="*/ 140222 w 262707"/>
                <a:gd name="connsiteY19" fmla="*/ 44966 h 55890"/>
                <a:gd name="connsiteX20" fmla="*/ 140222 w 262707"/>
                <a:gd name="connsiteY20" fmla="*/ 47955 h 55890"/>
                <a:gd name="connsiteX21" fmla="*/ 140222 w 262707"/>
                <a:gd name="connsiteY21" fmla="*/ 55725 h 55890"/>
                <a:gd name="connsiteX22" fmla="*/ 138130 w 262707"/>
                <a:gd name="connsiteY22" fmla="*/ 55725 h 55890"/>
                <a:gd name="connsiteX23" fmla="*/ 138130 w 262707"/>
                <a:gd name="connsiteY23" fmla="*/ 34207 h 55890"/>
                <a:gd name="connsiteX24" fmla="*/ 140522 w 262707"/>
                <a:gd name="connsiteY24" fmla="*/ 34207 h 55890"/>
                <a:gd name="connsiteX25" fmla="*/ 140522 w 262707"/>
                <a:gd name="connsiteY25" fmla="*/ 41977 h 55890"/>
                <a:gd name="connsiteX26" fmla="*/ 144705 w 262707"/>
                <a:gd name="connsiteY26" fmla="*/ 39885 h 55890"/>
                <a:gd name="connsiteX27" fmla="*/ 147396 w 262707"/>
                <a:gd name="connsiteY27" fmla="*/ 39885 h 55890"/>
                <a:gd name="connsiteX28" fmla="*/ 149487 w 262707"/>
                <a:gd name="connsiteY28" fmla="*/ 41379 h 55890"/>
                <a:gd name="connsiteX29" fmla="*/ 149487 w 262707"/>
                <a:gd name="connsiteY29" fmla="*/ 44069 h 55890"/>
                <a:gd name="connsiteX30" fmla="*/ 149487 w 262707"/>
                <a:gd name="connsiteY30" fmla="*/ 47058 h 55890"/>
                <a:gd name="connsiteX31" fmla="*/ 147694 w 262707"/>
                <a:gd name="connsiteY31" fmla="*/ 53334 h 55890"/>
                <a:gd name="connsiteX32" fmla="*/ 142912 w 262707"/>
                <a:gd name="connsiteY32" fmla="*/ 55725 h 55890"/>
                <a:gd name="connsiteX33" fmla="*/ 138728 w 262707"/>
                <a:gd name="connsiteY33" fmla="*/ 53334 h 55890"/>
                <a:gd name="connsiteX34" fmla="*/ 112128 w 262707"/>
                <a:gd name="connsiteY34" fmla="*/ 55725 h 55890"/>
                <a:gd name="connsiteX35" fmla="*/ 112128 w 262707"/>
                <a:gd name="connsiteY35" fmla="*/ 40184 h 55890"/>
                <a:gd name="connsiteX36" fmla="*/ 114520 w 262707"/>
                <a:gd name="connsiteY36" fmla="*/ 40184 h 55890"/>
                <a:gd name="connsiteX37" fmla="*/ 114520 w 262707"/>
                <a:gd name="connsiteY37" fmla="*/ 42276 h 55890"/>
                <a:gd name="connsiteX38" fmla="*/ 116313 w 262707"/>
                <a:gd name="connsiteY38" fmla="*/ 40483 h 55890"/>
                <a:gd name="connsiteX39" fmla="*/ 119003 w 262707"/>
                <a:gd name="connsiteY39" fmla="*/ 40483 h 55890"/>
                <a:gd name="connsiteX40" fmla="*/ 121692 w 262707"/>
                <a:gd name="connsiteY40" fmla="*/ 40483 h 55890"/>
                <a:gd name="connsiteX41" fmla="*/ 123186 w 262707"/>
                <a:gd name="connsiteY41" fmla="*/ 42575 h 55890"/>
                <a:gd name="connsiteX42" fmla="*/ 127969 w 262707"/>
                <a:gd name="connsiteY42" fmla="*/ 39885 h 55890"/>
                <a:gd name="connsiteX43" fmla="*/ 131555 w 262707"/>
                <a:gd name="connsiteY43" fmla="*/ 39885 h 55890"/>
                <a:gd name="connsiteX44" fmla="*/ 131555 w 262707"/>
                <a:gd name="connsiteY44" fmla="*/ 43770 h 55890"/>
                <a:gd name="connsiteX45" fmla="*/ 131555 w 262707"/>
                <a:gd name="connsiteY45" fmla="*/ 54530 h 55890"/>
                <a:gd name="connsiteX46" fmla="*/ 128865 w 262707"/>
                <a:gd name="connsiteY46" fmla="*/ 54530 h 55890"/>
                <a:gd name="connsiteX47" fmla="*/ 128865 w 262707"/>
                <a:gd name="connsiteY47" fmla="*/ 44667 h 55890"/>
                <a:gd name="connsiteX48" fmla="*/ 128865 w 262707"/>
                <a:gd name="connsiteY48" fmla="*/ 42575 h 55890"/>
                <a:gd name="connsiteX49" fmla="*/ 128865 w 262707"/>
                <a:gd name="connsiteY49" fmla="*/ 42575 h 55890"/>
                <a:gd name="connsiteX50" fmla="*/ 128865 w 262707"/>
                <a:gd name="connsiteY50" fmla="*/ 42575 h 55890"/>
                <a:gd name="connsiteX51" fmla="*/ 126175 w 262707"/>
                <a:gd name="connsiteY51" fmla="*/ 42575 h 55890"/>
                <a:gd name="connsiteX52" fmla="*/ 126175 w 262707"/>
                <a:gd name="connsiteY52" fmla="*/ 46161 h 55890"/>
                <a:gd name="connsiteX53" fmla="*/ 126175 w 262707"/>
                <a:gd name="connsiteY53" fmla="*/ 55128 h 55890"/>
                <a:gd name="connsiteX54" fmla="*/ 123486 w 262707"/>
                <a:gd name="connsiteY54" fmla="*/ 55128 h 55890"/>
                <a:gd name="connsiteX55" fmla="*/ 123486 w 262707"/>
                <a:gd name="connsiteY55" fmla="*/ 44966 h 55890"/>
                <a:gd name="connsiteX56" fmla="*/ 123486 w 262707"/>
                <a:gd name="connsiteY56" fmla="*/ 42276 h 55890"/>
                <a:gd name="connsiteX57" fmla="*/ 121393 w 262707"/>
                <a:gd name="connsiteY57" fmla="*/ 42276 h 55890"/>
                <a:gd name="connsiteX58" fmla="*/ 119600 w 262707"/>
                <a:gd name="connsiteY58" fmla="*/ 42276 h 55890"/>
                <a:gd name="connsiteX59" fmla="*/ 118106 w 262707"/>
                <a:gd name="connsiteY59" fmla="*/ 44069 h 55890"/>
                <a:gd name="connsiteX60" fmla="*/ 118106 w 262707"/>
                <a:gd name="connsiteY60" fmla="*/ 47357 h 55890"/>
                <a:gd name="connsiteX61" fmla="*/ 118106 w 262707"/>
                <a:gd name="connsiteY61" fmla="*/ 55426 h 55890"/>
                <a:gd name="connsiteX62" fmla="*/ 98081 w 262707"/>
                <a:gd name="connsiteY62" fmla="*/ 47357 h 55890"/>
                <a:gd name="connsiteX63" fmla="*/ 98081 w 262707"/>
                <a:gd name="connsiteY63" fmla="*/ 44667 h 55890"/>
                <a:gd name="connsiteX64" fmla="*/ 106749 w 262707"/>
                <a:gd name="connsiteY64" fmla="*/ 44667 h 55890"/>
                <a:gd name="connsiteX65" fmla="*/ 106749 w 262707"/>
                <a:gd name="connsiteY65" fmla="*/ 52737 h 55890"/>
                <a:gd name="connsiteX66" fmla="*/ 102863 w 262707"/>
                <a:gd name="connsiteY66" fmla="*/ 55426 h 55890"/>
                <a:gd name="connsiteX67" fmla="*/ 98380 w 262707"/>
                <a:gd name="connsiteY67" fmla="*/ 55426 h 55890"/>
                <a:gd name="connsiteX68" fmla="*/ 92702 w 262707"/>
                <a:gd name="connsiteY68" fmla="*/ 53932 h 55890"/>
                <a:gd name="connsiteX69" fmla="*/ 89116 w 262707"/>
                <a:gd name="connsiteY69" fmla="*/ 50047 h 55890"/>
                <a:gd name="connsiteX70" fmla="*/ 87622 w 262707"/>
                <a:gd name="connsiteY70" fmla="*/ 44368 h 55890"/>
                <a:gd name="connsiteX71" fmla="*/ 87622 w 262707"/>
                <a:gd name="connsiteY71" fmla="*/ 38391 h 55890"/>
                <a:gd name="connsiteX72" fmla="*/ 91506 w 262707"/>
                <a:gd name="connsiteY72" fmla="*/ 34207 h 55890"/>
                <a:gd name="connsiteX73" fmla="*/ 96886 w 262707"/>
                <a:gd name="connsiteY73" fmla="*/ 34207 h 55890"/>
                <a:gd name="connsiteX74" fmla="*/ 101070 w 262707"/>
                <a:gd name="connsiteY74" fmla="*/ 34207 h 55890"/>
                <a:gd name="connsiteX75" fmla="*/ 105255 w 262707"/>
                <a:gd name="connsiteY75" fmla="*/ 39885 h 55890"/>
                <a:gd name="connsiteX76" fmla="*/ 102863 w 262707"/>
                <a:gd name="connsiteY76" fmla="*/ 39885 h 55890"/>
                <a:gd name="connsiteX77" fmla="*/ 102863 w 262707"/>
                <a:gd name="connsiteY77" fmla="*/ 37195 h 55890"/>
                <a:gd name="connsiteX78" fmla="*/ 101070 w 262707"/>
                <a:gd name="connsiteY78" fmla="*/ 35701 h 55890"/>
                <a:gd name="connsiteX79" fmla="*/ 98081 w 262707"/>
                <a:gd name="connsiteY79" fmla="*/ 35701 h 55890"/>
                <a:gd name="connsiteX80" fmla="*/ 94794 w 262707"/>
                <a:gd name="connsiteY80" fmla="*/ 35701 h 55890"/>
                <a:gd name="connsiteX81" fmla="*/ 92702 w 262707"/>
                <a:gd name="connsiteY81" fmla="*/ 37195 h 55890"/>
                <a:gd name="connsiteX82" fmla="*/ 91208 w 262707"/>
                <a:gd name="connsiteY82" fmla="*/ 39287 h 55890"/>
                <a:gd name="connsiteX83" fmla="*/ 91208 w 262707"/>
                <a:gd name="connsiteY83" fmla="*/ 43770 h 55890"/>
                <a:gd name="connsiteX84" fmla="*/ 91208 w 262707"/>
                <a:gd name="connsiteY84" fmla="*/ 48552 h 55890"/>
                <a:gd name="connsiteX85" fmla="*/ 93898 w 262707"/>
                <a:gd name="connsiteY85" fmla="*/ 51541 h 55890"/>
                <a:gd name="connsiteX86" fmla="*/ 97783 w 262707"/>
                <a:gd name="connsiteY86" fmla="*/ 51541 h 55890"/>
                <a:gd name="connsiteX87" fmla="*/ 101369 w 262707"/>
                <a:gd name="connsiteY87" fmla="*/ 51541 h 55890"/>
                <a:gd name="connsiteX88" fmla="*/ 103760 w 262707"/>
                <a:gd name="connsiteY88" fmla="*/ 49748 h 55890"/>
                <a:gd name="connsiteX89" fmla="*/ 103760 w 262707"/>
                <a:gd name="connsiteY89" fmla="*/ 45863 h 55890"/>
                <a:gd name="connsiteX90" fmla="*/ 252599 w 262707"/>
                <a:gd name="connsiteY90" fmla="*/ 21953 h 55890"/>
                <a:gd name="connsiteX91" fmla="*/ 252599 w 262707"/>
                <a:gd name="connsiteY91" fmla="*/ 2227 h 55890"/>
                <a:gd name="connsiteX92" fmla="*/ 246023 w 262707"/>
                <a:gd name="connsiteY92" fmla="*/ 2227 h 55890"/>
                <a:gd name="connsiteX93" fmla="*/ 246023 w 262707"/>
                <a:gd name="connsiteY93" fmla="*/ -164 h 55890"/>
                <a:gd name="connsiteX94" fmla="*/ 262461 w 262707"/>
                <a:gd name="connsiteY94" fmla="*/ -164 h 55890"/>
                <a:gd name="connsiteX95" fmla="*/ 262461 w 262707"/>
                <a:gd name="connsiteY95" fmla="*/ 2227 h 55890"/>
                <a:gd name="connsiteX96" fmla="*/ 255587 w 262707"/>
                <a:gd name="connsiteY96" fmla="*/ 2227 h 55890"/>
                <a:gd name="connsiteX97" fmla="*/ 255587 w 262707"/>
                <a:gd name="connsiteY97" fmla="*/ 21355 h 55890"/>
                <a:gd name="connsiteX98" fmla="*/ 228091 w 262707"/>
                <a:gd name="connsiteY98" fmla="*/ 9998 h 55890"/>
                <a:gd name="connsiteX99" fmla="*/ 234069 w 262707"/>
                <a:gd name="connsiteY99" fmla="*/ 9998 h 55890"/>
                <a:gd name="connsiteX100" fmla="*/ 237058 w 262707"/>
                <a:gd name="connsiteY100" fmla="*/ 9998 h 55890"/>
                <a:gd name="connsiteX101" fmla="*/ 238552 w 262707"/>
                <a:gd name="connsiteY101" fmla="*/ 9998 h 55890"/>
                <a:gd name="connsiteX102" fmla="*/ 238552 w 262707"/>
                <a:gd name="connsiteY102" fmla="*/ 8205 h 55890"/>
                <a:gd name="connsiteX103" fmla="*/ 238552 w 262707"/>
                <a:gd name="connsiteY103" fmla="*/ 5515 h 55890"/>
                <a:gd name="connsiteX104" fmla="*/ 234965 w 262707"/>
                <a:gd name="connsiteY104" fmla="*/ 5515 h 55890"/>
                <a:gd name="connsiteX105" fmla="*/ 228390 w 262707"/>
                <a:gd name="connsiteY105" fmla="*/ 5515 h 55890"/>
                <a:gd name="connsiteX106" fmla="*/ 225401 w 262707"/>
                <a:gd name="connsiteY106" fmla="*/ 21953 h 55890"/>
                <a:gd name="connsiteX107" fmla="*/ 225401 w 262707"/>
                <a:gd name="connsiteY107" fmla="*/ 434 h 55890"/>
                <a:gd name="connsiteX108" fmla="*/ 234666 w 262707"/>
                <a:gd name="connsiteY108" fmla="*/ 434 h 55890"/>
                <a:gd name="connsiteX109" fmla="*/ 238851 w 262707"/>
                <a:gd name="connsiteY109" fmla="*/ 434 h 55890"/>
                <a:gd name="connsiteX110" fmla="*/ 241241 w 262707"/>
                <a:gd name="connsiteY110" fmla="*/ 2526 h 55890"/>
                <a:gd name="connsiteX111" fmla="*/ 241241 w 262707"/>
                <a:gd name="connsiteY111" fmla="*/ 5814 h 55890"/>
                <a:gd name="connsiteX112" fmla="*/ 239747 w 262707"/>
                <a:gd name="connsiteY112" fmla="*/ 9699 h 55890"/>
                <a:gd name="connsiteX113" fmla="*/ 235263 w 262707"/>
                <a:gd name="connsiteY113" fmla="*/ 11492 h 55890"/>
                <a:gd name="connsiteX114" fmla="*/ 237058 w 262707"/>
                <a:gd name="connsiteY114" fmla="*/ 11492 h 55890"/>
                <a:gd name="connsiteX115" fmla="*/ 239149 w 262707"/>
                <a:gd name="connsiteY115" fmla="*/ 14481 h 55890"/>
                <a:gd name="connsiteX116" fmla="*/ 242735 w 262707"/>
                <a:gd name="connsiteY116" fmla="*/ 20160 h 55890"/>
                <a:gd name="connsiteX117" fmla="*/ 239448 w 262707"/>
                <a:gd name="connsiteY117" fmla="*/ 20160 h 55890"/>
                <a:gd name="connsiteX118" fmla="*/ 236758 w 262707"/>
                <a:gd name="connsiteY118" fmla="*/ 15676 h 55890"/>
                <a:gd name="connsiteX119" fmla="*/ 234666 w 262707"/>
                <a:gd name="connsiteY119" fmla="*/ 12688 h 55890"/>
                <a:gd name="connsiteX120" fmla="*/ 234666 w 262707"/>
                <a:gd name="connsiteY120" fmla="*/ 12688 h 55890"/>
                <a:gd name="connsiteX121" fmla="*/ 234666 w 262707"/>
                <a:gd name="connsiteY121" fmla="*/ 12688 h 55890"/>
                <a:gd name="connsiteX122" fmla="*/ 229884 w 262707"/>
                <a:gd name="connsiteY122" fmla="*/ 12688 h 55890"/>
                <a:gd name="connsiteX123" fmla="*/ 229884 w 262707"/>
                <a:gd name="connsiteY123" fmla="*/ 22252 h 55890"/>
                <a:gd name="connsiteX124" fmla="*/ 204480 w 262707"/>
                <a:gd name="connsiteY124" fmla="*/ 21953 h 55890"/>
                <a:gd name="connsiteX125" fmla="*/ 204480 w 262707"/>
                <a:gd name="connsiteY125" fmla="*/ 434 h 55890"/>
                <a:gd name="connsiteX126" fmla="*/ 219423 w 262707"/>
                <a:gd name="connsiteY126" fmla="*/ 434 h 55890"/>
                <a:gd name="connsiteX127" fmla="*/ 219423 w 262707"/>
                <a:gd name="connsiteY127" fmla="*/ 2227 h 55890"/>
                <a:gd name="connsiteX128" fmla="*/ 207170 w 262707"/>
                <a:gd name="connsiteY128" fmla="*/ 2227 h 55890"/>
                <a:gd name="connsiteX129" fmla="*/ 207170 w 262707"/>
                <a:gd name="connsiteY129" fmla="*/ 8802 h 55890"/>
                <a:gd name="connsiteX130" fmla="*/ 217929 w 262707"/>
                <a:gd name="connsiteY130" fmla="*/ 8802 h 55890"/>
                <a:gd name="connsiteX131" fmla="*/ 217929 w 262707"/>
                <a:gd name="connsiteY131" fmla="*/ 11492 h 55890"/>
                <a:gd name="connsiteX132" fmla="*/ 206273 w 262707"/>
                <a:gd name="connsiteY132" fmla="*/ 11492 h 55890"/>
                <a:gd name="connsiteX133" fmla="*/ 206273 w 262707"/>
                <a:gd name="connsiteY133" fmla="*/ 18964 h 55890"/>
                <a:gd name="connsiteX134" fmla="*/ 219125 w 262707"/>
                <a:gd name="connsiteY134" fmla="*/ 18964 h 55890"/>
                <a:gd name="connsiteX135" fmla="*/ 219125 w 262707"/>
                <a:gd name="connsiteY135" fmla="*/ 21355 h 55890"/>
                <a:gd name="connsiteX136" fmla="*/ 196710 w 262707"/>
                <a:gd name="connsiteY136" fmla="*/ 14481 h 55890"/>
                <a:gd name="connsiteX137" fmla="*/ 199399 w 262707"/>
                <a:gd name="connsiteY137" fmla="*/ 14481 h 55890"/>
                <a:gd name="connsiteX138" fmla="*/ 196410 w 262707"/>
                <a:gd name="connsiteY138" fmla="*/ 19861 h 55890"/>
                <a:gd name="connsiteX139" fmla="*/ 190732 w 262707"/>
                <a:gd name="connsiteY139" fmla="*/ 21654 h 55890"/>
                <a:gd name="connsiteX140" fmla="*/ 185352 w 262707"/>
                <a:gd name="connsiteY140" fmla="*/ 21654 h 55890"/>
                <a:gd name="connsiteX141" fmla="*/ 182064 w 262707"/>
                <a:gd name="connsiteY141" fmla="*/ 17470 h 55890"/>
                <a:gd name="connsiteX142" fmla="*/ 182064 w 262707"/>
                <a:gd name="connsiteY142" fmla="*/ 11492 h 55890"/>
                <a:gd name="connsiteX143" fmla="*/ 182064 w 262707"/>
                <a:gd name="connsiteY143" fmla="*/ 5814 h 55890"/>
                <a:gd name="connsiteX144" fmla="*/ 185652 w 262707"/>
                <a:gd name="connsiteY144" fmla="*/ 1929 h 55890"/>
                <a:gd name="connsiteX145" fmla="*/ 190433 w 262707"/>
                <a:gd name="connsiteY145" fmla="*/ 1929 h 55890"/>
                <a:gd name="connsiteX146" fmla="*/ 195813 w 262707"/>
                <a:gd name="connsiteY146" fmla="*/ 1929 h 55890"/>
                <a:gd name="connsiteX147" fmla="*/ 198801 w 262707"/>
                <a:gd name="connsiteY147" fmla="*/ 6710 h 55890"/>
                <a:gd name="connsiteX148" fmla="*/ 196111 w 262707"/>
                <a:gd name="connsiteY148" fmla="*/ 6710 h 55890"/>
                <a:gd name="connsiteX149" fmla="*/ 194020 w 262707"/>
                <a:gd name="connsiteY149" fmla="*/ 3124 h 55890"/>
                <a:gd name="connsiteX150" fmla="*/ 190433 w 262707"/>
                <a:gd name="connsiteY150" fmla="*/ 3124 h 55890"/>
                <a:gd name="connsiteX151" fmla="*/ 184157 w 262707"/>
                <a:gd name="connsiteY151" fmla="*/ 7308 h 55890"/>
                <a:gd name="connsiteX152" fmla="*/ 184157 w 262707"/>
                <a:gd name="connsiteY152" fmla="*/ 11492 h 55890"/>
                <a:gd name="connsiteX153" fmla="*/ 184157 w 262707"/>
                <a:gd name="connsiteY153" fmla="*/ 16573 h 55890"/>
                <a:gd name="connsiteX154" fmla="*/ 186548 w 262707"/>
                <a:gd name="connsiteY154" fmla="*/ 19562 h 55890"/>
                <a:gd name="connsiteX155" fmla="*/ 190134 w 262707"/>
                <a:gd name="connsiteY155" fmla="*/ 19562 h 55890"/>
                <a:gd name="connsiteX156" fmla="*/ 194020 w 262707"/>
                <a:gd name="connsiteY156" fmla="*/ 19562 h 55890"/>
                <a:gd name="connsiteX157" fmla="*/ 196710 w 262707"/>
                <a:gd name="connsiteY157" fmla="*/ 14481 h 55890"/>
                <a:gd name="connsiteX158" fmla="*/ 149189 w 262707"/>
                <a:gd name="connsiteY158" fmla="*/ 19562 h 55890"/>
                <a:gd name="connsiteX159" fmla="*/ 153672 w 262707"/>
                <a:gd name="connsiteY159" fmla="*/ 19562 h 55890"/>
                <a:gd name="connsiteX160" fmla="*/ 156959 w 262707"/>
                <a:gd name="connsiteY160" fmla="*/ 19562 h 55890"/>
                <a:gd name="connsiteX161" fmla="*/ 158752 w 262707"/>
                <a:gd name="connsiteY161" fmla="*/ 19562 h 55890"/>
                <a:gd name="connsiteX162" fmla="*/ 160247 w 262707"/>
                <a:gd name="connsiteY162" fmla="*/ 16573 h 55890"/>
                <a:gd name="connsiteX163" fmla="*/ 160247 w 262707"/>
                <a:gd name="connsiteY163" fmla="*/ 12389 h 55890"/>
                <a:gd name="connsiteX164" fmla="*/ 160247 w 262707"/>
                <a:gd name="connsiteY164" fmla="*/ 7308 h 55890"/>
                <a:gd name="connsiteX165" fmla="*/ 158155 w 262707"/>
                <a:gd name="connsiteY165" fmla="*/ 2227 h 55890"/>
                <a:gd name="connsiteX166" fmla="*/ 154569 w 262707"/>
                <a:gd name="connsiteY166" fmla="*/ 2227 h 55890"/>
                <a:gd name="connsiteX167" fmla="*/ 150384 w 262707"/>
                <a:gd name="connsiteY167" fmla="*/ 2227 h 55890"/>
                <a:gd name="connsiteX168" fmla="*/ 146498 w 262707"/>
                <a:gd name="connsiteY168" fmla="*/ 21953 h 55890"/>
                <a:gd name="connsiteX169" fmla="*/ 146498 w 262707"/>
                <a:gd name="connsiteY169" fmla="*/ 434 h 55890"/>
                <a:gd name="connsiteX170" fmla="*/ 158155 w 262707"/>
                <a:gd name="connsiteY170" fmla="*/ 434 h 55890"/>
                <a:gd name="connsiteX171" fmla="*/ 161144 w 262707"/>
                <a:gd name="connsiteY171" fmla="*/ 1929 h 55890"/>
                <a:gd name="connsiteX172" fmla="*/ 163534 w 262707"/>
                <a:gd name="connsiteY172" fmla="*/ 5515 h 55890"/>
                <a:gd name="connsiteX173" fmla="*/ 163534 w 262707"/>
                <a:gd name="connsiteY173" fmla="*/ 10894 h 55890"/>
                <a:gd name="connsiteX174" fmla="*/ 163534 w 262707"/>
                <a:gd name="connsiteY174" fmla="*/ 15079 h 55890"/>
                <a:gd name="connsiteX175" fmla="*/ 163534 w 262707"/>
                <a:gd name="connsiteY175" fmla="*/ 18366 h 55890"/>
                <a:gd name="connsiteX176" fmla="*/ 161442 w 262707"/>
                <a:gd name="connsiteY176" fmla="*/ 20160 h 55890"/>
                <a:gd name="connsiteX177" fmla="*/ 159051 w 262707"/>
                <a:gd name="connsiteY177" fmla="*/ 20160 h 55890"/>
                <a:gd name="connsiteX178" fmla="*/ 148293 w 262707"/>
                <a:gd name="connsiteY178" fmla="*/ 20160 h 55890"/>
                <a:gd name="connsiteX179" fmla="*/ 126774 w 262707"/>
                <a:gd name="connsiteY179" fmla="*/ 9998 h 55890"/>
                <a:gd name="connsiteX180" fmla="*/ 132452 w 262707"/>
                <a:gd name="connsiteY180" fmla="*/ 9998 h 55890"/>
                <a:gd name="connsiteX181" fmla="*/ 135440 w 262707"/>
                <a:gd name="connsiteY181" fmla="*/ 9998 h 55890"/>
                <a:gd name="connsiteX182" fmla="*/ 137233 w 262707"/>
                <a:gd name="connsiteY182" fmla="*/ 9998 h 55890"/>
                <a:gd name="connsiteX183" fmla="*/ 137233 w 262707"/>
                <a:gd name="connsiteY183" fmla="*/ 8205 h 55890"/>
                <a:gd name="connsiteX184" fmla="*/ 137233 w 262707"/>
                <a:gd name="connsiteY184" fmla="*/ 5515 h 55890"/>
                <a:gd name="connsiteX185" fmla="*/ 133647 w 262707"/>
                <a:gd name="connsiteY185" fmla="*/ 5515 h 55890"/>
                <a:gd name="connsiteX186" fmla="*/ 128268 w 262707"/>
                <a:gd name="connsiteY186" fmla="*/ 5515 h 55890"/>
                <a:gd name="connsiteX187" fmla="*/ 123785 w 262707"/>
                <a:gd name="connsiteY187" fmla="*/ 21953 h 55890"/>
                <a:gd name="connsiteX188" fmla="*/ 123785 w 262707"/>
                <a:gd name="connsiteY188" fmla="*/ 434 h 55890"/>
                <a:gd name="connsiteX189" fmla="*/ 133050 w 262707"/>
                <a:gd name="connsiteY189" fmla="*/ 434 h 55890"/>
                <a:gd name="connsiteX190" fmla="*/ 137233 w 262707"/>
                <a:gd name="connsiteY190" fmla="*/ 434 h 55890"/>
                <a:gd name="connsiteX191" fmla="*/ 139625 w 262707"/>
                <a:gd name="connsiteY191" fmla="*/ 2526 h 55890"/>
                <a:gd name="connsiteX192" fmla="*/ 139625 w 262707"/>
                <a:gd name="connsiteY192" fmla="*/ 5814 h 55890"/>
                <a:gd name="connsiteX193" fmla="*/ 138130 w 262707"/>
                <a:gd name="connsiteY193" fmla="*/ 9699 h 55890"/>
                <a:gd name="connsiteX194" fmla="*/ 133647 w 262707"/>
                <a:gd name="connsiteY194" fmla="*/ 11492 h 55890"/>
                <a:gd name="connsiteX195" fmla="*/ 135440 w 262707"/>
                <a:gd name="connsiteY195" fmla="*/ 11492 h 55890"/>
                <a:gd name="connsiteX196" fmla="*/ 137533 w 262707"/>
                <a:gd name="connsiteY196" fmla="*/ 14481 h 55890"/>
                <a:gd name="connsiteX197" fmla="*/ 141418 w 262707"/>
                <a:gd name="connsiteY197" fmla="*/ 20160 h 55890"/>
                <a:gd name="connsiteX198" fmla="*/ 137832 w 262707"/>
                <a:gd name="connsiteY198" fmla="*/ 20160 h 55890"/>
                <a:gd name="connsiteX199" fmla="*/ 135142 w 262707"/>
                <a:gd name="connsiteY199" fmla="*/ 15676 h 55890"/>
                <a:gd name="connsiteX200" fmla="*/ 133050 w 262707"/>
                <a:gd name="connsiteY200" fmla="*/ 12688 h 55890"/>
                <a:gd name="connsiteX201" fmla="*/ 133050 w 262707"/>
                <a:gd name="connsiteY201" fmla="*/ 12688 h 55890"/>
                <a:gd name="connsiteX202" fmla="*/ 133050 w 262707"/>
                <a:gd name="connsiteY202" fmla="*/ 12688 h 55890"/>
                <a:gd name="connsiteX203" fmla="*/ 128268 w 262707"/>
                <a:gd name="connsiteY203" fmla="*/ 12688 h 55890"/>
                <a:gd name="connsiteX204" fmla="*/ 128268 w 262707"/>
                <a:gd name="connsiteY204" fmla="*/ 22252 h 55890"/>
                <a:gd name="connsiteX205" fmla="*/ 101668 w 262707"/>
                <a:gd name="connsiteY205" fmla="*/ 11492 h 55890"/>
                <a:gd name="connsiteX206" fmla="*/ 103760 w 262707"/>
                <a:gd name="connsiteY206" fmla="*/ 17769 h 55890"/>
                <a:gd name="connsiteX207" fmla="*/ 108841 w 262707"/>
                <a:gd name="connsiteY207" fmla="*/ 19861 h 55890"/>
                <a:gd name="connsiteX208" fmla="*/ 113922 w 262707"/>
                <a:gd name="connsiteY208" fmla="*/ 17769 h 55890"/>
                <a:gd name="connsiteX209" fmla="*/ 115715 w 262707"/>
                <a:gd name="connsiteY209" fmla="*/ 11194 h 55890"/>
                <a:gd name="connsiteX210" fmla="*/ 115715 w 262707"/>
                <a:gd name="connsiteY210" fmla="*/ 6710 h 55890"/>
                <a:gd name="connsiteX211" fmla="*/ 113025 w 262707"/>
                <a:gd name="connsiteY211" fmla="*/ 3423 h 55890"/>
                <a:gd name="connsiteX212" fmla="*/ 109439 w 262707"/>
                <a:gd name="connsiteY212" fmla="*/ 3423 h 55890"/>
                <a:gd name="connsiteX213" fmla="*/ 104358 w 262707"/>
                <a:gd name="connsiteY213" fmla="*/ 5515 h 55890"/>
                <a:gd name="connsiteX214" fmla="*/ 101668 w 262707"/>
                <a:gd name="connsiteY214" fmla="*/ 11492 h 55890"/>
                <a:gd name="connsiteX215" fmla="*/ 98680 w 262707"/>
                <a:gd name="connsiteY215" fmla="*/ 11492 h 55890"/>
                <a:gd name="connsiteX216" fmla="*/ 101668 w 262707"/>
                <a:gd name="connsiteY216" fmla="*/ 3124 h 55890"/>
                <a:gd name="connsiteX217" fmla="*/ 108841 w 262707"/>
                <a:gd name="connsiteY217" fmla="*/ -164 h 55890"/>
                <a:gd name="connsiteX218" fmla="*/ 113922 w 262707"/>
                <a:gd name="connsiteY218" fmla="*/ 1331 h 55890"/>
                <a:gd name="connsiteX219" fmla="*/ 117509 w 262707"/>
                <a:gd name="connsiteY219" fmla="*/ 5515 h 55890"/>
                <a:gd name="connsiteX220" fmla="*/ 117509 w 262707"/>
                <a:gd name="connsiteY220" fmla="*/ 11194 h 55890"/>
                <a:gd name="connsiteX221" fmla="*/ 117509 w 262707"/>
                <a:gd name="connsiteY221" fmla="*/ 17171 h 55890"/>
                <a:gd name="connsiteX222" fmla="*/ 113922 w 262707"/>
                <a:gd name="connsiteY222" fmla="*/ 21056 h 55890"/>
                <a:gd name="connsiteX223" fmla="*/ 108841 w 262707"/>
                <a:gd name="connsiteY223" fmla="*/ 21056 h 55890"/>
                <a:gd name="connsiteX224" fmla="*/ 103462 w 262707"/>
                <a:gd name="connsiteY224" fmla="*/ 21056 h 55890"/>
                <a:gd name="connsiteX225" fmla="*/ 99874 w 262707"/>
                <a:gd name="connsiteY225" fmla="*/ 16872 h 55890"/>
                <a:gd name="connsiteX226" fmla="*/ 98380 w 262707"/>
                <a:gd name="connsiteY226" fmla="*/ 11492 h 55890"/>
                <a:gd name="connsiteX227" fmla="*/ 77161 w 262707"/>
                <a:gd name="connsiteY227" fmla="*/ 21953 h 55890"/>
                <a:gd name="connsiteX228" fmla="*/ 77161 w 262707"/>
                <a:gd name="connsiteY228" fmla="*/ 434 h 55890"/>
                <a:gd name="connsiteX229" fmla="*/ 79851 w 262707"/>
                <a:gd name="connsiteY229" fmla="*/ 434 h 55890"/>
                <a:gd name="connsiteX230" fmla="*/ 90909 w 262707"/>
                <a:gd name="connsiteY230" fmla="*/ 17470 h 55890"/>
                <a:gd name="connsiteX231" fmla="*/ 90909 w 262707"/>
                <a:gd name="connsiteY231" fmla="*/ 434 h 55890"/>
                <a:gd name="connsiteX232" fmla="*/ 93299 w 262707"/>
                <a:gd name="connsiteY232" fmla="*/ 434 h 55890"/>
                <a:gd name="connsiteX233" fmla="*/ 93299 w 262707"/>
                <a:gd name="connsiteY233" fmla="*/ 21953 h 55890"/>
                <a:gd name="connsiteX234" fmla="*/ 90610 w 262707"/>
                <a:gd name="connsiteY234" fmla="*/ 21953 h 55890"/>
                <a:gd name="connsiteX235" fmla="*/ 79851 w 262707"/>
                <a:gd name="connsiteY235" fmla="*/ 4917 h 55890"/>
                <a:gd name="connsiteX236" fmla="*/ 79851 w 262707"/>
                <a:gd name="connsiteY236" fmla="*/ 21953 h 55890"/>
                <a:gd name="connsiteX237" fmla="*/ 49067 w 262707"/>
                <a:gd name="connsiteY237" fmla="*/ 21953 h 55890"/>
                <a:gd name="connsiteX238" fmla="*/ 40997 w 262707"/>
                <a:gd name="connsiteY238" fmla="*/ 434 h 55890"/>
                <a:gd name="connsiteX239" fmla="*/ 43986 w 262707"/>
                <a:gd name="connsiteY239" fmla="*/ 434 h 55890"/>
                <a:gd name="connsiteX240" fmla="*/ 49365 w 262707"/>
                <a:gd name="connsiteY240" fmla="*/ 15976 h 55890"/>
                <a:gd name="connsiteX241" fmla="*/ 49365 w 262707"/>
                <a:gd name="connsiteY241" fmla="*/ 19562 h 55890"/>
                <a:gd name="connsiteX242" fmla="*/ 49365 w 262707"/>
                <a:gd name="connsiteY242" fmla="*/ 15976 h 55890"/>
                <a:gd name="connsiteX243" fmla="*/ 55044 w 262707"/>
                <a:gd name="connsiteY243" fmla="*/ 434 h 55890"/>
                <a:gd name="connsiteX244" fmla="*/ 57734 w 262707"/>
                <a:gd name="connsiteY244" fmla="*/ 434 h 55890"/>
                <a:gd name="connsiteX245" fmla="*/ 49664 w 262707"/>
                <a:gd name="connsiteY245" fmla="*/ 21953 h 55890"/>
                <a:gd name="connsiteX246" fmla="*/ 34421 w 262707"/>
                <a:gd name="connsiteY246" fmla="*/ 434 h 55890"/>
                <a:gd name="connsiteX247" fmla="*/ 38606 w 262707"/>
                <a:gd name="connsiteY247" fmla="*/ 434 h 55890"/>
                <a:gd name="connsiteX248" fmla="*/ 38606 w 262707"/>
                <a:gd name="connsiteY248" fmla="*/ 12987 h 55890"/>
                <a:gd name="connsiteX249" fmla="*/ 38606 w 262707"/>
                <a:gd name="connsiteY249" fmla="*/ 18067 h 55890"/>
                <a:gd name="connsiteX250" fmla="*/ 36215 w 262707"/>
                <a:gd name="connsiteY250" fmla="*/ 21056 h 55890"/>
                <a:gd name="connsiteX251" fmla="*/ 31433 w 262707"/>
                <a:gd name="connsiteY251" fmla="*/ 21056 h 55890"/>
                <a:gd name="connsiteX252" fmla="*/ 26651 w 262707"/>
                <a:gd name="connsiteY252" fmla="*/ 21056 h 55890"/>
                <a:gd name="connsiteX253" fmla="*/ 23962 w 262707"/>
                <a:gd name="connsiteY253" fmla="*/ 18067 h 55890"/>
                <a:gd name="connsiteX254" fmla="*/ 23962 w 262707"/>
                <a:gd name="connsiteY254" fmla="*/ 12688 h 55890"/>
                <a:gd name="connsiteX255" fmla="*/ 23962 w 262707"/>
                <a:gd name="connsiteY255" fmla="*/ 135 h 55890"/>
                <a:gd name="connsiteX256" fmla="*/ 26651 w 262707"/>
                <a:gd name="connsiteY256" fmla="*/ 135 h 55890"/>
                <a:gd name="connsiteX257" fmla="*/ 26651 w 262707"/>
                <a:gd name="connsiteY257" fmla="*/ 12688 h 55890"/>
                <a:gd name="connsiteX258" fmla="*/ 26651 w 262707"/>
                <a:gd name="connsiteY258" fmla="*/ 16573 h 55890"/>
                <a:gd name="connsiteX259" fmla="*/ 28445 w 262707"/>
                <a:gd name="connsiteY259" fmla="*/ 18665 h 55890"/>
                <a:gd name="connsiteX260" fmla="*/ 31433 w 262707"/>
                <a:gd name="connsiteY260" fmla="*/ 18665 h 55890"/>
                <a:gd name="connsiteX261" fmla="*/ 35617 w 262707"/>
                <a:gd name="connsiteY261" fmla="*/ 17171 h 55890"/>
                <a:gd name="connsiteX262" fmla="*/ 37112 w 262707"/>
                <a:gd name="connsiteY262" fmla="*/ 11791 h 55890"/>
                <a:gd name="connsiteX263" fmla="*/ 6627 w 262707"/>
                <a:gd name="connsiteY263" fmla="*/ 21953 h 55890"/>
                <a:gd name="connsiteX264" fmla="*/ 6627 w 262707"/>
                <a:gd name="connsiteY264" fmla="*/ 2227 h 55890"/>
                <a:gd name="connsiteX265" fmla="*/ -247 w 262707"/>
                <a:gd name="connsiteY265" fmla="*/ 2227 h 55890"/>
                <a:gd name="connsiteX266" fmla="*/ -247 w 262707"/>
                <a:gd name="connsiteY266" fmla="*/ -164 h 55890"/>
                <a:gd name="connsiteX267" fmla="*/ 16191 w 262707"/>
                <a:gd name="connsiteY267" fmla="*/ -164 h 55890"/>
                <a:gd name="connsiteX268" fmla="*/ 16191 w 262707"/>
                <a:gd name="connsiteY268" fmla="*/ 2227 h 55890"/>
                <a:gd name="connsiteX269" fmla="*/ 8719 w 262707"/>
                <a:gd name="connsiteY269" fmla="*/ 2227 h 55890"/>
                <a:gd name="connsiteX270" fmla="*/ 8719 w 262707"/>
                <a:gd name="connsiteY270" fmla="*/ 21355 h 5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</a:cxnLst>
              <a:rect l="l" t="t" r="r" b="b"/>
              <a:pathLst>
                <a:path w="262707" h="55890">
                  <a:moveTo>
                    <a:pt x="156063" y="55725"/>
                  </a:moveTo>
                  <a:lnTo>
                    <a:pt x="156063" y="34207"/>
                  </a:lnTo>
                  <a:lnTo>
                    <a:pt x="159051" y="34207"/>
                  </a:lnTo>
                  <a:lnTo>
                    <a:pt x="159051" y="43173"/>
                  </a:lnTo>
                  <a:lnTo>
                    <a:pt x="169811" y="43173"/>
                  </a:lnTo>
                  <a:lnTo>
                    <a:pt x="169811" y="34207"/>
                  </a:lnTo>
                  <a:lnTo>
                    <a:pt x="172501" y="34207"/>
                  </a:lnTo>
                  <a:lnTo>
                    <a:pt x="172501" y="55725"/>
                  </a:lnTo>
                  <a:lnTo>
                    <a:pt x="169811" y="55725"/>
                  </a:lnTo>
                  <a:lnTo>
                    <a:pt x="169811" y="45564"/>
                  </a:lnTo>
                  <a:lnTo>
                    <a:pt x="158155" y="45564"/>
                  </a:lnTo>
                  <a:lnTo>
                    <a:pt x="158155" y="55725"/>
                  </a:lnTo>
                  <a:close/>
                  <a:moveTo>
                    <a:pt x="140222" y="47955"/>
                  </a:moveTo>
                  <a:cubicBezTo>
                    <a:pt x="139804" y="49210"/>
                    <a:pt x="139804" y="50585"/>
                    <a:pt x="140222" y="51840"/>
                  </a:cubicBezTo>
                  <a:cubicBezTo>
                    <a:pt x="140821" y="53125"/>
                    <a:pt x="142106" y="53932"/>
                    <a:pt x="143510" y="53932"/>
                  </a:cubicBezTo>
                  <a:cubicBezTo>
                    <a:pt x="144347" y="54351"/>
                    <a:pt x="145363" y="54351"/>
                    <a:pt x="146200" y="53932"/>
                  </a:cubicBezTo>
                  <a:cubicBezTo>
                    <a:pt x="146738" y="52498"/>
                    <a:pt x="146738" y="50884"/>
                    <a:pt x="146200" y="49449"/>
                  </a:cubicBezTo>
                  <a:cubicBezTo>
                    <a:pt x="146619" y="47985"/>
                    <a:pt x="146619" y="46430"/>
                    <a:pt x="146200" y="44966"/>
                  </a:cubicBezTo>
                  <a:cubicBezTo>
                    <a:pt x="144825" y="43322"/>
                    <a:pt x="142374" y="43083"/>
                    <a:pt x="140730" y="44458"/>
                  </a:cubicBezTo>
                  <a:cubicBezTo>
                    <a:pt x="140552" y="44607"/>
                    <a:pt x="140372" y="44786"/>
                    <a:pt x="140222" y="44966"/>
                  </a:cubicBezTo>
                  <a:cubicBezTo>
                    <a:pt x="140044" y="45952"/>
                    <a:pt x="140044" y="46968"/>
                    <a:pt x="140222" y="47955"/>
                  </a:cubicBezTo>
                  <a:close/>
                  <a:moveTo>
                    <a:pt x="140222" y="55725"/>
                  </a:moveTo>
                  <a:lnTo>
                    <a:pt x="138130" y="55725"/>
                  </a:lnTo>
                  <a:lnTo>
                    <a:pt x="138130" y="34207"/>
                  </a:lnTo>
                  <a:lnTo>
                    <a:pt x="140522" y="34207"/>
                  </a:lnTo>
                  <a:lnTo>
                    <a:pt x="140522" y="41977"/>
                  </a:lnTo>
                  <a:cubicBezTo>
                    <a:pt x="141448" y="40602"/>
                    <a:pt x="143032" y="39796"/>
                    <a:pt x="144705" y="39885"/>
                  </a:cubicBezTo>
                  <a:cubicBezTo>
                    <a:pt x="145573" y="39616"/>
                    <a:pt x="146529" y="39616"/>
                    <a:pt x="147396" y="39885"/>
                  </a:cubicBezTo>
                  <a:lnTo>
                    <a:pt x="149487" y="41379"/>
                  </a:lnTo>
                  <a:cubicBezTo>
                    <a:pt x="149548" y="42276"/>
                    <a:pt x="149548" y="43173"/>
                    <a:pt x="149487" y="44069"/>
                  </a:cubicBezTo>
                  <a:cubicBezTo>
                    <a:pt x="149637" y="45056"/>
                    <a:pt x="149637" y="46072"/>
                    <a:pt x="149487" y="47058"/>
                  </a:cubicBezTo>
                  <a:cubicBezTo>
                    <a:pt x="149607" y="49299"/>
                    <a:pt x="148979" y="51511"/>
                    <a:pt x="147694" y="53334"/>
                  </a:cubicBezTo>
                  <a:cubicBezTo>
                    <a:pt x="146529" y="54799"/>
                    <a:pt x="144796" y="55695"/>
                    <a:pt x="142912" y="55725"/>
                  </a:cubicBezTo>
                  <a:cubicBezTo>
                    <a:pt x="141238" y="55576"/>
                    <a:pt x="139684" y="54709"/>
                    <a:pt x="138728" y="53334"/>
                  </a:cubicBezTo>
                  <a:close/>
                  <a:moveTo>
                    <a:pt x="112128" y="55725"/>
                  </a:moveTo>
                  <a:lnTo>
                    <a:pt x="112128" y="40184"/>
                  </a:lnTo>
                  <a:lnTo>
                    <a:pt x="114520" y="40184"/>
                  </a:lnTo>
                  <a:lnTo>
                    <a:pt x="114520" y="42276"/>
                  </a:lnTo>
                  <a:lnTo>
                    <a:pt x="116313" y="40483"/>
                  </a:lnTo>
                  <a:lnTo>
                    <a:pt x="119003" y="40483"/>
                  </a:lnTo>
                  <a:lnTo>
                    <a:pt x="121692" y="40483"/>
                  </a:lnTo>
                  <a:cubicBezTo>
                    <a:pt x="122439" y="40961"/>
                    <a:pt x="122978" y="41708"/>
                    <a:pt x="123186" y="42575"/>
                  </a:cubicBezTo>
                  <a:cubicBezTo>
                    <a:pt x="124203" y="40931"/>
                    <a:pt x="126026" y="39915"/>
                    <a:pt x="127969" y="39885"/>
                  </a:cubicBezTo>
                  <a:cubicBezTo>
                    <a:pt x="129105" y="39407"/>
                    <a:pt x="130419" y="39407"/>
                    <a:pt x="131555" y="39885"/>
                  </a:cubicBezTo>
                  <a:cubicBezTo>
                    <a:pt x="131943" y="41140"/>
                    <a:pt x="131943" y="42515"/>
                    <a:pt x="131555" y="43770"/>
                  </a:cubicBezTo>
                  <a:lnTo>
                    <a:pt x="131555" y="54530"/>
                  </a:lnTo>
                  <a:lnTo>
                    <a:pt x="128865" y="54530"/>
                  </a:lnTo>
                  <a:lnTo>
                    <a:pt x="128865" y="44667"/>
                  </a:lnTo>
                  <a:cubicBezTo>
                    <a:pt x="128865" y="44667"/>
                    <a:pt x="128865" y="42874"/>
                    <a:pt x="128865" y="42575"/>
                  </a:cubicBezTo>
                  <a:cubicBezTo>
                    <a:pt x="128865" y="42276"/>
                    <a:pt x="128865" y="42575"/>
                    <a:pt x="128865" y="42575"/>
                  </a:cubicBezTo>
                  <a:lnTo>
                    <a:pt x="128865" y="42575"/>
                  </a:lnTo>
                  <a:cubicBezTo>
                    <a:pt x="127969" y="42336"/>
                    <a:pt x="127072" y="42336"/>
                    <a:pt x="126175" y="42575"/>
                  </a:cubicBezTo>
                  <a:cubicBezTo>
                    <a:pt x="125817" y="43741"/>
                    <a:pt x="125817" y="44996"/>
                    <a:pt x="126175" y="46161"/>
                  </a:cubicBezTo>
                  <a:lnTo>
                    <a:pt x="126175" y="55128"/>
                  </a:lnTo>
                  <a:lnTo>
                    <a:pt x="123486" y="55128"/>
                  </a:lnTo>
                  <a:lnTo>
                    <a:pt x="123486" y="44966"/>
                  </a:lnTo>
                  <a:cubicBezTo>
                    <a:pt x="123486" y="44966"/>
                    <a:pt x="123486" y="42874"/>
                    <a:pt x="123486" y="42276"/>
                  </a:cubicBezTo>
                  <a:cubicBezTo>
                    <a:pt x="123486" y="41679"/>
                    <a:pt x="123486" y="42276"/>
                    <a:pt x="121393" y="42276"/>
                  </a:cubicBezTo>
                  <a:lnTo>
                    <a:pt x="119600" y="42276"/>
                  </a:lnTo>
                  <a:lnTo>
                    <a:pt x="118106" y="44069"/>
                  </a:lnTo>
                  <a:cubicBezTo>
                    <a:pt x="117926" y="45145"/>
                    <a:pt x="117926" y="46281"/>
                    <a:pt x="118106" y="47357"/>
                  </a:cubicBezTo>
                  <a:lnTo>
                    <a:pt x="118106" y="55426"/>
                  </a:lnTo>
                  <a:close/>
                  <a:moveTo>
                    <a:pt x="98081" y="47357"/>
                  </a:moveTo>
                  <a:lnTo>
                    <a:pt x="98081" y="44667"/>
                  </a:lnTo>
                  <a:lnTo>
                    <a:pt x="106749" y="44667"/>
                  </a:lnTo>
                  <a:lnTo>
                    <a:pt x="106749" y="52737"/>
                  </a:lnTo>
                  <a:cubicBezTo>
                    <a:pt x="105613" y="53843"/>
                    <a:pt x="104298" y="54739"/>
                    <a:pt x="102863" y="55426"/>
                  </a:cubicBezTo>
                  <a:cubicBezTo>
                    <a:pt x="101369" y="55695"/>
                    <a:pt x="99874" y="55695"/>
                    <a:pt x="98380" y="55426"/>
                  </a:cubicBezTo>
                  <a:cubicBezTo>
                    <a:pt x="96408" y="55397"/>
                    <a:pt x="94436" y="54888"/>
                    <a:pt x="92702" y="53932"/>
                  </a:cubicBezTo>
                  <a:cubicBezTo>
                    <a:pt x="91058" y="53125"/>
                    <a:pt x="89803" y="51750"/>
                    <a:pt x="89116" y="50047"/>
                  </a:cubicBezTo>
                  <a:cubicBezTo>
                    <a:pt x="88159" y="48313"/>
                    <a:pt x="87651" y="46341"/>
                    <a:pt x="87622" y="44368"/>
                  </a:cubicBezTo>
                  <a:cubicBezTo>
                    <a:pt x="87292" y="42395"/>
                    <a:pt x="87292" y="40363"/>
                    <a:pt x="87622" y="38391"/>
                  </a:cubicBezTo>
                  <a:cubicBezTo>
                    <a:pt x="88398" y="36597"/>
                    <a:pt x="89773" y="35133"/>
                    <a:pt x="91506" y="34207"/>
                  </a:cubicBezTo>
                  <a:cubicBezTo>
                    <a:pt x="93270" y="33728"/>
                    <a:pt x="95123" y="33728"/>
                    <a:pt x="96886" y="34207"/>
                  </a:cubicBezTo>
                  <a:lnTo>
                    <a:pt x="101070" y="34207"/>
                  </a:lnTo>
                  <a:cubicBezTo>
                    <a:pt x="103371" y="35223"/>
                    <a:pt x="104956" y="37404"/>
                    <a:pt x="105255" y="39885"/>
                  </a:cubicBezTo>
                  <a:lnTo>
                    <a:pt x="102863" y="39885"/>
                  </a:lnTo>
                  <a:cubicBezTo>
                    <a:pt x="103073" y="38988"/>
                    <a:pt x="103073" y="38092"/>
                    <a:pt x="102863" y="37195"/>
                  </a:cubicBezTo>
                  <a:cubicBezTo>
                    <a:pt x="102505" y="36478"/>
                    <a:pt x="101847" y="35940"/>
                    <a:pt x="101070" y="35701"/>
                  </a:cubicBezTo>
                  <a:lnTo>
                    <a:pt x="98081" y="35701"/>
                  </a:lnTo>
                  <a:lnTo>
                    <a:pt x="94794" y="35701"/>
                  </a:lnTo>
                  <a:cubicBezTo>
                    <a:pt x="93987" y="36030"/>
                    <a:pt x="93270" y="36538"/>
                    <a:pt x="92702" y="37195"/>
                  </a:cubicBezTo>
                  <a:lnTo>
                    <a:pt x="91208" y="39287"/>
                  </a:lnTo>
                  <a:cubicBezTo>
                    <a:pt x="91058" y="40781"/>
                    <a:pt x="91058" y="42276"/>
                    <a:pt x="91208" y="43770"/>
                  </a:cubicBezTo>
                  <a:cubicBezTo>
                    <a:pt x="90879" y="45354"/>
                    <a:pt x="90879" y="46968"/>
                    <a:pt x="91208" y="48552"/>
                  </a:cubicBezTo>
                  <a:cubicBezTo>
                    <a:pt x="91686" y="49867"/>
                    <a:pt x="92643" y="50943"/>
                    <a:pt x="93898" y="51541"/>
                  </a:cubicBezTo>
                  <a:cubicBezTo>
                    <a:pt x="95183" y="51810"/>
                    <a:pt x="96498" y="51810"/>
                    <a:pt x="97783" y="51541"/>
                  </a:cubicBezTo>
                  <a:lnTo>
                    <a:pt x="101369" y="51541"/>
                  </a:lnTo>
                  <a:cubicBezTo>
                    <a:pt x="102325" y="51182"/>
                    <a:pt x="103163" y="50555"/>
                    <a:pt x="103760" y="49748"/>
                  </a:cubicBezTo>
                  <a:lnTo>
                    <a:pt x="103760" y="45863"/>
                  </a:lnTo>
                  <a:close/>
                  <a:moveTo>
                    <a:pt x="252599" y="21953"/>
                  </a:moveTo>
                  <a:lnTo>
                    <a:pt x="252599" y="2227"/>
                  </a:lnTo>
                  <a:lnTo>
                    <a:pt x="246023" y="2227"/>
                  </a:lnTo>
                  <a:lnTo>
                    <a:pt x="246023" y="-164"/>
                  </a:lnTo>
                  <a:lnTo>
                    <a:pt x="262461" y="-164"/>
                  </a:lnTo>
                  <a:lnTo>
                    <a:pt x="262461" y="2227"/>
                  </a:lnTo>
                  <a:lnTo>
                    <a:pt x="255587" y="2227"/>
                  </a:lnTo>
                  <a:lnTo>
                    <a:pt x="255587" y="21355"/>
                  </a:lnTo>
                  <a:close/>
                  <a:moveTo>
                    <a:pt x="228091" y="9998"/>
                  </a:moveTo>
                  <a:lnTo>
                    <a:pt x="234069" y="9998"/>
                  </a:lnTo>
                  <a:lnTo>
                    <a:pt x="237058" y="9998"/>
                  </a:lnTo>
                  <a:cubicBezTo>
                    <a:pt x="237535" y="10118"/>
                    <a:pt x="238074" y="10118"/>
                    <a:pt x="238552" y="9998"/>
                  </a:cubicBezTo>
                  <a:cubicBezTo>
                    <a:pt x="238821" y="9430"/>
                    <a:pt x="238821" y="8772"/>
                    <a:pt x="238552" y="8205"/>
                  </a:cubicBezTo>
                  <a:cubicBezTo>
                    <a:pt x="238910" y="7338"/>
                    <a:pt x="238910" y="6382"/>
                    <a:pt x="238552" y="5515"/>
                  </a:cubicBezTo>
                  <a:cubicBezTo>
                    <a:pt x="237386" y="5126"/>
                    <a:pt x="236131" y="5126"/>
                    <a:pt x="234965" y="5515"/>
                  </a:cubicBezTo>
                  <a:lnTo>
                    <a:pt x="228390" y="5515"/>
                  </a:lnTo>
                  <a:close/>
                  <a:moveTo>
                    <a:pt x="225401" y="21953"/>
                  </a:moveTo>
                  <a:lnTo>
                    <a:pt x="225401" y="434"/>
                  </a:lnTo>
                  <a:lnTo>
                    <a:pt x="234666" y="434"/>
                  </a:lnTo>
                  <a:cubicBezTo>
                    <a:pt x="236041" y="75"/>
                    <a:pt x="237475" y="75"/>
                    <a:pt x="238851" y="434"/>
                  </a:cubicBezTo>
                  <a:cubicBezTo>
                    <a:pt x="239896" y="763"/>
                    <a:pt x="240793" y="1510"/>
                    <a:pt x="241241" y="2526"/>
                  </a:cubicBezTo>
                  <a:cubicBezTo>
                    <a:pt x="241540" y="3602"/>
                    <a:pt x="241540" y="4738"/>
                    <a:pt x="241241" y="5814"/>
                  </a:cubicBezTo>
                  <a:cubicBezTo>
                    <a:pt x="241211" y="7248"/>
                    <a:pt x="240673" y="8623"/>
                    <a:pt x="239747" y="9699"/>
                  </a:cubicBezTo>
                  <a:cubicBezTo>
                    <a:pt x="238491" y="10745"/>
                    <a:pt x="236908" y="11373"/>
                    <a:pt x="235263" y="11492"/>
                  </a:cubicBezTo>
                  <a:lnTo>
                    <a:pt x="237058" y="11492"/>
                  </a:lnTo>
                  <a:cubicBezTo>
                    <a:pt x="237894" y="12389"/>
                    <a:pt x="238611" y="13405"/>
                    <a:pt x="239149" y="14481"/>
                  </a:cubicBezTo>
                  <a:lnTo>
                    <a:pt x="242735" y="20160"/>
                  </a:lnTo>
                  <a:lnTo>
                    <a:pt x="239448" y="20160"/>
                  </a:lnTo>
                  <a:lnTo>
                    <a:pt x="236758" y="15676"/>
                  </a:lnTo>
                  <a:lnTo>
                    <a:pt x="234666" y="12688"/>
                  </a:lnTo>
                  <a:lnTo>
                    <a:pt x="234666" y="12688"/>
                  </a:lnTo>
                  <a:lnTo>
                    <a:pt x="234666" y="12688"/>
                  </a:lnTo>
                  <a:lnTo>
                    <a:pt x="229884" y="12688"/>
                  </a:lnTo>
                  <a:lnTo>
                    <a:pt x="229884" y="22252"/>
                  </a:lnTo>
                  <a:close/>
                  <a:moveTo>
                    <a:pt x="204480" y="21953"/>
                  </a:moveTo>
                  <a:lnTo>
                    <a:pt x="204480" y="434"/>
                  </a:lnTo>
                  <a:lnTo>
                    <a:pt x="219423" y="434"/>
                  </a:lnTo>
                  <a:lnTo>
                    <a:pt x="219423" y="2227"/>
                  </a:lnTo>
                  <a:lnTo>
                    <a:pt x="207170" y="2227"/>
                  </a:lnTo>
                  <a:lnTo>
                    <a:pt x="207170" y="8802"/>
                  </a:lnTo>
                  <a:lnTo>
                    <a:pt x="217929" y="8802"/>
                  </a:lnTo>
                  <a:lnTo>
                    <a:pt x="217929" y="11492"/>
                  </a:lnTo>
                  <a:lnTo>
                    <a:pt x="206273" y="11492"/>
                  </a:lnTo>
                  <a:lnTo>
                    <a:pt x="206273" y="18964"/>
                  </a:lnTo>
                  <a:lnTo>
                    <a:pt x="219125" y="18964"/>
                  </a:lnTo>
                  <a:lnTo>
                    <a:pt x="219125" y="21355"/>
                  </a:lnTo>
                  <a:close/>
                  <a:moveTo>
                    <a:pt x="196710" y="14481"/>
                  </a:moveTo>
                  <a:lnTo>
                    <a:pt x="199399" y="14481"/>
                  </a:lnTo>
                  <a:cubicBezTo>
                    <a:pt x="199011" y="16543"/>
                    <a:pt x="197965" y="18456"/>
                    <a:pt x="196410" y="19861"/>
                  </a:cubicBezTo>
                  <a:cubicBezTo>
                    <a:pt x="194797" y="21116"/>
                    <a:pt x="192764" y="21744"/>
                    <a:pt x="190732" y="21654"/>
                  </a:cubicBezTo>
                  <a:cubicBezTo>
                    <a:pt x="188969" y="22132"/>
                    <a:pt x="187115" y="22132"/>
                    <a:pt x="185352" y="21654"/>
                  </a:cubicBezTo>
                  <a:cubicBezTo>
                    <a:pt x="183857" y="20608"/>
                    <a:pt x="182722" y="19143"/>
                    <a:pt x="182064" y="17470"/>
                  </a:cubicBezTo>
                  <a:cubicBezTo>
                    <a:pt x="181766" y="15497"/>
                    <a:pt x="181766" y="13465"/>
                    <a:pt x="182064" y="11492"/>
                  </a:cubicBezTo>
                  <a:cubicBezTo>
                    <a:pt x="181586" y="9639"/>
                    <a:pt x="181586" y="7667"/>
                    <a:pt x="182064" y="5814"/>
                  </a:cubicBezTo>
                  <a:cubicBezTo>
                    <a:pt x="182841" y="4200"/>
                    <a:pt x="184097" y="2825"/>
                    <a:pt x="185652" y="1929"/>
                  </a:cubicBezTo>
                  <a:cubicBezTo>
                    <a:pt x="187205" y="1480"/>
                    <a:pt x="188879" y="1480"/>
                    <a:pt x="190433" y="1929"/>
                  </a:cubicBezTo>
                  <a:cubicBezTo>
                    <a:pt x="192167" y="1301"/>
                    <a:pt x="194079" y="1301"/>
                    <a:pt x="195813" y="1929"/>
                  </a:cubicBezTo>
                  <a:cubicBezTo>
                    <a:pt x="197307" y="3154"/>
                    <a:pt x="198353" y="4828"/>
                    <a:pt x="198801" y="6710"/>
                  </a:cubicBezTo>
                  <a:lnTo>
                    <a:pt x="196111" y="6710"/>
                  </a:lnTo>
                  <a:cubicBezTo>
                    <a:pt x="195663" y="5395"/>
                    <a:pt x="194946" y="4170"/>
                    <a:pt x="194020" y="3124"/>
                  </a:cubicBezTo>
                  <a:cubicBezTo>
                    <a:pt x="192854" y="2765"/>
                    <a:pt x="191598" y="2765"/>
                    <a:pt x="190433" y="3124"/>
                  </a:cubicBezTo>
                  <a:cubicBezTo>
                    <a:pt x="187684" y="3064"/>
                    <a:pt x="185173" y="4738"/>
                    <a:pt x="184157" y="7308"/>
                  </a:cubicBezTo>
                  <a:cubicBezTo>
                    <a:pt x="184037" y="8713"/>
                    <a:pt x="184037" y="10088"/>
                    <a:pt x="184157" y="11492"/>
                  </a:cubicBezTo>
                  <a:cubicBezTo>
                    <a:pt x="183828" y="13166"/>
                    <a:pt x="183828" y="14899"/>
                    <a:pt x="184157" y="16573"/>
                  </a:cubicBezTo>
                  <a:cubicBezTo>
                    <a:pt x="184605" y="17798"/>
                    <a:pt x="185442" y="18845"/>
                    <a:pt x="186548" y="19562"/>
                  </a:cubicBezTo>
                  <a:cubicBezTo>
                    <a:pt x="187714" y="19920"/>
                    <a:pt x="188969" y="19920"/>
                    <a:pt x="190134" y="19562"/>
                  </a:cubicBezTo>
                  <a:cubicBezTo>
                    <a:pt x="191389" y="19980"/>
                    <a:pt x="192764" y="19980"/>
                    <a:pt x="194020" y="19562"/>
                  </a:cubicBezTo>
                  <a:cubicBezTo>
                    <a:pt x="195544" y="18277"/>
                    <a:pt x="196500" y="16453"/>
                    <a:pt x="196710" y="14481"/>
                  </a:cubicBezTo>
                  <a:close/>
                  <a:moveTo>
                    <a:pt x="149189" y="19562"/>
                  </a:moveTo>
                  <a:lnTo>
                    <a:pt x="153672" y="19562"/>
                  </a:lnTo>
                  <a:lnTo>
                    <a:pt x="156959" y="19562"/>
                  </a:lnTo>
                  <a:lnTo>
                    <a:pt x="158752" y="19562"/>
                  </a:lnTo>
                  <a:cubicBezTo>
                    <a:pt x="159440" y="18665"/>
                    <a:pt x="159948" y="17649"/>
                    <a:pt x="160247" y="16573"/>
                  </a:cubicBezTo>
                  <a:cubicBezTo>
                    <a:pt x="160456" y="15198"/>
                    <a:pt x="160456" y="13764"/>
                    <a:pt x="160247" y="12389"/>
                  </a:cubicBezTo>
                  <a:cubicBezTo>
                    <a:pt x="160606" y="10715"/>
                    <a:pt x="160606" y="8982"/>
                    <a:pt x="160247" y="7308"/>
                  </a:cubicBezTo>
                  <a:cubicBezTo>
                    <a:pt x="160905" y="5336"/>
                    <a:pt x="160008" y="3154"/>
                    <a:pt x="158155" y="2227"/>
                  </a:cubicBezTo>
                  <a:lnTo>
                    <a:pt x="154569" y="2227"/>
                  </a:lnTo>
                  <a:lnTo>
                    <a:pt x="150384" y="2227"/>
                  </a:lnTo>
                  <a:close/>
                  <a:moveTo>
                    <a:pt x="146498" y="21953"/>
                  </a:moveTo>
                  <a:lnTo>
                    <a:pt x="146498" y="434"/>
                  </a:lnTo>
                  <a:lnTo>
                    <a:pt x="158155" y="434"/>
                  </a:lnTo>
                  <a:cubicBezTo>
                    <a:pt x="159290" y="613"/>
                    <a:pt x="160307" y="1151"/>
                    <a:pt x="161144" y="1929"/>
                  </a:cubicBezTo>
                  <a:cubicBezTo>
                    <a:pt x="162369" y="2795"/>
                    <a:pt x="163206" y="4051"/>
                    <a:pt x="163534" y="5515"/>
                  </a:cubicBezTo>
                  <a:cubicBezTo>
                    <a:pt x="163864" y="7278"/>
                    <a:pt x="163864" y="9131"/>
                    <a:pt x="163534" y="10894"/>
                  </a:cubicBezTo>
                  <a:cubicBezTo>
                    <a:pt x="163834" y="12269"/>
                    <a:pt x="163834" y="13704"/>
                    <a:pt x="163534" y="15079"/>
                  </a:cubicBezTo>
                  <a:cubicBezTo>
                    <a:pt x="163534" y="15079"/>
                    <a:pt x="163534" y="17470"/>
                    <a:pt x="163534" y="18366"/>
                  </a:cubicBezTo>
                  <a:cubicBezTo>
                    <a:pt x="163087" y="19203"/>
                    <a:pt x="162340" y="19831"/>
                    <a:pt x="161442" y="20160"/>
                  </a:cubicBezTo>
                  <a:lnTo>
                    <a:pt x="159051" y="20160"/>
                  </a:lnTo>
                  <a:lnTo>
                    <a:pt x="148293" y="20160"/>
                  </a:lnTo>
                  <a:close/>
                  <a:moveTo>
                    <a:pt x="126774" y="9998"/>
                  </a:moveTo>
                  <a:lnTo>
                    <a:pt x="132452" y="9998"/>
                  </a:lnTo>
                  <a:lnTo>
                    <a:pt x="135440" y="9998"/>
                  </a:lnTo>
                  <a:lnTo>
                    <a:pt x="137233" y="9998"/>
                  </a:lnTo>
                  <a:cubicBezTo>
                    <a:pt x="137383" y="9400"/>
                    <a:pt x="137383" y="8802"/>
                    <a:pt x="137233" y="8205"/>
                  </a:cubicBezTo>
                  <a:cubicBezTo>
                    <a:pt x="137593" y="7338"/>
                    <a:pt x="137593" y="6382"/>
                    <a:pt x="137233" y="5515"/>
                  </a:cubicBezTo>
                  <a:cubicBezTo>
                    <a:pt x="136068" y="5126"/>
                    <a:pt x="134813" y="5126"/>
                    <a:pt x="133647" y="5515"/>
                  </a:cubicBezTo>
                  <a:lnTo>
                    <a:pt x="128268" y="5515"/>
                  </a:lnTo>
                  <a:close/>
                  <a:moveTo>
                    <a:pt x="123785" y="21953"/>
                  </a:moveTo>
                  <a:lnTo>
                    <a:pt x="123785" y="434"/>
                  </a:lnTo>
                  <a:lnTo>
                    <a:pt x="133050" y="434"/>
                  </a:lnTo>
                  <a:cubicBezTo>
                    <a:pt x="134424" y="75"/>
                    <a:pt x="135859" y="75"/>
                    <a:pt x="137233" y="434"/>
                  </a:cubicBezTo>
                  <a:cubicBezTo>
                    <a:pt x="138280" y="763"/>
                    <a:pt x="139176" y="1510"/>
                    <a:pt x="139625" y="2526"/>
                  </a:cubicBezTo>
                  <a:cubicBezTo>
                    <a:pt x="139924" y="3602"/>
                    <a:pt x="139924" y="4738"/>
                    <a:pt x="139625" y="5814"/>
                  </a:cubicBezTo>
                  <a:cubicBezTo>
                    <a:pt x="139595" y="7248"/>
                    <a:pt x="139057" y="8623"/>
                    <a:pt x="138130" y="9699"/>
                  </a:cubicBezTo>
                  <a:cubicBezTo>
                    <a:pt x="136875" y="10745"/>
                    <a:pt x="135291" y="11373"/>
                    <a:pt x="133647" y="11492"/>
                  </a:cubicBezTo>
                  <a:cubicBezTo>
                    <a:pt x="134246" y="11373"/>
                    <a:pt x="134843" y="11373"/>
                    <a:pt x="135440" y="11492"/>
                  </a:cubicBezTo>
                  <a:cubicBezTo>
                    <a:pt x="136367" y="12299"/>
                    <a:pt x="137085" y="13345"/>
                    <a:pt x="137533" y="14481"/>
                  </a:cubicBezTo>
                  <a:lnTo>
                    <a:pt x="141418" y="20160"/>
                  </a:lnTo>
                  <a:lnTo>
                    <a:pt x="137832" y="20160"/>
                  </a:lnTo>
                  <a:lnTo>
                    <a:pt x="135142" y="15676"/>
                  </a:lnTo>
                  <a:lnTo>
                    <a:pt x="133050" y="12688"/>
                  </a:lnTo>
                  <a:lnTo>
                    <a:pt x="133050" y="12688"/>
                  </a:lnTo>
                  <a:lnTo>
                    <a:pt x="133050" y="12688"/>
                  </a:lnTo>
                  <a:lnTo>
                    <a:pt x="128268" y="12688"/>
                  </a:lnTo>
                  <a:lnTo>
                    <a:pt x="128268" y="22252"/>
                  </a:lnTo>
                  <a:close/>
                  <a:moveTo>
                    <a:pt x="101668" y="11492"/>
                  </a:moveTo>
                  <a:cubicBezTo>
                    <a:pt x="101459" y="13793"/>
                    <a:pt x="102236" y="16065"/>
                    <a:pt x="103760" y="17769"/>
                  </a:cubicBezTo>
                  <a:cubicBezTo>
                    <a:pt x="105045" y="19203"/>
                    <a:pt x="106929" y="19980"/>
                    <a:pt x="108841" y="19861"/>
                  </a:cubicBezTo>
                  <a:cubicBezTo>
                    <a:pt x="110754" y="19950"/>
                    <a:pt x="112607" y="19173"/>
                    <a:pt x="113922" y="17769"/>
                  </a:cubicBezTo>
                  <a:cubicBezTo>
                    <a:pt x="115207" y="15826"/>
                    <a:pt x="115835" y="13525"/>
                    <a:pt x="115715" y="11194"/>
                  </a:cubicBezTo>
                  <a:cubicBezTo>
                    <a:pt x="116044" y="9729"/>
                    <a:pt x="116044" y="8175"/>
                    <a:pt x="115715" y="6710"/>
                  </a:cubicBezTo>
                  <a:cubicBezTo>
                    <a:pt x="115177" y="5365"/>
                    <a:pt x="114221" y="4230"/>
                    <a:pt x="113025" y="3423"/>
                  </a:cubicBezTo>
                  <a:cubicBezTo>
                    <a:pt x="111859" y="3124"/>
                    <a:pt x="110604" y="3124"/>
                    <a:pt x="109439" y="3423"/>
                  </a:cubicBezTo>
                  <a:cubicBezTo>
                    <a:pt x="107526" y="3333"/>
                    <a:pt x="105673" y="4110"/>
                    <a:pt x="104358" y="5515"/>
                  </a:cubicBezTo>
                  <a:cubicBezTo>
                    <a:pt x="102714" y="7069"/>
                    <a:pt x="101758" y="9221"/>
                    <a:pt x="101668" y="11492"/>
                  </a:cubicBezTo>
                  <a:close/>
                  <a:moveTo>
                    <a:pt x="98680" y="11492"/>
                  </a:moveTo>
                  <a:cubicBezTo>
                    <a:pt x="98560" y="8414"/>
                    <a:pt x="99636" y="5425"/>
                    <a:pt x="101668" y="3124"/>
                  </a:cubicBezTo>
                  <a:cubicBezTo>
                    <a:pt x="103432" y="972"/>
                    <a:pt x="106061" y="-223"/>
                    <a:pt x="108841" y="-164"/>
                  </a:cubicBezTo>
                  <a:cubicBezTo>
                    <a:pt x="110634" y="-134"/>
                    <a:pt x="112397" y="404"/>
                    <a:pt x="113922" y="1331"/>
                  </a:cubicBezTo>
                  <a:cubicBezTo>
                    <a:pt x="115506" y="2347"/>
                    <a:pt x="116732" y="3811"/>
                    <a:pt x="117509" y="5515"/>
                  </a:cubicBezTo>
                  <a:cubicBezTo>
                    <a:pt x="117987" y="7368"/>
                    <a:pt x="117987" y="9341"/>
                    <a:pt x="117509" y="11194"/>
                  </a:cubicBezTo>
                  <a:cubicBezTo>
                    <a:pt x="117957" y="13166"/>
                    <a:pt x="117957" y="15198"/>
                    <a:pt x="117509" y="17171"/>
                  </a:cubicBezTo>
                  <a:cubicBezTo>
                    <a:pt x="116732" y="18785"/>
                    <a:pt x="115476" y="20160"/>
                    <a:pt x="113922" y="21056"/>
                  </a:cubicBezTo>
                  <a:cubicBezTo>
                    <a:pt x="112248" y="21475"/>
                    <a:pt x="110515" y="21475"/>
                    <a:pt x="108841" y="21056"/>
                  </a:cubicBezTo>
                  <a:cubicBezTo>
                    <a:pt x="107077" y="21534"/>
                    <a:pt x="105225" y="21534"/>
                    <a:pt x="103462" y="21056"/>
                  </a:cubicBezTo>
                  <a:cubicBezTo>
                    <a:pt x="101967" y="19950"/>
                    <a:pt x="100742" y="18516"/>
                    <a:pt x="99874" y="16872"/>
                  </a:cubicBezTo>
                  <a:cubicBezTo>
                    <a:pt x="99097" y="15168"/>
                    <a:pt x="98589" y="13345"/>
                    <a:pt x="98380" y="11492"/>
                  </a:cubicBezTo>
                  <a:close/>
                  <a:moveTo>
                    <a:pt x="77161" y="21953"/>
                  </a:moveTo>
                  <a:lnTo>
                    <a:pt x="77161" y="434"/>
                  </a:lnTo>
                  <a:lnTo>
                    <a:pt x="79851" y="434"/>
                  </a:lnTo>
                  <a:lnTo>
                    <a:pt x="90909" y="17470"/>
                  </a:lnTo>
                  <a:lnTo>
                    <a:pt x="90909" y="434"/>
                  </a:lnTo>
                  <a:lnTo>
                    <a:pt x="93299" y="434"/>
                  </a:lnTo>
                  <a:lnTo>
                    <a:pt x="93299" y="21953"/>
                  </a:lnTo>
                  <a:lnTo>
                    <a:pt x="90610" y="21953"/>
                  </a:lnTo>
                  <a:lnTo>
                    <a:pt x="79851" y="4917"/>
                  </a:lnTo>
                  <a:lnTo>
                    <a:pt x="79851" y="21953"/>
                  </a:lnTo>
                  <a:close/>
                  <a:moveTo>
                    <a:pt x="49067" y="21953"/>
                  </a:moveTo>
                  <a:lnTo>
                    <a:pt x="40997" y="434"/>
                  </a:lnTo>
                  <a:lnTo>
                    <a:pt x="43986" y="434"/>
                  </a:lnTo>
                  <a:lnTo>
                    <a:pt x="49365" y="15976"/>
                  </a:lnTo>
                  <a:cubicBezTo>
                    <a:pt x="49365" y="15976"/>
                    <a:pt x="49365" y="18665"/>
                    <a:pt x="49365" y="19562"/>
                  </a:cubicBezTo>
                  <a:cubicBezTo>
                    <a:pt x="49246" y="18366"/>
                    <a:pt x="49246" y="17171"/>
                    <a:pt x="49365" y="15976"/>
                  </a:cubicBezTo>
                  <a:lnTo>
                    <a:pt x="55044" y="434"/>
                  </a:lnTo>
                  <a:lnTo>
                    <a:pt x="57734" y="434"/>
                  </a:lnTo>
                  <a:lnTo>
                    <a:pt x="49664" y="21953"/>
                  </a:lnTo>
                  <a:close/>
                  <a:moveTo>
                    <a:pt x="34421" y="434"/>
                  </a:moveTo>
                  <a:lnTo>
                    <a:pt x="38606" y="434"/>
                  </a:lnTo>
                  <a:lnTo>
                    <a:pt x="38606" y="12987"/>
                  </a:lnTo>
                  <a:cubicBezTo>
                    <a:pt x="38965" y="14660"/>
                    <a:pt x="38965" y="16394"/>
                    <a:pt x="38606" y="18067"/>
                  </a:cubicBezTo>
                  <a:cubicBezTo>
                    <a:pt x="38248" y="19353"/>
                    <a:pt x="37381" y="20428"/>
                    <a:pt x="36215" y="21056"/>
                  </a:cubicBezTo>
                  <a:cubicBezTo>
                    <a:pt x="34661" y="21534"/>
                    <a:pt x="32988" y="21534"/>
                    <a:pt x="31433" y="21056"/>
                  </a:cubicBezTo>
                  <a:cubicBezTo>
                    <a:pt x="29849" y="21415"/>
                    <a:pt x="28236" y="21415"/>
                    <a:pt x="26651" y="21056"/>
                  </a:cubicBezTo>
                  <a:cubicBezTo>
                    <a:pt x="25336" y="20548"/>
                    <a:pt x="24350" y="19442"/>
                    <a:pt x="23962" y="18067"/>
                  </a:cubicBezTo>
                  <a:cubicBezTo>
                    <a:pt x="23632" y="16304"/>
                    <a:pt x="23632" y="14451"/>
                    <a:pt x="23962" y="12688"/>
                  </a:cubicBezTo>
                  <a:lnTo>
                    <a:pt x="23962" y="135"/>
                  </a:lnTo>
                  <a:lnTo>
                    <a:pt x="26651" y="135"/>
                  </a:lnTo>
                  <a:lnTo>
                    <a:pt x="26651" y="12688"/>
                  </a:lnTo>
                  <a:cubicBezTo>
                    <a:pt x="26412" y="13973"/>
                    <a:pt x="26412" y="15288"/>
                    <a:pt x="26651" y="16573"/>
                  </a:cubicBezTo>
                  <a:cubicBezTo>
                    <a:pt x="26920" y="17500"/>
                    <a:pt x="27578" y="18277"/>
                    <a:pt x="28445" y="18665"/>
                  </a:cubicBezTo>
                  <a:cubicBezTo>
                    <a:pt x="29430" y="18964"/>
                    <a:pt x="30447" y="18964"/>
                    <a:pt x="31433" y="18665"/>
                  </a:cubicBezTo>
                  <a:cubicBezTo>
                    <a:pt x="32988" y="18785"/>
                    <a:pt x="34512" y="18247"/>
                    <a:pt x="35617" y="17171"/>
                  </a:cubicBezTo>
                  <a:cubicBezTo>
                    <a:pt x="36753" y="15617"/>
                    <a:pt x="37291" y="13704"/>
                    <a:pt x="37112" y="11791"/>
                  </a:cubicBezTo>
                  <a:close/>
                  <a:moveTo>
                    <a:pt x="6627" y="21953"/>
                  </a:moveTo>
                  <a:lnTo>
                    <a:pt x="6627" y="2227"/>
                  </a:lnTo>
                  <a:lnTo>
                    <a:pt x="-247" y="2227"/>
                  </a:lnTo>
                  <a:lnTo>
                    <a:pt x="-247" y="-164"/>
                  </a:lnTo>
                  <a:lnTo>
                    <a:pt x="16191" y="-164"/>
                  </a:lnTo>
                  <a:lnTo>
                    <a:pt x="16191" y="2227"/>
                  </a:lnTo>
                  <a:lnTo>
                    <a:pt x="8719" y="2227"/>
                  </a:lnTo>
                  <a:lnTo>
                    <a:pt x="8719" y="21355"/>
                  </a:lnTo>
                  <a:close/>
                </a:path>
              </a:pathLst>
            </a:custGeom>
            <a:noFill/>
            <a:ln w="932" cap="rnd">
              <a:solidFill>
                <a:srgbClr val="003791"/>
              </a:solidFill>
              <a:prstDash val="solid"/>
              <a:round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86" name="任意多边形: 形状 1285"/>
            <p:cNvSpPr/>
            <p:nvPr/>
          </p:nvSpPr>
          <p:spPr>
            <a:xfrm>
              <a:off x="4251409" y="9192802"/>
              <a:ext cx="58579" cy="52900"/>
            </a:xfrm>
            <a:custGeom>
              <a:avLst/>
              <a:gdLst>
                <a:gd name="connsiteX0" fmla="*/ 0 w 58579"/>
                <a:gd name="connsiteY0" fmla="*/ 47222 h 52900"/>
                <a:gd name="connsiteX1" fmla="*/ 38256 w 58579"/>
                <a:gd name="connsiteY1" fmla="*/ 18231 h 52900"/>
                <a:gd name="connsiteX2" fmla="*/ 27496 w 58579"/>
                <a:gd name="connsiteY2" fmla="*/ 3885 h 52900"/>
                <a:gd name="connsiteX3" fmla="*/ 32577 w 58579"/>
                <a:gd name="connsiteY3" fmla="*/ 0 h 52900"/>
                <a:gd name="connsiteX4" fmla="*/ 58579 w 58579"/>
                <a:gd name="connsiteY4" fmla="*/ 34370 h 52900"/>
                <a:gd name="connsiteX5" fmla="*/ 53498 w 58579"/>
                <a:gd name="connsiteY5" fmla="*/ 38256 h 52900"/>
                <a:gd name="connsiteX6" fmla="*/ 42739 w 58579"/>
                <a:gd name="connsiteY6" fmla="*/ 23910 h 52900"/>
                <a:gd name="connsiteX7" fmla="*/ 4483 w 58579"/>
                <a:gd name="connsiteY7" fmla="*/ 52900 h 52900"/>
                <a:gd name="connsiteX8" fmla="*/ 0 w 58579"/>
                <a:gd name="connsiteY8" fmla="*/ 47222 h 5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79" h="52900">
                  <a:moveTo>
                    <a:pt x="0" y="47222"/>
                  </a:moveTo>
                  <a:lnTo>
                    <a:pt x="38256" y="18231"/>
                  </a:lnTo>
                  <a:lnTo>
                    <a:pt x="27496" y="3885"/>
                  </a:lnTo>
                  <a:lnTo>
                    <a:pt x="32577" y="0"/>
                  </a:lnTo>
                  <a:lnTo>
                    <a:pt x="58579" y="34370"/>
                  </a:lnTo>
                  <a:lnTo>
                    <a:pt x="53498" y="38256"/>
                  </a:lnTo>
                  <a:lnTo>
                    <a:pt x="42739" y="23910"/>
                  </a:lnTo>
                  <a:lnTo>
                    <a:pt x="4483" y="52900"/>
                  </a:lnTo>
                  <a:lnTo>
                    <a:pt x="0" y="47222"/>
                  </a:lnTo>
                  <a:close/>
                </a:path>
              </a:pathLst>
            </a:custGeom>
            <a:solidFill>
              <a:srgbClr val="FFFFFF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87" name="任意多边形: 形状 1286"/>
            <p:cNvSpPr/>
            <p:nvPr/>
          </p:nvSpPr>
          <p:spPr>
            <a:xfrm>
              <a:off x="4251409" y="9192802"/>
              <a:ext cx="58579" cy="52900"/>
            </a:xfrm>
            <a:custGeom>
              <a:avLst/>
              <a:gdLst>
                <a:gd name="connsiteX0" fmla="*/ 0 w 58579"/>
                <a:gd name="connsiteY0" fmla="*/ 47222 h 52900"/>
                <a:gd name="connsiteX1" fmla="*/ 38256 w 58579"/>
                <a:gd name="connsiteY1" fmla="*/ 18231 h 52900"/>
                <a:gd name="connsiteX2" fmla="*/ 27496 w 58579"/>
                <a:gd name="connsiteY2" fmla="*/ 3885 h 52900"/>
                <a:gd name="connsiteX3" fmla="*/ 32577 w 58579"/>
                <a:gd name="connsiteY3" fmla="*/ 0 h 52900"/>
                <a:gd name="connsiteX4" fmla="*/ 58579 w 58579"/>
                <a:gd name="connsiteY4" fmla="*/ 34370 h 52900"/>
                <a:gd name="connsiteX5" fmla="*/ 53498 w 58579"/>
                <a:gd name="connsiteY5" fmla="*/ 38256 h 52900"/>
                <a:gd name="connsiteX6" fmla="*/ 42739 w 58579"/>
                <a:gd name="connsiteY6" fmla="*/ 23910 h 52900"/>
                <a:gd name="connsiteX7" fmla="*/ 4483 w 58579"/>
                <a:gd name="connsiteY7" fmla="*/ 52900 h 52900"/>
                <a:gd name="connsiteX8" fmla="*/ 0 w 58579"/>
                <a:gd name="connsiteY8" fmla="*/ 47222 h 5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79" h="52900">
                  <a:moveTo>
                    <a:pt x="0" y="47222"/>
                  </a:moveTo>
                  <a:lnTo>
                    <a:pt x="38256" y="18231"/>
                  </a:lnTo>
                  <a:lnTo>
                    <a:pt x="27496" y="3885"/>
                  </a:lnTo>
                  <a:lnTo>
                    <a:pt x="32577" y="0"/>
                  </a:lnTo>
                  <a:lnTo>
                    <a:pt x="58579" y="34370"/>
                  </a:lnTo>
                  <a:lnTo>
                    <a:pt x="53498" y="38256"/>
                  </a:lnTo>
                  <a:lnTo>
                    <a:pt x="42739" y="23910"/>
                  </a:lnTo>
                  <a:lnTo>
                    <a:pt x="4483" y="52900"/>
                  </a:lnTo>
                  <a:lnTo>
                    <a:pt x="0" y="47222"/>
                  </a:lnTo>
                  <a:close/>
                </a:path>
              </a:pathLst>
            </a:custGeom>
            <a:noFill/>
            <a:ln w="932" cap="flat">
              <a:solidFill>
                <a:srgbClr val="FFFFFF"/>
              </a:solidFill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88" name="任意多边形: 形状 1287"/>
            <p:cNvSpPr/>
            <p:nvPr/>
          </p:nvSpPr>
          <p:spPr>
            <a:xfrm>
              <a:off x="4264261" y="9233747"/>
              <a:ext cx="54693" cy="42155"/>
            </a:xfrm>
            <a:custGeom>
              <a:avLst/>
              <a:gdLst>
                <a:gd name="connsiteX0" fmla="*/ -247 w 54693"/>
                <a:gd name="connsiteY0" fmla="*/ 35997 h 42155"/>
                <a:gd name="connsiteX1" fmla="*/ 3339 w 54693"/>
                <a:gd name="connsiteY1" fmla="*/ 31514 h 42155"/>
                <a:gd name="connsiteX2" fmla="*/ 5432 w 54693"/>
                <a:gd name="connsiteY2" fmla="*/ 34204 h 42155"/>
                <a:gd name="connsiteX3" fmla="*/ 8121 w 54693"/>
                <a:gd name="connsiteY3" fmla="*/ 35997 h 42155"/>
                <a:gd name="connsiteX4" fmla="*/ 10811 w 54693"/>
                <a:gd name="connsiteY4" fmla="*/ 35997 h 42155"/>
                <a:gd name="connsiteX5" fmla="*/ 14995 w 54693"/>
                <a:gd name="connsiteY5" fmla="*/ 34204 h 42155"/>
                <a:gd name="connsiteX6" fmla="*/ 16490 w 54693"/>
                <a:gd name="connsiteY6" fmla="*/ 34204 h 42155"/>
                <a:gd name="connsiteX7" fmla="*/ 31433 w 54693"/>
                <a:gd name="connsiteY7" fmla="*/ -166 h 42155"/>
                <a:gd name="connsiteX8" fmla="*/ 36215 w 54693"/>
                <a:gd name="connsiteY8" fmla="*/ 4018 h 42155"/>
                <a:gd name="connsiteX9" fmla="*/ 27249 w 54693"/>
                <a:gd name="connsiteY9" fmla="*/ 23743 h 42155"/>
                <a:gd name="connsiteX10" fmla="*/ 23363 w 54693"/>
                <a:gd name="connsiteY10" fmla="*/ 31514 h 42155"/>
                <a:gd name="connsiteX11" fmla="*/ 30537 w 54693"/>
                <a:gd name="connsiteY11" fmla="*/ 27330 h 42155"/>
                <a:gd name="connsiteX12" fmla="*/ 50263 w 54693"/>
                <a:gd name="connsiteY12" fmla="*/ 18065 h 42155"/>
                <a:gd name="connsiteX13" fmla="*/ 54446 w 54693"/>
                <a:gd name="connsiteY13" fmla="*/ 22249 h 42155"/>
                <a:gd name="connsiteX14" fmla="*/ 20076 w 54693"/>
                <a:gd name="connsiteY14" fmla="*/ 38388 h 42155"/>
                <a:gd name="connsiteX15" fmla="*/ 12305 w 54693"/>
                <a:gd name="connsiteY15" fmla="*/ 41676 h 42155"/>
                <a:gd name="connsiteX16" fmla="*/ 6627 w 54693"/>
                <a:gd name="connsiteY16" fmla="*/ 41676 h 42155"/>
                <a:gd name="connsiteX17" fmla="*/ 2144 w 54693"/>
                <a:gd name="connsiteY17" fmla="*/ 39285 h 42155"/>
                <a:gd name="connsiteX18" fmla="*/ -247 w 54693"/>
                <a:gd name="connsiteY18" fmla="*/ 35997 h 4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693" h="42155">
                  <a:moveTo>
                    <a:pt x="-247" y="35997"/>
                  </a:moveTo>
                  <a:lnTo>
                    <a:pt x="3339" y="31514"/>
                  </a:lnTo>
                  <a:cubicBezTo>
                    <a:pt x="3787" y="32590"/>
                    <a:pt x="4505" y="33517"/>
                    <a:pt x="5432" y="34204"/>
                  </a:cubicBezTo>
                  <a:cubicBezTo>
                    <a:pt x="6179" y="35011"/>
                    <a:pt x="7105" y="35609"/>
                    <a:pt x="8121" y="35997"/>
                  </a:cubicBezTo>
                  <a:lnTo>
                    <a:pt x="10811" y="35997"/>
                  </a:lnTo>
                  <a:lnTo>
                    <a:pt x="14995" y="34204"/>
                  </a:lnTo>
                  <a:lnTo>
                    <a:pt x="16490" y="34204"/>
                  </a:lnTo>
                  <a:lnTo>
                    <a:pt x="31433" y="-166"/>
                  </a:lnTo>
                  <a:lnTo>
                    <a:pt x="36215" y="4018"/>
                  </a:lnTo>
                  <a:lnTo>
                    <a:pt x="27249" y="23743"/>
                  </a:lnTo>
                  <a:cubicBezTo>
                    <a:pt x="27249" y="26434"/>
                    <a:pt x="24858" y="28825"/>
                    <a:pt x="23363" y="31514"/>
                  </a:cubicBezTo>
                  <a:lnTo>
                    <a:pt x="30537" y="27330"/>
                  </a:lnTo>
                  <a:lnTo>
                    <a:pt x="50263" y="18065"/>
                  </a:lnTo>
                  <a:lnTo>
                    <a:pt x="54446" y="22249"/>
                  </a:lnTo>
                  <a:lnTo>
                    <a:pt x="20076" y="38388"/>
                  </a:lnTo>
                  <a:lnTo>
                    <a:pt x="12305" y="41676"/>
                  </a:lnTo>
                  <a:cubicBezTo>
                    <a:pt x="10423" y="42095"/>
                    <a:pt x="8510" y="42095"/>
                    <a:pt x="6627" y="41676"/>
                  </a:cubicBezTo>
                  <a:cubicBezTo>
                    <a:pt x="4923" y="41377"/>
                    <a:pt x="3339" y="40540"/>
                    <a:pt x="2144" y="39285"/>
                  </a:cubicBezTo>
                  <a:cubicBezTo>
                    <a:pt x="1277" y="38239"/>
                    <a:pt x="470" y="37133"/>
                    <a:pt x="-247" y="35997"/>
                  </a:cubicBezTo>
                </a:path>
              </a:pathLst>
            </a:custGeom>
            <a:solidFill>
              <a:srgbClr val="FFFFFF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89" name="任意多边形: 形状 1288"/>
            <p:cNvSpPr/>
            <p:nvPr/>
          </p:nvSpPr>
          <p:spPr>
            <a:xfrm>
              <a:off x="4264261" y="9233747"/>
              <a:ext cx="54693" cy="42155"/>
            </a:xfrm>
            <a:custGeom>
              <a:avLst/>
              <a:gdLst>
                <a:gd name="connsiteX0" fmla="*/ -247 w 54693"/>
                <a:gd name="connsiteY0" fmla="*/ 35997 h 42155"/>
                <a:gd name="connsiteX1" fmla="*/ 3339 w 54693"/>
                <a:gd name="connsiteY1" fmla="*/ 31514 h 42155"/>
                <a:gd name="connsiteX2" fmla="*/ 5432 w 54693"/>
                <a:gd name="connsiteY2" fmla="*/ 34204 h 42155"/>
                <a:gd name="connsiteX3" fmla="*/ 8121 w 54693"/>
                <a:gd name="connsiteY3" fmla="*/ 35997 h 42155"/>
                <a:gd name="connsiteX4" fmla="*/ 10811 w 54693"/>
                <a:gd name="connsiteY4" fmla="*/ 35997 h 42155"/>
                <a:gd name="connsiteX5" fmla="*/ 14995 w 54693"/>
                <a:gd name="connsiteY5" fmla="*/ 34204 h 42155"/>
                <a:gd name="connsiteX6" fmla="*/ 16490 w 54693"/>
                <a:gd name="connsiteY6" fmla="*/ 34204 h 42155"/>
                <a:gd name="connsiteX7" fmla="*/ 31433 w 54693"/>
                <a:gd name="connsiteY7" fmla="*/ -166 h 42155"/>
                <a:gd name="connsiteX8" fmla="*/ 36215 w 54693"/>
                <a:gd name="connsiteY8" fmla="*/ 4018 h 42155"/>
                <a:gd name="connsiteX9" fmla="*/ 27249 w 54693"/>
                <a:gd name="connsiteY9" fmla="*/ 23743 h 42155"/>
                <a:gd name="connsiteX10" fmla="*/ 23363 w 54693"/>
                <a:gd name="connsiteY10" fmla="*/ 31514 h 42155"/>
                <a:gd name="connsiteX11" fmla="*/ 30537 w 54693"/>
                <a:gd name="connsiteY11" fmla="*/ 27330 h 42155"/>
                <a:gd name="connsiteX12" fmla="*/ 50263 w 54693"/>
                <a:gd name="connsiteY12" fmla="*/ 18065 h 42155"/>
                <a:gd name="connsiteX13" fmla="*/ 54446 w 54693"/>
                <a:gd name="connsiteY13" fmla="*/ 22249 h 42155"/>
                <a:gd name="connsiteX14" fmla="*/ 20076 w 54693"/>
                <a:gd name="connsiteY14" fmla="*/ 38388 h 42155"/>
                <a:gd name="connsiteX15" fmla="*/ 12305 w 54693"/>
                <a:gd name="connsiteY15" fmla="*/ 41676 h 42155"/>
                <a:gd name="connsiteX16" fmla="*/ 6627 w 54693"/>
                <a:gd name="connsiteY16" fmla="*/ 41676 h 42155"/>
                <a:gd name="connsiteX17" fmla="*/ 2144 w 54693"/>
                <a:gd name="connsiteY17" fmla="*/ 39285 h 42155"/>
                <a:gd name="connsiteX18" fmla="*/ -247 w 54693"/>
                <a:gd name="connsiteY18" fmla="*/ 35997 h 4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693" h="42155">
                  <a:moveTo>
                    <a:pt x="-247" y="35997"/>
                  </a:moveTo>
                  <a:lnTo>
                    <a:pt x="3339" y="31514"/>
                  </a:lnTo>
                  <a:cubicBezTo>
                    <a:pt x="3787" y="32590"/>
                    <a:pt x="4505" y="33517"/>
                    <a:pt x="5432" y="34204"/>
                  </a:cubicBezTo>
                  <a:cubicBezTo>
                    <a:pt x="6179" y="35011"/>
                    <a:pt x="7105" y="35609"/>
                    <a:pt x="8121" y="35997"/>
                  </a:cubicBezTo>
                  <a:lnTo>
                    <a:pt x="10811" y="35997"/>
                  </a:lnTo>
                  <a:lnTo>
                    <a:pt x="14995" y="34204"/>
                  </a:lnTo>
                  <a:lnTo>
                    <a:pt x="16490" y="34204"/>
                  </a:lnTo>
                  <a:lnTo>
                    <a:pt x="31433" y="-166"/>
                  </a:lnTo>
                  <a:lnTo>
                    <a:pt x="36215" y="4018"/>
                  </a:lnTo>
                  <a:lnTo>
                    <a:pt x="27249" y="23743"/>
                  </a:lnTo>
                  <a:cubicBezTo>
                    <a:pt x="27249" y="26434"/>
                    <a:pt x="24858" y="28825"/>
                    <a:pt x="23363" y="31514"/>
                  </a:cubicBezTo>
                  <a:lnTo>
                    <a:pt x="30537" y="27330"/>
                  </a:lnTo>
                  <a:lnTo>
                    <a:pt x="50263" y="18065"/>
                  </a:lnTo>
                  <a:lnTo>
                    <a:pt x="54446" y="22249"/>
                  </a:lnTo>
                  <a:lnTo>
                    <a:pt x="20076" y="38388"/>
                  </a:lnTo>
                  <a:lnTo>
                    <a:pt x="12305" y="41676"/>
                  </a:lnTo>
                  <a:cubicBezTo>
                    <a:pt x="10423" y="42095"/>
                    <a:pt x="8510" y="42095"/>
                    <a:pt x="6627" y="41676"/>
                  </a:cubicBezTo>
                  <a:cubicBezTo>
                    <a:pt x="4923" y="41377"/>
                    <a:pt x="3339" y="40540"/>
                    <a:pt x="2144" y="39285"/>
                  </a:cubicBezTo>
                  <a:cubicBezTo>
                    <a:pt x="1277" y="38239"/>
                    <a:pt x="470" y="37133"/>
                    <a:pt x="-247" y="35997"/>
                  </a:cubicBezTo>
                </a:path>
              </a:pathLst>
            </a:custGeom>
            <a:noFill/>
            <a:ln w="932" cap="flat">
              <a:solidFill>
                <a:srgbClr val="FFFFFF"/>
              </a:solidFill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90" name="任意多边形: 形状 1289"/>
            <p:cNvSpPr/>
            <p:nvPr/>
          </p:nvSpPr>
          <p:spPr>
            <a:xfrm>
              <a:off x="4298930" y="9264232"/>
              <a:ext cx="46721" cy="44233"/>
            </a:xfrm>
            <a:custGeom>
              <a:avLst/>
              <a:gdLst>
                <a:gd name="connsiteX0" fmla="*/ 21870 w 46721"/>
                <a:gd name="connsiteY0" fmla="*/ 17767 h 44233"/>
                <a:gd name="connsiteX1" fmla="*/ 18284 w 46721"/>
                <a:gd name="connsiteY1" fmla="*/ 27629 h 44233"/>
                <a:gd name="connsiteX2" fmla="*/ 21870 w 46721"/>
                <a:gd name="connsiteY2" fmla="*/ 33905 h 44233"/>
                <a:gd name="connsiteX3" fmla="*/ 29342 w 46721"/>
                <a:gd name="connsiteY3" fmla="*/ 33905 h 44233"/>
                <a:gd name="connsiteX4" fmla="*/ 37710 w 46721"/>
                <a:gd name="connsiteY4" fmla="*/ 27032 h 44233"/>
                <a:gd name="connsiteX5" fmla="*/ 40998 w 46721"/>
                <a:gd name="connsiteY5" fmla="*/ 17169 h 44233"/>
                <a:gd name="connsiteX6" fmla="*/ 37710 w 46721"/>
                <a:gd name="connsiteY6" fmla="*/ 10593 h 44233"/>
                <a:gd name="connsiteX7" fmla="*/ 29939 w 46721"/>
                <a:gd name="connsiteY7" fmla="*/ 10593 h 44233"/>
                <a:gd name="connsiteX8" fmla="*/ 21870 w 46721"/>
                <a:gd name="connsiteY8" fmla="*/ 17468 h 44233"/>
                <a:gd name="connsiteX9" fmla="*/ -247 w 46721"/>
                <a:gd name="connsiteY9" fmla="*/ 39584 h 44233"/>
                <a:gd name="connsiteX10" fmla="*/ 27549 w 46721"/>
                <a:gd name="connsiteY10" fmla="*/ -166 h 44233"/>
                <a:gd name="connsiteX11" fmla="*/ 31733 w 46721"/>
                <a:gd name="connsiteY11" fmla="*/ 2823 h 44233"/>
                <a:gd name="connsiteX12" fmla="*/ 29342 w 46721"/>
                <a:gd name="connsiteY12" fmla="*/ 6708 h 44233"/>
                <a:gd name="connsiteX13" fmla="*/ 35021 w 46721"/>
                <a:gd name="connsiteY13" fmla="*/ 6708 h 44233"/>
                <a:gd name="connsiteX14" fmla="*/ 40699 w 46721"/>
                <a:gd name="connsiteY14" fmla="*/ 9099 h 44233"/>
                <a:gd name="connsiteX15" fmla="*/ 45780 w 46721"/>
                <a:gd name="connsiteY15" fmla="*/ 15376 h 44233"/>
                <a:gd name="connsiteX16" fmla="*/ 45780 w 46721"/>
                <a:gd name="connsiteY16" fmla="*/ 23744 h 44233"/>
                <a:gd name="connsiteX17" fmla="*/ 41894 w 46721"/>
                <a:gd name="connsiteY17" fmla="*/ 32411 h 44233"/>
                <a:gd name="connsiteX18" fmla="*/ 35021 w 46721"/>
                <a:gd name="connsiteY18" fmla="*/ 39285 h 44233"/>
                <a:gd name="connsiteX19" fmla="*/ 26353 w 46721"/>
                <a:gd name="connsiteY19" fmla="*/ 41377 h 44233"/>
                <a:gd name="connsiteX20" fmla="*/ 18881 w 46721"/>
                <a:gd name="connsiteY20" fmla="*/ 38687 h 44233"/>
                <a:gd name="connsiteX21" fmla="*/ 15295 w 46721"/>
                <a:gd name="connsiteY21" fmla="*/ 34802 h 44233"/>
                <a:gd name="connsiteX22" fmla="*/ 15295 w 46721"/>
                <a:gd name="connsiteY22" fmla="*/ 30020 h 44233"/>
                <a:gd name="connsiteX23" fmla="*/ 5432 w 46721"/>
                <a:gd name="connsiteY23" fmla="*/ 44067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721" h="44233">
                  <a:moveTo>
                    <a:pt x="21870" y="17767"/>
                  </a:moveTo>
                  <a:cubicBezTo>
                    <a:pt x="19479" y="20486"/>
                    <a:pt x="18194" y="24013"/>
                    <a:pt x="18284" y="27629"/>
                  </a:cubicBezTo>
                  <a:cubicBezTo>
                    <a:pt x="18463" y="30170"/>
                    <a:pt x="19778" y="32471"/>
                    <a:pt x="21870" y="33905"/>
                  </a:cubicBezTo>
                  <a:cubicBezTo>
                    <a:pt x="24231" y="35071"/>
                    <a:pt x="26981" y="35071"/>
                    <a:pt x="29342" y="33905"/>
                  </a:cubicBezTo>
                  <a:cubicBezTo>
                    <a:pt x="32898" y="32770"/>
                    <a:pt x="35887" y="30319"/>
                    <a:pt x="37710" y="27032"/>
                  </a:cubicBezTo>
                  <a:cubicBezTo>
                    <a:pt x="39892" y="24222"/>
                    <a:pt x="41058" y="20725"/>
                    <a:pt x="40998" y="17169"/>
                  </a:cubicBezTo>
                  <a:cubicBezTo>
                    <a:pt x="40968" y="14598"/>
                    <a:pt x="39773" y="12148"/>
                    <a:pt x="37710" y="10593"/>
                  </a:cubicBezTo>
                  <a:cubicBezTo>
                    <a:pt x="35230" y="9518"/>
                    <a:pt x="32420" y="9518"/>
                    <a:pt x="29939" y="10593"/>
                  </a:cubicBezTo>
                  <a:cubicBezTo>
                    <a:pt x="26533" y="11879"/>
                    <a:pt x="23693" y="14329"/>
                    <a:pt x="21870" y="17468"/>
                  </a:cubicBezTo>
                  <a:moveTo>
                    <a:pt x="-247" y="39584"/>
                  </a:moveTo>
                  <a:lnTo>
                    <a:pt x="27549" y="-166"/>
                  </a:lnTo>
                  <a:lnTo>
                    <a:pt x="31733" y="2823"/>
                  </a:lnTo>
                  <a:lnTo>
                    <a:pt x="29342" y="6708"/>
                  </a:lnTo>
                  <a:cubicBezTo>
                    <a:pt x="31225" y="6290"/>
                    <a:pt x="33137" y="6290"/>
                    <a:pt x="35021" y="6708"/>
                  </a:cubicBezTo>
                  <a:cubicBezTo>
                    <a:pt x="37083" y="6977"/>
                    <a:pt x="39055" y="7814"/>
                    <a:pt x="40699" y="9099"/>
                  </a:cubicBezTo>
                  <a:cubicBezTo>
                    <a:pt x="43031" y="10593"/>
                    <a:pt x="44794" y="12805"/>
                    <a:pt x="45780" y="15376"/>
                  </a:cubicBezTo>
                  <a:cubicBezTo>
                    <a:pt x="46706" y="18095"/>
                    <a:pt x="46706" y="21024"/>
                    <a:pt x="45780" y="23744"/>
                  </a:cubicBezTo>
                  <a:cubicBezTo>
                    <a:pt x="45122" y="26882"/>
                    <a:pt x="43808" y="29841"/>
                    <a:pt x="41894" y="32411"/>
                  </a:cubicBezTo>
                  <a:cubicBezTo>
                    <a:pt x="39981" y="35071"/>
                    <a:pt x="37680" y="37373"/>
                    <a:pt x="35021" y="39285"/>
                  </a:cubicBezTo>
                  <a:cubicBezTo>
                    <a:pt x="32360" y="40720"/>
                    <a:pt x="29372" y="41437"/>
                    <a:pt x="26353" y="41377"/>
                  </a:cubicBezTo>
                  <a:cubicBezTo>
                    <a:pt x="23663" y="41258"/>
                    <a:pt x="21033" y="40301"/>
                    <a:pt x="18881" y="38687"/>
                  </a:cubicBezTo>
                  <a:cubicBezTo>
                    <a:pt x="17238" y="37881"/>
                    <a:pt x="15983" y="36506"/>
                    <a:pt x="15295" y="34802"/>
                  </a:cubicBezTo>
                  <a:cubicBezTo>
                    <a:pt x="14906" y="33218"/>
                    <a:pt x="14906" y="31604"/>
                    <a:pt x="15295" y="30020"/>
                  </a:cubicBezTo>
                  <a:lnTo>
                    <a:pt x="5432" y="44067"/>
                  </a:lnTo>
                  <a:close/>
                </a:path>
              </a:pathLst>
            </a:custGeom>
            <a:solidFill>
              <a:srgbClr val="FFFFFF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91" name="任意多边形: 形状 1290"/>
            <p:cNvSpPr/>
            <p:nvPr/>
          </p:nvSpPr>
          <p:spPr>
            <a:xfrm>
              <a:off x="4298930" y="9264232"/>
              <a:ext cx="46721" cy="44233"/>
            </a:xfrm>
            <a:custGeom>
              <a:avLst/>
              <a:gdLst>
                <a:gd name="connsiteX0" fmla="*/ 21870 w 46721"/>
                <a:gd name="connsiteY0" fmla="*/ 17767 h 44233"/>
                <a:gd name="connsiteX1" fmla="*/ 18284 w 46721"/>
                <a:gd name="connsiteY1" fmla="*/ 27629 h 44233"/>
                <a:gd name="connsiteX2" fmla="*/ 21870 w 46721"/>
                <a:gd name="connsiteY2" fmla="*/ 33905 h 44233"/>
                <a:gd name="connsiteX3" fmla="*/ 29342 w 46721"/>
                <a:gd name="connsiteY3" fmla="*/ 33905 h 44233"/>
                <a:gd name="connsiteX4" fmla="*/ 37710 w 46721"/>
                <a:gd name="connsiteY4" fmla="*/ 27032 h 44233"/>
                <a:gd name="connsiteX5" fmla="*/ 40998 w 46721"/>
                <a:gd name="connsiteY5" fmla="*/ 17169 h 44233"/>
                <a:gd name="connsiteX6" fmla="*/ 37710 w 46721"/>
                <a:gd name="connsiteY6" fmla="*/ 10593 h 44233"/>
                <a:gd name="connsiteX7" fmla="*/ 29939 w 46721"/>
                <a:gd name="connsiteY7" fmla="*/ 10593 h 44233"/>
                <a:gd name="connsiteX8" fmla="*/ 21870 w 46721"/>
                <a:gd name="connsiteY8" fmla="*/ 17468 h 44233"/>
                <a:gd name="connsiteX9" fmla="*/ -247 w 46721"/>
                <a:gd name="connsiteY9" fmla="*/ 39584 h 44233"/>
                <a:gd name="connsiteX10" fmla="*/ 27549 w 46721"/>
                <a:gd name="connsiteY10" fmla="*/ -166 h 44233"/>
                <a:gd name="connsiteX11" fmla="*/ 31733 w 46721"/>
                <a:gd name="connsiteY11" fmla="*/ 2823 h 44233"/>
                <a:gd name="connsiteX12" fmla="*/ 29342 w 46721"/>
                <a:gd name="connsiteY12" fmla="*/ 6708 h 44233"/>
                <a:gd name="connsiteX13" fmla="*/ 35021 w 46721"/>
                <a:gd name="connsiteY13" fmla="*/ 6708 h 44233"/>
                <a:gd name="connsiteX14" fmla="*/ 40699 w 46721"/>
                <a:gd name="connsiteY14" fmla="*/ 9099 h 44233"/>
                <a:gd name="connsiteX15" fmla="*/ 45780 w 46721"/>
                <a:gd name="connsiteY15" fmla="*/ 15376 h 44233"/>
                <a:gd name="connsiteX16" fmla="*/ 45780 w 46721"/>
                <a:gd name="connsiteY16" fmla="*/ 23744 h 44233"/>
                <a:gd name="connsiteX17" fmla="*/ 41894 w 46721"/>
                <a:gd name="connsiteY17" fmla="*/ 32411 h 44233"/>
                <a:gd name="connsiteX18" fmla="*/ 35021 w 46721"/>
                <a:gd name="connsiteY18" fmla="*/ 39285 h 44233"/>
                <a:gd name="connsiteX19" fmla="*/ 26353 w 46721"/>
                <a:gd name="connsiteY19" fmla="*/ 41377 h 44233"/>
                <a:gd name="connsiteX20" fmla="*/ 18881 w 46721"/>
                <a:gd name="connsiteY20" fmla="*/ 38687 h 44233"/>
                <a:gd name="connsiteX21" fmla="*/ 15295 w 46721"/>
                <a:gd name="connsiteY21" fmla="*/ 34802 h 44233"/>
                <a:gd name="connsiteX22" fmla="*/ 15295 w 46721"/>
                <a:gd name="connsiteY22" fmla="*/ 30020 h 44233"/>
                <a:gd name="connsiteX23" fmla="*/ 5432 w 46721"/>
                <a:gd name="connsiteY23" fmla="*/ 44067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721" h="44233">
                  <a:moveTo>
                    <a:pt x="21870" y="17767"/>
                  </a:moveTo>
                  <a:cubicBezTo>
                    <a:pt x="19479" y="20486"/>
                    <a:pt x="18194" y="24013"/>
                    <a:pt x="18284" y="27629"/>
                  </a:cubicBezTo>
                  <a:cubicBezTo>
                    <a:pt x="18463" y="30170"/>
                    <a:pt x="19778" y="32471"/>
                    <a:pt x="21870" y="33905"/>
                  </a:cubicBezTo>
                  <a:cubicBezTo>
                    <a:pt x="24231" y="35071"/>
                    <a:pt x="26981" y="35071"/>
                    <a:pt x="29342" y="33905"/>
                  </a:cubicBezTo>
                  <a:cubicBezTo>
                    <a:pt x="32898" y="32770"/>
                    <a:pt x="35887" y="30319"/>
                    <a:pt x="37710" y="27032"/>
                  </a:cubicBezTo>
                  <a:cubicBezTo>
                    <a:pt x="39892" y="24222"/>
                    <a:pt x="41058" y="20725"/>
                    <a:pt x="40998" y="17169"/>
                  </a:cubicBezTo>
                  <a:cubicBezTo>
                    <a:pt x="40968" y="14598"/>
                    <a:pt x="39773" y="12148"/>
                    <a:pt x="37710" y="10593"/>
                  </a:cubicBezTo>
                  <a:cubicBezTo>
                    <a:pt x="35230" y="9518"/>
                    <a:pt x="32420" y="9518"/>
                    <a:pt x="29939" y="10593"/>
                  </a:cubicBezTo>
                  <a:cubicBezTo>
                    <a:pt x="26533" y="11879"/>
                    <a:pt x="23693" y="14329"/>
                    <a:pt x="21870" y="17468"/>
                  </a:cubicBezTo>
                  <a:moveTo>
                    <a:pt x="-247" y="39584"/>
                  </a:moveTo>
                  <a:lnTo>
                    <a:pt x="27549" y="-166"/>
                  </a:lnTo>
                  <a:lnTo>
                    <a:pt x="31733" y="2823"/>
                  </a:lnTo>
                  <a:lnTo>
                    <a:pt x="29342" y="6708"/>
                  </a:lnTo>
                  <a:cubicBezTo>
                    <a:pt x="31225" y="6290"/>
                    <a:pt x="33137" y="6290"/>
                    <a:pt x="35021" y="6708"/>
                  </a:cubicBezTo>
                  <a:cubicBezTo>
                    <a:pt x="37083" y="6977"/>
                    <a:pt x="39055" y="7814"/>
                    <a:pt x="40699" y="9099"/>
                  </a:cubicBezTo>
                  <a:cubicBezTo>
                    <a:pt x="43031" y="10593"/>
                    <a:pt x="44794" y="12805"/>
                    <a:pt x="45780" y="15376"/>
                  </a:cubicBezTo>
                  <a:cubicBezTo>
                    <a:pt x="46706" y="18095"/>
                    <a:pt x="46706" y="21024"/>
                    <a:pt x="45780" y="23744"/>
                  </a:cubicBezTo>
                  <a:cubicBezTo>
                    <a:pt x="45122" y="26882"/>
                    <a:pt x="43808" y="29841"/>
                    <a:pt x="41894" y="32411"/>
                  </a:cubicBezTo>
                  <a:cubicBezTo>
                    <a:pt x="39981" y="35071"/>
                    <a:pt x="37680" y="37373"/>
                    <a:pt x="35021" y="39285"/>
                  </a:cubicBezTo>
                  <a:cubicBezTo>
                    <a:pt x="32360" y="40720"/>
                    <a:pt x="29372" y="41437"/>
                    <a:pt x="26353" y="41377"/>
                  </a:cubicBezTo>
                  <a:cubicBezTo>
                    <a:pt x="23663" y="41258"/>
                    <a:pt x="21033" y="40301"/>
                    <a:pt x="18881" y="38687"/>
                  </a:cubicBezTo>
                  <a:cubicBezTo>
                    <a:pt x="17238" y="37881"/>
                    <a:pt x="15983" y="36506"/>
                    <a:pt x="15295" y="34802"/>
                  </a:cubicBezTo>
                  <a:cubicBezTo>
                    <a:pt x="14906" y="33218"/>
                    <a:pt x="14906" y="31604"/>
                    <a:pt x="15295" y="30020"/>
                  </a:cubicBezTo>
                  <a:lnTo>
                    <a:pt x="5432" y="44067"/>
                  </a:lnTo>
                  <a:close/>
                </a:path>
              </a:pathLst>
            </a:custGeom>
            <a:noFill/>
            <a:ln w="932" cap="flat">
              <a:solidFill>
                <a:srgbClr val="FFFFFF"/>
              </a:solidFill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92" name="任意多边形: 形状 1291"/>
            <p:cNvSpPr/>
            <p:nvPr/>
          </p:nvSpPr>
          <p:spPr>
            <a:xfrm>
              <a:off x="4353016" y="9289159"/>
              <a:ext cx="32895" cy="36768"/>
            </a:xfrm>
            <a:custGeom>
              <a:avLst/>
              <a:gdLst>
                <a:gd name="connsiteX0" fmla="*/ 6936 w 32895"/>
                <a:gd name="connsiteY0" fmla="*/ 15255 h 36768"/>
                <a:gd name="connsiteX1" fmla="*/ 26362 w 32895"/>
                <a:gd name="connsiteY1" fmla="*/ 17347 h 36768"/>
                <a:gd name="connsiteX2" fmla="*/ 24868 w 32895"/>
                <a:gd name="connsiteY2" fmla="*/ 10473 h 36768"/>
                <a:gd name="connsiteX3" fmla="*/ 17994 w 32895"/>
                <a:gd name="connsiteY3" fmla="*/ 6289 h 36768"/>
                <a:gd name="connsiteX4" fmla="*/ 10821 w 32895"/>
                <a:gd name="connsiteY4" fmla="*/ 8082 h 36768"/>
                <a:gd name="connsiteX5" fmla="*/ 6936 w 32895"/>
                <a:gd name="connsiteY5" fmla="*/ 15255 h 36768"/>
                <a:gd name="connsiteX6" fmla="*/ 25167 w 32895"/>
                <a:gd name="connsiteY6" fmla="*/ 26911 h 36768"/>
                <a:gd name="connsiteX7" fmla="*/ 31444 w 32895"/>
                <a:gd name="connsiteY7" fmla="*/ 26911 h 36768"/>
                <a:gd name="connsiteX8" fmla="*/ 25167 w 32895"/>
                <a:gd name="connsiteY8" fmla="*/ 34383 h 36768"/>
                <a:gd name="connsiteX9" fmla="*/ 14707 w 32895"/>
                <a:gd name="connsiteY9" fmla="*/ 36475 h 36768"/>
                <a:gd name="connsiteX10" fmla="*/ 3050 w 32895"/>
                <a:gd name="connsiteY10" fmla="*/ 30199 h 36768"/>
                <a:gd name="connsiteX11" fmla="*/ 62 w 32895"/>
                <a:gd name="connsiteY11" fmla="*/ 16451 h 36768"/>
                <a:gd name="connsiteX12" fmla="*/ 6039 w 32895"/>
                <a:gd name="connsiteY12" fmla="*/ 3599 h 36768"/>
                <a:gd name="connsiteX13" fmla="*/ 18293 w 32895"/>
                <a:gd name="connsiteY13" fmla="*/ 13 h 36768"/>
                <a:gd name="connsiteX14" fmla="*/ 29351 w 32895"/>
                <a:gd name="connsiteY14" fmla="*/ 5990 h 36768"/>
                <a:gd name="connsiteX15" fmla="*/ 32340 w 32895"/>
                <a:gd name="connsiteY15" fmla="*/ 19738 h 36768"/>
                <a:gd name="connsiteX16" fmla="*/ 32340 w 32895"/>
                <a:gd name="connsiteY16" fmla="*/ 21233 h 36768"/>
                <a:gd name="connsiteX17" fmla="*/ 6339 w 32895"/>
                <a:gd name="connsiteY17" fmla="*/ 18543 h 36768"/>
                <a:gd name="connsiteX18" fmla="*/ 8729 w 32895"/>
                <a:gd name="connsiteY18" fmla="*/ 27509 h 36768"/>
                <a:gd name="connsiteX19" fmla="*/ 15603 w 32895"/>
                <a:gd name="connsiteY19" fmla="*/ 31394 h 36768"/>
                <a:gd name="connsiteX20" fmla="*/ 21282 w 32895"/>
                <a:gd name="connsiteY20" fmla="*/ 31394 h 36768"/>
                <a:gd name="connsiteX21" fmla="*/ 25466 w 32895"/>
                <a:gd name="connsiteY21" fmla="*/ 26313 h 3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895" h="36768">
                  <a:moveTo>
                    <a:pt x="6936" y="15255"/>
                  </a:moveTo>
                  <a:lnTo>
                    <a:pt x="26362" y="17347"/>
                  </a:lnTo>
                  <a:cubicBezTo>
                    <a:pt x="26631" y="14957"/>
                    <a:pt x="26093" y="12536"/>
                    <a:pt x="24868" y="10473"/>
                  </a:cubicBezTo>
                  <a:cubicBezTo>
                    <a:pt x="23374" y="8082"/>
                    <a:pt x="20803" y="6528"/>
                    <a:pt x="17994" y="6289"/>
                  </a:cubicBezTo>
                  <a:cubicBezTo>
                    <a:pt x="15454" y="5960"/>
                    <a:pt x="12913" y="6618"/>
                    <a:pt x="10821" y="8082"/>
                  </a:cubicBezTo>
                  <a:cubicBezTo>
                    <a:pt x="8759" y="9965"/>
                    <a:pt x="7384" y="12506"/>
                    <a:pt x="6936" y="15255"/>
                  </a:cubicBezTo>
                  <a:moveTo>
                    <a:pt x="25167" y="26911"/>
                  </a:moveTo>
                  <a:lnTo>
                    <a:pt x="31444" y="26911"/>
                  </a:lnTo>
                  <a:cubicBezTo>
                    <a:pt x="30188" y="29990"/>
                    <a:pt x="28006" y="32620"/>
                    <a:pt x="25167" y="34383"/>
                  </a:cubicBezTo>
                  <a:cubicBezTo>
                    <a:pt x="21999" y="36176"/>
                    <a:pt x="18322" y="36924"/>
                    <a:pt x="14707" y="36475"/>
                  </a:cubicBezTo>
                  <a:cubicBezTo>
                    <a:pt x="10104" y="36147"/>
                    <a:pt x="5860" y="33875"/>
                    <a:pt x="3050" y="30199"/>
                  </a:cubicBezTo>
                  <a:cubicBezTo>
                    <a:pt x="241" y="26194"/>
                    <a:pt x="-835" y="21263"/>
                    <a:pt x="62" y="16451"/>
                  </a:cubicBezTo>
                  <a:cubicBezTo>
                    <a:pt x="271" y="11549"/>
                    <a:pt x="2423" y="6917"/>
                    <a:pt x="6039" y="3599"/>
                  </a:cubicBezTo>
                  <a:cubicBezTo>
                    <a:pt x="9387" y="641"/>
                    <a:pt x="13870" y="-675"/>
                    <a:pt x="18293" y="13"/>
                  </a:cubicBezTo>
                  <a:cubicBezTo>
                    <a:pt x="22716" y="192"/>
                    <a:pt x="26781" y="2404"/>
                    <a:pt x="29351" y="5990"/>
                  </a:cubicBezTo>
                  <a:cubicBezTo>
                    <a:pt x="32161" y="9995"/>
                    <a:pt x="33237" y="14927"/>
                    <a:pt x="32340" y="19738"/>
                  </a:cubicBezTo>
                  <a:lnTo>
                    <a:pt x="32340" y="21233"/>
                  </a:lnTo>
                  <a:lnTo>
                    <a:pt x="6339" y="18543"/>
                  </a:lnTo>
                  <a:cubicBezTo>
                    <a:pt x="5890" y="21741"/>
                    <a:pt x="6756" y="24969"/>
                    <a:pt x="8729" y="27509"/>
                  </a:cubicBezTo>
                  <a:cubicBezTo>
                    <a:pt x="10283" y="29810"/>
                    <a:pt x="12823" y="31245"/>
                    <a:pt x="15603" y="31394"/>
                  </a:cubicBezTo>
                  <a:cubicBezTo>
                    <a:pt x="17456" y="32022"/>
                    <a:pt x="19429" y="32022"/>
                    <a:pt x="21282" y="31394"/>
                  </a:cubicBezTo>
                  <a:cubicBezTo>
                    <a:pt x="23135" y="30139"/>
                    <a:pt x="24569" y="28376"/>
                    <a:pt x="25466" y="26313"/>
                  </a:cubicBezTo>
                </a:path>
              </a:pathLst>
            </a:custGeom>
            <a:solidFill>
              <a:srgbClr val="FFFFFF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93" name="任意多边形: 形状 1292"/>
            <p:cNvSpPr/>
            <p:nvPr/>
          </p:nvSpPr>
          <p:spPr>
            <a:xfrm>
              <a:off x="4353016" y="9289159"/>
              <a:ext cx="32895" cy="36768"/>
            </a:xfrm>
            <a:custGeom>
              <a:avLst/>
              <a:gdLst>
                <a:gd name="connsiteX0" fmla="*/ 6936 w 32895"/>
                <a:gd name="connsiteY0" fmla="*/ 15255 h 36768"/>
                <a:gd name="connsiteX1" fmla="*/ 26362 w 32895"/>
                <a:gd name="connsiteY1" fmla="*/ 17347 h 36768"/>
                <a:gd name="connsiteX2" fmla="*/ 24868 w 32895"/>
                <a:gd name="connsiteY2" fmla="*/ 10473 h 36768"/>
                <a:gd name="connsiteX3" fmla="*/ 17994 w 32895"/>
                <a:gd name="connsiteY3" fmla="*/ 6289 h 36768"/>
                <a:gd name="connsiteX4" fmla="*/ 10821 w 32895"/>
                <a:gd name="connsiteY4" fmla="*/ 8082 h 36768"/>
                <a:gd name="connsiteX5" fmla="*/ 6936 w 32895"/>
                <a:gd name="connsiteY5" fmla="*/ 15255 h 36768"/>
                <a:gd name="connsiteX6" fmla="*/ 25167 w 32895"/>
                <a:gd name="connsiteY6" fmla="*/ 26911 h 36768"/>
                <a:gd name="connsiteX7" fmla="*/ 31444 w 32895"/>
                <a:gd name="connsiteY7" fmla="*/ 26911 h 36768"/>
                <a:gd name="connsiteX8" fmla="*/ 25167 w 32895"/>
                <a:gd name="connsiteY8" fmla="*/ 34383 h 36768"/>
                <a:gd name="connsiteX9" fmla="*/ 14707 w 32895"/>
                <a:gd name="connsiteY9" fmla="*/ 36475 h 36768"/>
                <a:gd name="connsiteX10" fmla="*/ 3050 w 32895"/>
                <a:gd name="connsiteY10" fmla="*/ 30199 h 36768"/>
                <a:gd name="connsiteX11" fmla="*/ 62 w 32895"/>
                <a:gd name="connsiteY11" fmla="*/ 16451 h 36768"/>
                <a:gd name="connsiteX12" fmla="*/ 6039 w 32895"/>
                <a:gd name="connsiteY12" fmla="*/ 3599 h 36768"/>
                <a:gd name="connsiteX13" fmla="*/ 18293 w 32895"/>
                <a:gd name="connsiteY13" fmla="*/ 13 h 36768"/>
                <a:gd name="connsiteX14" fmla="*/ 29351 w 32895"/>
                <a:gd name="connsiteY14" fmla="*/ 5990 h 36768"/>
                <a:gd name="connsiteX15" fmla="*/ 32340 w 32895"/>
                <a:gd name="connsiteY15" fmla="*/ 19738 h 36768"/>
                <a:gd name="connsiteX16" fmla="*/ 32340 w 32895"/>
                <a:gd name="connsiteY16" fmla="*/ 21233 h 36768"/>
                <a:gd name="connsiteX17" fmla="*/ 6339 w 32895"/>
                <a:gd name="connsiteY17" fmla="*/ 18543 h 36768"/>
                <a:gd name="connsiteX18" fmla="*/ 8729 w 32895"/>
                <a:gd name="connsiteY18" fmla="*/ 27509 h 36768"/>
                <a:gd name="connsiteX19" fmla="*/ 15603 w 32895"/>
                <a:gd name="connsiteY19" fmla="*/ 31394 h 36768"/>
                <a:gd name="connsiteX20" fmla="*/ 21282 w 32895"/>
                <a:gd name="connsiteY20" fmla="*/ 31394 h 36768"/>
                <a:gd name="connsiteX21" fmla="*/ 24569 w 32895"/>
                <a:gd name="connsiteY21" fmla="*/ 26911 h 3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895" h="36768">
                  <a:moveTo>
                    <a:pt x="6936" y="15255"/>
                  </a:moveTo>
                  <a:lnTo>
                    <a:pt x="26362" y="17347"/>
                  </a:lnTo>
                  <a:cubicBezTo>
                    <a:pt x="26631" y="14957"/>
                    <a:pt x="26093" y="12536"/>
                    <a:pt x="24868" y="10473"/>
                  </a:cubicBezTo>
                  <a:cubicBezTo>
                    <a:pt x="23374" y="8082"/>
                    <a:pt x="20803" y="6528"/>
                    <a:pt x="17994" y="6289"/>
                  </a:cubicBezTo>
                  <a:cubicBezTo>
                    <a:pt x="15454" y="5960"/>
                    <a:pt x="12913" y="6618"/>
                    <a:pt x="10821" y="8082"/>
                  </a:cubicBezTo>
                  <a:cubicBezTo>
                    <a:pt x="8759" y="9965"/>
                    <a:pt x="7384" y="12506"/>
                    <a:pt x="6936" y="15255"/>
                  </a:cubicBezTo>
                  <a:moveTo>
                    <a:pt x="25167" y="26911"/>
                  </a:moveTo>
                  <a:lnTo>
                    <a:pt x="31444" y="26911"/>
                  </a:lnTo>
                  <a:cubicBezTo>
                    <a:pt x="30188" y="29990"/>
                    <a:pt x="28006" y="32620"/>
                    <a:pt x="25167" y="34383"/>
                  </a:cubicBezTo>
                  <a:cubicBezTo>
                    <a:pt x="21999" y="36176"/>
                    <a:pt x="18322" y="36924"/>
                    <a:pt x="14707" y="36475"/>
                  </a:cubicBezTo>
                  <a:cubicBezTo>
                    <a:pt x="10104" y="36147"/>
                    <a:pt x="5860" y="33875"/>
                    <a:pt x="3050" y="30199"/>
                  </a:cubicBezTo>
                  <a:cubicBezTo>
                    <a:pt x="241" y="26194"/>
                    <a:pt x="-835" y="21263"/>
                    <a:pt x="62" y="16451"/>
                  </a:cubicBezTo>
                  <a:cubicBezTo>
                    <a:pt x="271" y="11549"/>
                    <a:pt x="2423" y="6917"/>
                    <a:pt x="6039" y="3599"/>
                  </a:cubicBezTo>
                  <a:cubicBezTo>
                    <a:pt x="9387" y="641"/>
                    <a:pt x="13870" y="-675"/>
                    <a:pt x="18293" y="13"/>
                  </a:cubicBezTo>
                  <a:cubicBezTo>
                    <a:pt x="22716" y="192"/>
                    <a:pt x="26781" y="2404"/>
                    <a:pt x="29351" y="5990"/>
                  </a:cubicBezTo>
                  <a:cubicBezTo>
                    <a:pt x="32161" y="9995"/>
                    <a:pt x="33237" y="14927"/>
                    <a:pt x="32340" y="19738"/>
                  </a:cubicBezTo>
                  <a:lnTo>
                    <a:pt x="32340" y="21233"/>
                  </a:lnTo>
                  <a:lnTo>
                    <a:pt x="6339" y="18543"/>
                  </a:lnTo>
                  <a:cubicBezTo>
                    <a:pt x="5890" y="21741"/>
                    <a:pt x="6756" y="24969"/>
                    <a:pt x="8729" y="27509"/>
                  </a:cubicBezTo>
                  <a:cubicBezTo>
                    <a:pt x="10283" y="29810"/>
                    <a:pt x="12823" y="31245"/>
                    <a:pt x="15603" y="31394"/>
                  </a:cubicBezTo>
                  <a:cubicBezTo>
                    <a:pt x="17456" y="32022"/>
                    <a:pt x="19429" y="32022"/>
                    <a:pt x="21282" y="31394"/>
                  </a:cubicBezTo>
                  <a:cubicBezTo>
                    <a:pt x="22716" y="30169"/>
                    <a:pt x="23852" y="28645"/>
                    <a:pt x="24569" y="26911"/>
                  </a:cubicBezTo>
                  <a:close/>
                </a:path>
              </a:pathLst>
            </a:custGeom>
            <a:noFill/>
            <a:ln w="932" cap="flat">
              <a:solidFill>
                <a:srgbClr val="FFFFFF"/>
              </a:solidFill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94" name="任意多边形: 形状 1293"/>
            <p:cNvSpPr/>
            <p:nvPr/>
          </p:nvSpPr>
          <p:spPr>
            <a:xfrm>
              <a:off x="4416985" y="9281866"/>
              <a:ext cx="70861" cy="49319"/>
            </a:xfrm>
            <a:custGeom>
              <a:avLst/>
              <a:gdLst>
                <a:gd name="connsiteX0" fmla="*/ 44883 w 70861"/>
                <a:gd name="connsiteY0" fmla="*/ 28227 h 49319"/>
                <a:gd name="connsiteX1" fmla="*/ 64310 w 70861"/>
                <a:gd name="connsiteY1" fmla="*/ 28227 h 49319"/>
                <a:gd name="connsiteX2" fmla="*/ 62217 w 70861"/>
                <a:gd name="connsiteY2" fmla="*/ 21652 h 49319"/>
                <a:gd name="connsiteX3" fmla="*/ 54745 w 70861"/>
                <a:gd name="connsiteY3" fmla="*/ 18364 h 49319"/>
                <a:gd name="connsiteX4" fmla="*/ 47872 w 70861"/>
                <a:gd name="connsiteY4" fmla="*/ 21054 h 49319"/>
                <a:gd name="connsiteX5" fmla="*/ 44883 w 70861"/>
                <a:gd name="connsiteY5" fmla="*/ 28227 h 49319"/>
                <a:gd name="connsiteX6" fmla="*/ 64310 w 70861"/>
                <a:gd name="connsiteY6" fmla="*/ 37790 h 49319"/>
                <a:gd name="connsiteX7" fmla="*/ 70586 w 70861"/>
                <a:gd name="connsiteY7" fmla="*/ 37790 h 49319"/>
                <a:gd name="connsiteX8" fmla="*/ 65206 w 70861"/>
                <a:gd name="connsiteY8" fmla="*/ 46159 h 49319"/>
                <a:gd name="connsiteX9" fmla="*/ 55045 w 70861"/>
                <a:gd name="connsiteY9" fmla="*/ 49148 h 49319"/>
                <a:gd name="connsiteX10" fmla="*/ 42791 w 70861"/>
                <a:gd name="connsiteY10" fmla="*/ 44366 h 49319"/>
                <a:gd name="connsiteX11" fmla="*/ 38308 w 70861"/>
                <a:gd name="connsiteY11" fmla="*/ 31215 h 49319"/>
                <a:gd name="connsiteX12" fmla="*/ 42791 w 70861"/>
                <a:gd name="connsiteY12" fmla="*/ 17467 h 49319"/>
                <a:gd name="connsiteX13" fmla="*/ 54745 w 70861"/>
                <a:gd name="connsiteY13" fmla="*/ 12387 h 49319"/>
                <a:gd name="connsiteX14" fmla="*/ 66103 w 70861"/>
                <a:gd name="connsiteY14" fmla="*/ 17168 h 49319"/>
                <a:gd name="connsiteX15" fmla="*/ 70586 w 70861"/>
                <a:gd name="connsiteY15" fmla="*/ 30618 h 49319"/>
                <a:gd name="connsiteX16" fmla="*/ 70586 w 70861"/>
                <a:gd name="connsiteY16" fmla="*/ 32411 h 49319"/>
                <a:gd name="connsiteX17" fmla="*/ 44584 w 70861"/>
                <a:gd name="connsiteY17" fmla="*/ 32411 h 49319"/>
                <a:gd name="connsiteX18" fmla="*/ 47872 w 70861"/>
                <a:gd name="connsiteY18" fmla="*/ 41078 h 49319"/>
                <a:gd name="connsiteX19" fmla="*/ 55045 w 70861"/>
                <a:gd name="connsiteY19" fmla="*/ 44067 h 49319"/>
                <a:gd name="connsiteX20" fmla="*/ 60723 w 70861"/>
                <a:gd name="connsiteY20" fmla="*/ 42572 h 49319"/>
                <a:gd name="connsiteX21" fmla="*/ 64310 w 70861"/>
                <a:gd name="connsiteY21" fmla="*/ 36894 h 49319"/>
                <a:gd name="connsiteX22" fmla="*/ 15892 w 70861"/>
                <a:gd name="connsiteY22" fmla="*/ 48251 h 49319"/>
                <a:gd name="connsiteX23" fmla="*/ 15892 w 70861"/>
                <a:gd name="connsiteY23" fmla="*/ 5512 h 49319"/>
                <a:gd name="connsiteX24" fmla="*/ -247 w 70861"/>
                <a:gd name="connsiteY24" fmla="*/ 5512 h 49319"/>
                <a:gd name="connsiteX25" fmla="*/ -247 w 70861"/>
                <a:gd name="connsiteY25" fmla="*/ -166 h 49319"/>
                <a:gd name="connsiteX26" fmla="*/ 38308 w 70861"/>
                <a:gd name="connsiteY26" fmla="*/ -166 h 49319"/>
                <a:gd name="connsiteX27" fmla="*/ 38308 w 70861"/>
                <a:gd name="connsiteY27" fmla="*/ 5512 h 49319"/>
                <a:gd name="connsiteX28" fmla="*/ 22168 w 70861"/>
                <a:gd name="connsiteY28" fmla="*/ 5512 h 49319"/>
                <a:gd name="connsiteX29" fmla="*/ 22168 w 70861"/>
                <a:gd name="connsiteY29" fmla="*/ 48251 h 49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0861" h="49319">
                  <a:moveTo>
                    <a:pt x="44883" y="28227"/>
                  </a:moveTo>
                  <a:lnTo>
                    <a:pt x="64310" y="28227"/>
                  </a:lnTo>
                  <a:cubicBezTo>
                    <a:pt x="64249" y="25865"/>
                    <a:pt x="63532" y="23594"/>
                    <a:pt x="62217" y="21652"/>
                  </a:cubicBezTo>
                  <a:cubicBezTo>
                    <a:pt x="60365" y="19470"/>
                    <a:pt x="57615" y="18245"/>
                    <a:pt x="54745" y="18364"/>
                  </a:cubicBezTo>
                  <a:cubicBezTo>
                    <a:pt x="52175" y="18304"/>
                    <a:pt x="49724" y="19261"/>
                    <a:pt x="47872" y="21054"/>
                  </a:cubicBezTo>
                  <a:cubicBezTo>
                    <a:pt x="45929" y="22937"/>
                    <a:pt x="44853" y="25537"/>
                    <a:pt x="44883" y="28227"/>
                  </a:cubicBezTo>
                  <a:moveTo>
                    <a:pt x="64310" y="37790"/>
                  </a:moveTo>
                  <a:lnTo>
                    <a:pt x="70586" y="37790"/>
                  </a:lnTo>
                  <a:cubicBezTo>
                    <a:pt x="69600" y="41018"/>
                    <a:pt x="67717" y="43917"/>
                    <a:pt x="65206" y="46159"/>
                  </a:cubicBezTo>
                  <a:cubicBezTo>
                    <a:pt x="62187" y="48161"/>
                    <a:pt x="58661" y="49207"/>
                    <a:pt x="55045" y="49148"/>
                  </a:cubicBezTo>
                  <a:cubicBezTo>
                    <a:pt x="50471" y="49267"/>
                    <a:pt x="46078" y="47534"/>
                    <a:pt x="42791" y="44366"/>
                  </a:cubicBezTo>
                  <a:cubicBezTo>
                    <a:pt x="39652" y="40720"/>
                    <a:pt x="38039" y="36027"/>
                    <a:pt x="38308" y="31215"/>
                  </a:cubicBezTo>
                  <a:cubicBezTo>
                    <a:pt x="37949" y="26224"/>
                    <a:pt x="39563" y="21293"/>
                    <a:pt x="42791" y="17467"/>
                  </a:cubicBezTo>
                  <a:cubicBezTo>
                    <a:pt x="45869" y="14150"/>
                    <a:pt x="50232" y="12297"/>
                    <a:pt x="54745" y="12387"/>
                  </a:cubicBezTo>
                  <a:cubicBezTo>
                    <a:pt x="59050" y="12297"/>
                    <a:pt x="63144" y="14060"/>
                    <a:pt x="66103" y="17168"/>
                  </a:cubicBezTo>
                  <a:cubicBezTo>
                    <a:pt x="69270" y="20904"/>
                    <a:pt x="70855" y="25716"/>
                    <a:pt x="70586" y="30618"/>
                  </a:cubicBezTo>
                  <a:lnTo>
                    <a:pt x="70586" y="32411"/>
                  </a:lnTo>
                  <a:lnTo>
                    <a:pt x="44584" y="32411"/>
                  </a:lnTo>
                  <a:cubicBezTo>
                    <a:pt x="44464" y="35639"/>
                    <a:pt x="45660" y="38747"/>
                    <a:pt x="47872" y="41078"/>
                  </a:cubicBezTo>
                  <a:cubicBezTo>
                    <a:pt x="49694" y="43111"/>
                    <a:pt x="52325" y="44217"/>
                    <a:pt x="55045" y="44067"/>
                  </a:cubicBezTo>
                  <a:cubicBezTo>
                    <a:pt x="57047" y="44217"/>
                    <a:pt x="59050" y="43708"/>
                    <a:pt x="60723" y="42572"/>
                  </a:cubicBezTo>
                  <a:cubicBezTo>
                    <a:pt x="62456" y="41078"/>
                    <a:pt x="63682" y="39106"/>
                    <a:pt x="64310" y="36894"/>
                  </a:cubicBezTo>
                  <a:moveTo>
                    <a:pt x="15892" y="48251"/>
                  </a:moveTo>
                  <a:lnTo>
                    <a:pt x="15892" y="5512"/>
                  </a:lnTo>
                  <a:lnTo>
                    <a:pt x="-247" y="5512"/>
                  </a:lnTo>
                  <a:lnTo>
                    <a:pt x="-247" y="-166"/>
                  </a:lnTo>
                  <a:lnTo>
                    <a:pt x="38308" y="-166"/>
                  </a:lnTo>
                  <a:lnTo>
                    <a:pt x="38308" y="5512"/>
                  </a:lnTo>
                  <a:lnTo>
                    <a:pt x="22168" y="5512"/>
                  </a:lnTo>
                  <a:lnTo>
                    <a:pt x="22168" y="48251"/>
                  </a:lnTo>
                  <a:close/>
                </a:path>
              </a:pathLst>
            </a:custGeom>
            <a:solidFill>
              <a:srgbClr val="FFFFFF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95" name="任意多边形: 形状 1294"/>
            <p:cNvSpPr/>
            <p:nvPr/>
          </p:nvSpPr>
          <p:spPr>
            <a:xfrm>
              <a:off x="4416985" y="9282762"/>
              <a:ext cx="70861" cy="48422"/>
            </a:xfrm>
            <a:custGeom>
              <a:avLst/>
              <a:gdLst>
                <a:gd name="connsiteX0" fmla="*/ 44883 w 70861"/>
                <a:gd name="connsiteY0" fmla="*/ 27330 h 48422"/>
                <a:gd name="connsiteX1" fmla="*/ 64310 w 70861"/>
                <a:gd name="connsiteY1" fmla="*/ 27330 h 48422"/>
                <a:gd name="connsiteX2" fmla="*/ 62217 w 70861"/>
                <a:gd name="connsiteY2" fmla="*/ 20755 h 48422"/>
                <a:gd name="connsiteX3" fmla="*/ 54745 w 70861"/>
                <a:gd name="connsiteY3" fmla="*/ 17467 h 48422"/>
                <a:gd name="connsiteX4" fmla="*/ 47872 w 70861"/>
                <a:gd name="connsiteY4" fmla="*/ 20157 h 48422"/>
                <a:gd name="connsiteX5" fmla="*/ 44883 w 70861"/>
                <a:gd name="connsiteY5" fmla="*/ 27330 h 48422"/>
                <a:gd name="connsiteX6" fmla="*/ 64310 w 70861"/>
                <a:gd name="connsiteY6" fmla="*/ 36894 h 48422"/>
                <a:gd name="connsiteX7" fmla="*/ 70586 w 70861"/>
                <a:gd name="connsiteY7" fmla="*/ 36894 h 48422"/>
                <a:gd name="connsiteX8" fmla="*/ 65206 w 70861"/>
                <a:gd name="connsiteY8" fmla="*/ 45262 h 48422"/>
                <a:gd name="connsiteX9" fmla="*/ 55045 w 70861"/>
                <a:gd name="connsiteY9" fmla="*/ 48251 h 48422"/>
                <a:gd name="connsiteX10" fmla="*/ 42791 w 70861"/>
                <a:gd name="connsiteY10" fmla="*/ 43469 h 48422"/>
                <a:gd name="connsiteX11" fmla="*/ 38308 w 70861"/>
                <a:gd name="connsiteY11" fmla="*/ 30319 h 48422"/>
                <a:gd name="connsiteX12" fmla="*/ 42791 w 70861"/>
                <a:gd name="connsiteY12" fmla="*/ 16571 h 48422"/>
                <a:gd name="connsiteX13" fmla="*/ 54745 w 70861"/>
                <a:gd name="connsiteY13" fmla="*/ 11490 h 48422"/>
                <a:gd name="connsiteX14" fmla="*/ 66103 w 70861"/>
                <a:gd name="connsiteY14" fmla="*/ 16272 h 48422"/>
                <a:gd name="connsiteX15" fmla="*/ 70586 w 70861"/>
                <a:gd name="connsiteY15" fmla="*/ 29721 h 48422"/>
                <a:gd name="connsiteX16" fmla="*/ 70586 w 70861"/>
                <a:gd name="connsiteY16" fmla="*/ 31514 h 48422"/>
                <a:gd name="connsiteX17" fmla="*/ 44584 w 70861"/>
                <a:gd name="connsiteY17" fmla="*/ 31514 h 48422"/>
                <a:gd name="connsiteX18" fmla="*/ 47872 w 70861"/>
                <a:gd name="connsiteY18" fmla="*/ 40181 h 48422"/>
                <a:gd name="connsiteX19" fmla="*/ 55045 w 70861"/>
                <a:gd name="connsiteY19" fmla="*/ 43170 h 48422"/>
                <a:gd name="connsiteX20" fmla="*/ 60723 w 70861"/>
                <a:gd name="connsiteY20" fmla="*/ 41676 h 48422"/>
                <a:gd name="connsiteX21" fmla="*/ 64310 w 70861"/>
                <a:gd name="connsiteY21" fmla="*/ 37492 h 48422"/>
                <a:gd name="connsiteX22" fmla="*/ 15892 w 70861"/>
                <a:gd name="connsiteY22" fmla="*/ 48251 h 48422"/>
                <a:gd name="connsiteX23" fmla="*/ 15892 w 70861"/>
                <a:gd name="connsiteY23" fmla="*/ 5512 h 48422"/>
                <a:gd name="connsiteX24" fmla="*/ -247 w 70861"/>
                <a:gd name="connsiteY24" fmla="*/ 5512 h 48422"/>
                <a:gd name="connsiteX25" fmla="*/ -247 w 70861"/>
                <a:gd name="connsiteY25" fmla="*/ -166 h 48422"/>
                <a:gd name="connsiteX26" fmla="*/ 38308 w 70861"/>
                <a:gd name="connsiteY26" fmla="*/ -166 h 48422"/>
                <a:gd name="connsiteX27" fmla="*/ 38308 w 70861"/>
                <a:gd name="connsiteY27" fmla="*/ 5512 h 48422"/>
                <a:gd name="connsiteX28" fmla="*/ 22168 w 70861"/>
                <a:gd name="connsiteY28" fmla="*/ 5512 h 48422"/>
                <a:gd name="connsiteX29" fmla="*/ 22168 w 70861"/>
                <a:gd name="connsiteY29" fmla="*/ 48251 h 4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0861" h="48422">
                  <a:moveTo>
                    <a:pt x="44883" y="27330"/>
                  </a:moveTo>
                  <a:lnTo>
                    <a:pt x="64310" y="27330"/>
                  </a:lnTo>
                  <a:cubicBezTo>
                    <a:pt x="64249" y="24969"/>
                    <a:pt x="63532" y="22698"/>
                    <a:pt x="62217" y="20755"/>
                  </a:cubicBezTo>
                  <a:cubicBezTo>
                    <a:pt x="60365" y="18573"/>
                    <a:pt x="57615" y="17348"/>
                    <a:pt x="54745" y="17467"/>
                  </a:cubicBezTo>
                  <a:cubicBezTo>
                    <a:pt x="52175" y="17408"/>
                    <a:pt x="49724" y="18364"/>
                    <a:pt x="47872" y="20157"/>
                  </a:cubicBezTo>
                  <a:cubicBezTo>
                    <a:pt x="45929" y="22040"/>
                    <a:pt x="44853" y="24640"/>
                    <a:pt x="44883" y="27330"/>
                  </a:cubicBezTo>
                  <a:moveTo>
                    <a:pt x="64310" y="36894"/>
                  </a:moveTo>
                  <a:lnTo>
                    <a:pt x="70586" y="36894"/>
                  </a:lnTo>
                  <a:cubicBezTo>
                    <a:pt x="69600" y="40122"/>
                    <a:pt x="67717" y="43021"/>
                    <a:pt x="65206" y="45262"/>
                  </a:cubicBezTo>
                  <a:cubicBezTo>
                    <a:pt x="62187" y="47265"/>
                    <a:pt x="58661" y="48311"/>
                    <a:pt x="55045" y="48251"/>
                  </a:cubicBezTo>
                  <a:cubicBezTo>
                    <a:pt x="50471" y="48371"/>
                    <a:pt x="46078" y="46637"/>
                    <a:pt x="42791" y="43469"/>
                  </a:cubicBezTo>
                  <a:cubicBezTo>
                    <a:pt x="39652" y="39823"/>
                    <a:pt x="38039" y="35131"/>
                    <a:pt x="38308" y="30319"/>
                  </a:cubicBezTo>
                  <a:cubicBezTo>
                    <a:pt x="37949" y="25328"/>
                    <a:pt x="39563" y="20396"/>
                    <a:pt x="42791" y="16571"/>
                  </a:cubicBezTo>
                  <a:cubicBezTo>
                    <a:pt x="45869" y="13253"/>
                    <a:pt x="50232" y="11400"/>
                    <a:pt x="54745" y="11490"/>
                  </a:cubicBezTo>
                  <a:cubicBezTo>
                    <a:pt x="59050" y="11400"/>
                    <a:pt x="63144" y="13164"/>
                    <a:pt x="66103" y="16272"/>
                  </a:cubicBezTo>
                  <a:cubicBezTo>
                    <a:pt x="69270" y="20008"/>
                    <a:pt x="70855" y="24820"/>
                    <a:pt x="70586" y="29721"/>
                  </a:cubicBezTo>
                  <a:lnTo>
                    <a:pt x="70586" y="31514"/>
                  </a:lnTo>
                  <a:lnTo>
                    <a:pt x="44584" y="31514"/>
                  </a:lnTo>
                  <a:cubicBezTo>
                    <a:pt x="44464" y="34742"/>
                    <a:pt x="45660" y="37850"/>
                    <a:pt x="47872" y="40181"/>
                  </a:cubicBezTo>
                  <a:cubicBezTo>
                    <a:pt x="49694" y="42214"/>
                    <a:pt x="52325" y="43320"/>
                    <a:pt x="55045" y="43170"/>
                  </a:cubicBezTo>
                  <a:cubicBezTo>
                    <a:pt x="57047" y="43320"/>
                    <a:pt x="59050" y="42811"/>
                    <a:pt x="60723" y="41676"/>
                  </a:cubicBezTo>
                  <a:cubicBezTo>
                    <a:pt x="62247" y="40600"/>
                    <a:pt x="63472" y="39165"/>
                    <a:pt x="64310" y="37492"/>
                  </a:cubicBezTo>
                  <a:close/>
                  <a:moveTo>
                    <a:pt x="15892" y="48251"/>
                  </a:moveTo>
                  <a:lnTo>
                    <a:pt x="15892" y="5512"/>
                  </a:lnTo>
                  <a:lnTo>
                    <a:pt x="-247" y="5512"/>
                  </a:lnTo>
                  <a:lnTo>
                    <a:pt x="-247" y="-166"/>
                  </a:lnTo>
                  <a:lnTo>
                    <a:pt x="38308" y="-166"/>
                  </a:lnTo>
                  <a:lnTo>
                    <a:pt x="38308" y="5512"/>
                  </a:lnTo>
                  <a:lnTo>
                    <a:pt x="22168" y="5512"/>
                  </a:lnTo>
                  <a:lnTo>
                    <a:pt x="22168" y="48251"/>
                  </a:lnTo>
                  <a:close/>
                </a:path>
              </a:pathLst>
            </a:custGeom>
            <a:noFill/>
            <a:ln w="932" cap="flat">
              <a:solidFill>
                <a:srgbClr val="FFFFFF"/>
              </a:solidFill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96" name="任意多边形: 形状 1295"/>
            <p:cNvSpPr/>
            <p:nvPr/>
          </p:nvSpPr>
          <p:spPr>
            <a:xfrm>
              <a:off x="4498950" y="9262140"/>
              <a:ext cx="59102" cy="55027"/>
            </a:xfrm>
            <a:custGeom>
              <a:avLst/>
              <a:gdLst>
                <a:gd name="connsiteX0" fmla="*/ 55866 w 59102"/>
                <a:gd name="connsiteY0" fmla="*/ 36894 h 55027"/>
                <a:gd name="connsiteX1" fmla="*/ 58855 w 59102"/>
                <a:gd name="connsiteY1" fmla="*/ 41676 h 55027"/>
                <a:gd name="connsiteX2" fmla="*/ 54970 w 59102"/>
                <a:gd name="connsiteY2" fmla="*/ 43768 h 55027"/>
                <a:gd name="connsiteX3" fmla="*/ 49889 w 59102"/>
                <a:gd name="connsiteY3" fmla="*/ 43768 h 55027"/>
                <a:gd name="connsiteX4" fmla="*/ 46601 w 59102"/>
                <a:gd name="connsiteY4" fmla="*/ 42274 h 55027"/>
                <a:gd name="connsiteX5" fmla="*/ 43015 w 59102"/>
                <a:gd name="connsiteY5" fmla="*/ 36296 h 55027"/>
                <a:gd name="connsiteX6" fmla="*/ 35244 w 59102"/>
                <a:gd name="connsiteY6" fmla="*/ 17467 h 55027"/>
                <a:gd name="connsiteX7" fmla="*/ 31359 w 59102"/>
                <a:gd name="connsiteY7" fmla="*/ 19261 h 55027"/>
                <a:gd name="connsiteX8" fmla="*/ 29565 w 59102"/>
                <a:gd name="connsiteY8" fmla="*/ 15076 h 55027"/>
                <a:gd name="connsiteX9" fmla="*/ 33451 w 59102"/>
                <a:gd name="connsiteY9" fmla="*/ 13283 h 55027"/>
                <a:gd name="connsiteX10" fmla="*/ 30164 w 59102"/>
                <a:gd name="connsiteY10" fmla="*/ 5214 h 55027"/>
                <a:gd name="connsiteX11" fmla="*/ 34348 w 59102"/>
                <a:gd name="connsiteY11" fmla="*/ -166 h 55027"/>
                <a:gd name="connsiteX12" fmla="*/ 38830 w 59102"/>
                <a:gd name="connsiteY12" fmla="*/ 10892 h 55027"/>
                <a:gd name="connsiteX13" fmla="*/ 44509 w 59102"/>
                <a:gd name="connsiteY13" fmla="*/ 8800 h 55027"/>
                <a:gd name="connsiteX14" fmla="*/ 46302 w 59102"/>
                <a:gd name="connsiteY14" fmla="*/ 12985 h 55027"/>
                <a:gd name="connsiteX15" fmla="*/ 40625 w 59102"/>
                <a:gd name="connsiteY15" fmla="*/ 15376 h 55027"/>
                <a:gd name="connsiteX16" fmla="*/ 48694 w 59102"/>
                <a:gd name="connsiteY16" fmla="*/ 34204 h 55027"/>
                <a:gd name="connsiteX17" fmla="*/ 50188 w 59102"/>
                <a:gd name="connsiteY17" fmla="*/ 37193 h 55027"/>
                <a:gd name="connsiteX18" fmla="*/ 51683 w 59102"/>
                <a:gd name="connsiteY18" fmla="*/ 37193 h 55027"/>
                <a:gd name="connsiteX19" fmla="*/ 53774 w 59102"/>
                <a:gd name="connsiteY19" fmla="*/ 37193 h 55027"/>
                <a:gd name="connsiteX20" fmla="*/ 55866 w 59102"/>
                <a:gd name="connsiteY20" fmla="*/ 35699 h 55027"/>
                <a:gd name="connsiteX21" fmla="*/ 5059 w 59102"/>
                <a:gd name="connsiteY21" fmla="*/ 51539 h 55027"/>
                <a:gd name="connsiteX22" fmla="*/ 10139 w 59102"/>
                <a:gd name="connsiteY22" fmla="*/ 48550 h 55027"/>
                <a:gd name="connsiteX23" fmla="*/ 14921 w 59102"/>
                <a:gd name="connsiteY23" fmla="*/ 52435 h 55027"/>
                <a:gd name="connsiteX24" fmla="*/ 21496 w 59102"/>
                <a:gd name="connsiteY24" fmla="*/ 52435 h 55027"/>
                <a:gd name="connsiteX25" fmla="*/ 26278 w 59102"/>
                <a:gd name="connsiteY25" fmla="*/ 48550 h 55027"/>
                <a:gd name="connsiteX26" fmla="*/ 26278 w 59102"/>
                <a:gd name="connsiteY26" fmla="*/ 44366 h 55027"/>
                <a:gd name="connsiteX27" fmla="*/ 23589 w 59102"/>
                <a:gd name="connsiteY27" fmla="*/ 41975 h 55027"/>
                <a:gd name="connsiteX28" fmla="*/ 17313 w 59102"/>
                <a:gd name="connsiteY28" fmla="*/ 41975 h 55027"/>
                <a:gd name="connsiteX29" fmla="*/ 7748 w 59102"/>
                <a:gd name="connsiteY29" fmla="*/ 41975 h 55027"/>
                <a:gd name="connsiteX30" fmla="*/ 2966 w 59102"/>
                <a:gd name="connsiteY30" fmla="*/ 40181 h 55027"/>
                <a:gd name="connsiteX31" fmla="*/ -23 w 59102"/>
                <a:gd name="connsiteY31" fmla="*/ 36595 h 55027"/>
                <a:gd name="connsiteX32" fmla="*/ -23 w 59102"/>
                <a:gd name="connsiteY32" fmla="*/ 32112 h 55027"/>
                <a:gd name="connsiteX33" fmla="*/ -23 w 59102"/>
                <a:gd name="connsiteY33" fmla="*/ 27928 h 55027"/>
                <a:gd name="connsiteX34" fmla="*/ 2966 w 59102"/>
                <a:gd name="connsiteY34" fmla="*/ 24939 h 55027"/>
                <a:gd name="connsiteX35" fmla="*/ 7150 w 59102"/>
                <a:gd name="connsiteY35" fmla="*/ 22249 h 55027"/>
                <a:gd name="connsiteX36" fmla="*/ 14324 w 59102"/>
                <a:gd name="connsiteY36" fmla="*/ 20456 h 55027"/>
                <a:gd name="connsiteX37" fmla="*/ 20002 w 59102"/>
                <a:gd name="connsiteY37" fmla="*/ 20456 h 55027"/>
                <a:gd name="connsiteX38" fmla="*/ 23887 w 59102"/>
                <a:gd name="connsiteY38" fmla="*/ 24640 h 55027"/>
                <a:gd name="connsiteX39" fmla="*/ 18807 w 59102"/>
                <a:gd name="connsiteY39" fmla="*/ 27629 h 55027"/>
                <a:gd name="connsiteX40" fmla="*/ 15220 w 59102"/>
                <a:gd name="connsiteY40" fmla="*/ 24640 h 55027"/>
                <a:gd name="connsiteX41" fmla="*/ 9542 w 59102"/>
                <a:gd name="connsiteY41" fmla="*/ 24640 h 55027"/>
                <a:gd name="connsiteX42" fmla="*/ 4760 w 59102"/>
                <a:gd name="connsiteY42" fmla="*/ 28227 h 55027"/>
                <a:gd name="connsiteX43" fmla="*/ 4760 w 59102"/>
                <a:gd name="connsiteY43" fmla="*/ 31813 h 55027"/>
                <a:gd name="connsiteX44" fmla="*/ 7748 w 59102"/>
                <a:gd name="connsiteY44" fmla="*/ 31813 h 55027"/>
                <a:gd name="connsiteX45" fmla="*/ 13128 w 59102"/>
                <a:gd name="connsiteY45" fmla="*/ 31813 h 55027"/>
                <a:gd name="connsiteX46" fmla="*/ 22094 w 59102"/>
                <a:gd name="connsiteY46" fmla="*/ 31813 h 55027"/>
                <a:gd name="connsiteX47" fmla="*/ 26876 w 59102"/>
                <a:gd name="connsiteY47" fmla="*/ 33308 h 55027"/>
                <a:gd name="connsiteX48" fmla="*/ 30164 w 59102"/>
                <a:gd name="connsiteY48" fmla="*/ 37492 h 55027"/>
                <a:gd name="connsiteX49" fmla="*/ 30164 w 59102"/>
                <a:gd name="connsiteY49" fmla="*/ 43170 h 55027"/>
                <a:gd name="connsiteX50" fmla="*/ 27175 w 59102"/>
                <a:gd name="connsiteY50" fmla="*/ 48849 h 55027"/>
                <a:gd name="connsiteX51" fmla="*/ 20899 w 59102"/>
                <a:gd name="connsiteY51" fmla="*/ 53033 h 55027"/>
                <a:gd name="connsiteX52" fmla="*/ 10139 w 59102"/>
                <a:gd name="connsiteY52" fmla="*/ 54528 h 55027"/>
                <a:gd name="connsiteX53" fmla="*/ 2667 w 59102"/>
                <a:gd name="connsiteY53" fmla="*/ 48550 h 5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9102" h="55027">
                  <a:moveTo>
                    <a:pt x="55866" y="36894"/>
                  </a:moveTo>
                  <a:lnTo>
                    <a:pt x="58855" y="41676"/>
                  </a:lnTo>
                  <a:lnTo>
                    <a:pt x="54970" y="43768"/>
                  </a:lnTo>
                  <a:cubicBezTo>
                    <a:pt x="53326" y="44276"/>
                    <a:pt x="51533" y="44276"/>
                    <a:pt x="49889" y="43768"/>
                  </a:cubicBezTo>
                  <a:cubicBezTo>
                    <a:pt x="48604" y="43828"/>
                    <a:pt x="47379" y="43290"/>
                    <a:pt x="46601" y="42274"/>
                  </a:cubicBezTo>
                  <a:cubicBezTo>
                    <a:pt x="45077" y="40481"/>
                    <a:pt x="43882" y="38478"/>
                    <a:pt x="43015" y="36296"/>
                  </a:cubicBezTo>
                  <a:lnTo>
                    <a:pt x="35244" y="17467"/>
                  </a:lnTo>
                  <a:lnTo>
                    <a:pt x="31359" y="19261"/>
                  </a:lnTo>
                  <a:lnTo>
                    <a:pt x="29565" y="15076"/>
                  </a:lnTo>
                  <a:lnTo>
                    <a:pt x="33451" y="13283"/>
                  </a:lnTo>
                  <a:lnTo>
                    <a:pt x="30164" y="5214"/>
                  </a:lnTo>
                  <a:lnTo>
                    <a:pt x="34348" y="-166"/>
                  </a:lnTo>
                  <a:lnTo>
                    <a:pt x="38830" y="10892"/>
                  </a:lnTo>
                  <a:lnTo>
                    <a:pt x="44509" y="8800"/>
                  </a:lnTo>
                  <a:lnTo>
                    <a:pt x="46302" y="12985"/>
                  </a:lnTo>
                  <a:lnTo>
                    <a:pt x="40625" y="15376"/>
                  </a:lnTo>
                  <a:lnTo>
                    <a:pt x="48694" y="34204"/>
                  </a:lnTo>
                  <a:cubicBezTo>
                    <a:pt x="49142" y="35220"/>
                    <a:pt x="49620" y="36237"/>
                    <a:pt x="50188" y="37193"/>
                  </a:cubicBezTo>
                  <a:lnTo>
                    <a:pt x="51683" y="37193"/>
                  </a:lnTo>
                  <a:lnTo>
                    <a:pt x="53774" y="37193"/>
                  </a:lnTo>
                  <a:lnTo>
                    <a:pt x="55866" y="35699"/>
                  </a:lnTo>
                  <a:moveTo>
                    <a:pt x="5059" y="51539"/>
                  </a:moveTo>
                  <a:lnTo>
                    <a:pt x="10139" y="48550"/>
                  </a:lnTo>
                  <a:cubicBezTo>
                    <a:pt x="11275" y="50313"/>
                    <a:pt x="12948" y="51688"/>
                    <a:pt x="14921" y="52435"/>
                  </a:cubicBezTo>
                  <a:cubicBezTo>
                    <a:pt x="17043" y="53272"/>
                    <a:pt x="19375" y="53272"/>
                    <a:pt x="21496" y="52435"/>
                  </a:cubicBezTo>
                  <a:cubicBezTo>
                    <a:pt x="23528" y="51837"/>
                    <a:pt x="25262" y="50433"/>
                    <a:pt x="26278" y="48550"/>
                  </a:cubicBezTo>
                  <a:cubicBezTo>
                    <a:pt x="27025" y="47265"/>
                    <a:pt x="27025" y="45651"/>
                    <a:pt x="26278" y="44366"/>
                  </a:cubicBezTo>
                  <a:cubicBezTo>
                    <a:pt x="25949" y="43111"/>
                    <a:pt x="24874" y="42154"/>
                    <a:pt x="23589" y="41975"/>
                  </a:cubicBezTo>
                  <a:lnTo>
                    <a:pt x="17313" y="41975"/>
                  </a:lnTo>
                  <a:lnTo>
                    <a:pt x="7748" y="41975"/>
                  </a:lnTo>
                  <a:cubicBezTo>
                    <a:pt x="6015" y="41885"/>
                    <a:pt x="4341" y="41258"/>
                    <a:pt x="2966" y="40181"/>
                  </a:cubicBezTo>
                  <a:cubicBezTo>
                    <a:pt x="1592" y="39375"/>
                    <a:pt x="516" y="38090"/>
                    <a:pt x="-23" y="36595"/>
                  </a:cubicBezTo>
                  <a:cubicBezTo>
                    <a:pt x="-292" y="35101"/>
                    <a:pt x="-292" y="33606"/>
                    <a:pt x="-23" y="32112"/>
                  </a:cubicBezTo>
                  <a:cubicBezTo>
                    <a:pt x="-322" y="30737"/>
                    <a:pt x="-322" y="29303"/>
                    <a:pt x="-23" y="27928"/>
                  </a:cubicBezTo>
                  <a:cubicBezTo>
                    <a:pt x="724" y="26703"/>
                    <a:pt x="1741" y="25686"/>
                    <a:pt x="2966" y="24939"/>
                  </a:cubicBezTo>
                  <a:cubicBezTo>
                    <a:pt x="4162" y="23774"/>
                    <a:pt x="5596" y="22847"/>
                    <a:pt x="7150" y="22249"/>
                  </a:cubicBezTo>
                  <a:cubicBezTo>
                    <a:pt x="9392" y="21174"/>
                    <a:pt x="11843" y="20546"/>
                    <a:pt x="14324" y="20456"/>
                  </a:cubicBezTo>
                  <a:cubicBezTo>
                    <a:pt x="16176" y="19948"/>
                    <a:pt x="18149" y="19948"/>
                    <a:pt x="20002" y="20456"/>
                  </a:cubicBezTo>
                  <a:cubicBezTo>
                    <a:pt x="21526" y="21622"/>
                    <a:pt x="22811" y="23056"/>
                    <a:pt x="23887" y="24640"/>
                  </a:cubicBezTo>
                  <a:lnTo>
                    <a:pt x="18807" y="27629"/>
                  </a:lnTo>
                  <a:cubicBezTo>
                    <a:pt x="17999" y="26254"/>
                    <a:pt x="16714" y="25178"/>
                    <a:pt x="15220" y="24640"/>
                  </a:cubicBezTo>
                  <a:cubicBezTo>
                    <a:pt x="13367" y="24072"/>
                    <a:pt x="11394" y="24072"/>
                    <a:pt x="9542" y="24640"/>
                  </a:cubicBezTo>
                  <a:cubicBezTo>
                    <a:pt x="7658" y="25387"/>
                    <a:pt x="5984" y="26613"/>
                    <a:pt x="4760" y="28227"/>
                  </a:cubicBezTo>
                  <a:cubicBezTo>
                    <a:pt x="4043" y="29303"/>
                    <a:pt x="4043" y="30737"/>
                    <a:pt x="4760" y="31813"/>
                  </a:cubicBezTo>
                  <a:cubicBezTo>
                    <a:pt x="5716" y="32261"/>
                    <a:pt x="6792" y="32261"/>
                    <a:pt x="7748" y="31813"/>
                  </a:cubicBezTo>
                  <a:lnTo>
                    <a:pt x="13128" y="31813"/>
                  </a:lnTo>
                  <a:lnTo>
                    <a:pt x="22094" y="31813"/>
                  </a:lnTo>
                  <a:cubicBezTo>
                    <a:pt x="23767" y="31963"/>
                    <a:pt x="25412" y="32471"/>
                    <a:pt x="26876" y="33308"/>
                  </a:cubicBezTo>
                  <a:cubicBezTo>
                    <a:pt x="28430" y="34264"/>
                    <a:pt x="29596" y="35758"/>
                    <a:pt x="30164" y="37492"/>
                  </a:cubicBezTo>
                  <a:cubicBezTo>
                    <a:pt x="30911" y="39315"/>
                    <a:pt x="30911" y="41347"/>
                    <a:pt x="30164" y="43170"/>
                  </a:cubicBezTo>
                  <a:cubicBezTo>
                    <a:pt x="29895" y="45382"/>
                    <a:pt x="28849" y="47385"/>
                    <a:pt x="27175" y="48849"/>
                  </a:cubicBezTo>
                  <a:cubicBezTo>
                    <a:pt x="25501" y="50792"/>
                    <a:pt x="23350" y="52256"/>
                    <a:pt x="20899" y="53033"/>
                  </a:cubicBezTo>
                  <a:cubicBezTo>
                    <a:pt x="17581" y="54767"/>
                    <a:pt x="13786" y="55275"/>
                    <a:pt x="10139" y="54528"/>
                  </a:cubicBezTo>
                  <a:cubicBezTo>
                    <a:pt x="7031" y="53481"/>
                    <a:pt x="4371" y="51360"/>
                    <a:pt x="2667" y="48550"/>
                  </a:cubicBezTo>
                </a:path>
              </a:pathLst>
            </a:custGeom>
            <a:solidFill>
              <a:srgbClr val="FFFFFF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97" name="任意多边形: 形状 1296"/>
            <p:cNvSpPr/>
            <p:nvPr/>
          </p:nvSpPr>
          <p:spPr>
            <a:xfrm>
              <a:off x="4498950" y="9262140"/>
              <a:ext cx="59102" cy="55027"/>
            </a:xfrm>
            <a:custGeom>
              <a:avLst/>
              <a:gdLst>
                <a:gd name="connsiteX0" fmla="*/ 55866 w 59102"/>
                <a:gd name="connsiteY0" fmla="*/ 36894 h 55027"/>
                <a:gd name="connsiteX1" fmla="*/ 58855 w 59102"/>
                <a:gd name="connsiteY1" fmla="*/ 41676 h 55027"/>
                <a:gd name="connsiteX2" fmla="*/ 54970 w 59102"/>
                <a:gd name="connsiteY2" fmla="*/ 43768 h 55027"/>
                <a:gd name="connsiteX3" fmla="*/ 49889 w 59102"/>
                <a:gd name="connsiteY3" fmla="*/ 43768 h 55027"/>
                <a:gd name="connsiteX4" fmla="*/ 46601 w 59102"/>
                <a:gd name="connsiteY4" fmla="*/ 42274 h 55027"/>
                <a:gd name="connsiteX5" fmla="*/ 43015 w 59102"/>
                <a:gd name="connsiteY5" fmla="*/ 36296 h 55027"/>
                <a:gd name="connsiteX6" fmla="*/ 35244 w 59102"/>
                <a:gd name="connsiteY6" fmla="*/ 17467 h 55027"/>
                <a:gd name="connsiteX7" fmla="*/ 31359 w 59102"/>
                <a:gd name="connsiteY7" fmla="*/ 19261 h 55027"/>
                <a:gd name="connsiteX8" fmla="*/ 29565 w 59102"/>
                <a:gd name="connsiteY8" fmla="*/ 15076 h 55027"/>
                <a:gd name="connsiteX9" fmla="*/ 33451 w 59102"/>
                <a:gd name="connsiteY9" fmla="*/ 13283 h 55027"/>
                <a:gd name="connsiteX10" fmla="*/ 30164 w 59102"/>
                <a:gd name="connsiteY10" fmla="*/ 5214 h 55027"/>
                <a:gd name="connsiteX11" fmla="*/ 34348 w 59102"/>
                <a:gd name="connsiteY11" fmla="*/ -166 h 55027"/>
                <a:gd name="connsiteX12" fmla="*/ 38830 w 59102"/>
                <a:gd name="connsiteY12" fmla="*/ 10892 h 55027"/>
                <a:gd name="connsiteX13" fmla="*/ 44509 w 59102"/>
                <a:gd name="connsiteY13" fmla="*/ 8800 h 55027"/>
                <a:gd name="connsiteX14" fmla="*/ 46302 w 59102"/>
                <a:gd name="connsiteY14" fmla="*/ 12985 h 55027"/>
                <a:gd name="connsiteX15" fmla="*/ 40625 w 59102"/>
                <a:gd name="connsiteY15" fmla="*/ 15376 h 55027"/>
                <a:gd name="connsiteX16" fmla="*/ 48694 w 59102"/>
                <a:gd name="connsiteY16" fmla="*/ 34204 h 55027"/>
                <a:gd name="connsiteX17" fmla="*/ 50188 w 59102"/>
                <a:gd name="connsiteY17" fmla="*/ 37193 h 55027"/>
                <a:gd name="connsiteX18" fmla="*/ 51683 w 59102"/>
                <a:gd name="connsiteY18" fmla="*/ 37193 h 55027"/>
                <a:gd name="connsiteX19" fmla="*/ 53774 w 59102"/>
                <a:gd name="connsiteY19" fmla="*/ 37193 h 55027"/>
                <a:gd name="connsiteX20" fmla="*/ 55866 w 59102"/>
                <a:gd name="connsiteY20" fmla="*/ 35699 h 55027"/>
                <a:gd name="connsiteX21" fmla="*/ 5059 w 59102"/>
                <a:gd name="connsiteY21" fmla="*/ 51539 h 55027"/>
                <a:gd name="connsiteX22" fmla="*/ 10139 w 59102"/>
                <a:gd name="connsiteY22" fmla="*/ 48550 h 55027"/>
                <a:gd name="connsiteX23" fmla="*/ 14921 w 59102"/>
                <a:gd name="connsiteY23" fmla="*/ 52435 h 55027"/>
                <a:gd name="connsiteX24" fmla="*/ 21496 w 59102"/>
                <a:gd name="connsiteY24" fmla="*/ 52435 h 55027"/>
                <a:gd name="connsiteX25" fmla="*/ 26278 w 59102"/>
                <a:gd name="connsiteY25" fmla="*/ 48550 h 55027"/>
                <a:gd name="connsiteX26" fmla="*/ 26278 w 59102"/>
                <a:gd name="connsiteY26" fmla="*/ 44366 h 55027"/>
                <a:gd name="connsiteX27" fmla="*/ 23589 w 59102"/>
                <a:gd name="connsiteY27" fmla="*/ 41975 h 55027"/>
                <a:gd name="connsiteX28" fmla="*/ 17313 w 59102"/>
                <a:gd name="connsiteY28" fmla="*/ 41975 h 55027"/>
                <a:gd name="connsiteX29" fmla="*/ 7748 w 59102"/>
                <a:gd name="connsiteY29" fmla="*/ 41975 h 55027"/>
                <a:gd name="connsiteX30" fmla="*/ 2966 w 59102"/>
                <a:gd name="connsiteY30" fmla="*/ 40181 h 55027"/>
                <a:gd name="connsiteX31" fmla="*/ -23 w 59102"/>
                <a:gd name="connsiteY31" fmla="*/ 36595 h 55027"/>
                <a:gd name="connsiteX32" fmla="*/ -23 w 59102"/>
                <a:gd name="connsiteY32" fmla="*/ 32112 h 55027"/>
                <a:gd name="connsiteX33" fmla="*/ -23 w 59102"/>
                <a:gd name="connsiteY33" fmla="*/ 27928 h 55027"/>
                <a:gd name="connsiteX34" fmla="*/ 2966 w 59102"/>
                <a:gd name="connsiteY34" fmla="*/ 24939 h 55027"/>
                <a:gd name="connsiteX35" fmla="*/ 7150 w 59102"/>
                <a:gd name="connsiteY35" fmla="*/ 22249 h 55027"/>
                <a:gd name="connsiteX36" fmla="*/ 14324 w 59102"/>
                <a:gd name="connsiteY36" fmla="*/ 20456 h 55027"/>
                <a:gd name="connsiteX37" fmla="*/ 20002 w 59102"/>
                <a:gd name="connsiteY37" fmla="*/ 20456 h 55027"/>
                <a:gd name="connsiteX38" fmla="*/ 23887 w 59102"/>
                <a:gd name="connsiteY38" fmla="*/ 24640 h 55027"/>
                <a:gd name="connsiteX39" fmla="*/ 18807 w 59102"/>
                <a:gd name="connsiteY39" fmla="*/ 27629 h 55027"/>
                <a:gd name="connsiteX40" fmla="*/ 15220 w 59102"/>
                <a:gd name="connsiteY40" fmla="*/ 24640 h 55027"/>
                <a:gd name="connsiteX41" fmla="*/ 9542 w 59102"/>
                <a:gd name="connsiteY41" fmla="*/ 24640 h 55027"/>
                <a:gd name="connsiteX42" fmla="*/ 4760 w 59102"/>
                <a:gd name="connsiteY42" fmla="*/ 28227 h 55027"/>
                <a:gd name="connsiteX43" fmla="*/ 4760 w 59102"/>
                <a:gd name="connsiteY43" fmla="*/ 31813 h 55027"/>
                <a:gd name="connsiteX44" fmla="*/ 7748 w 59102"/>
                <a:gd name="connsiteY44" fmla="*/ 31813 h 55027"/>
                <a:gd name="connsiteX45" fmla="*/ 13128 w 59102"/>
                <a:gd name="connsiteY45" fmla="*/ 31813 h 55027"/>
                <a:gd name="connsiteX46" fmla="*/ 22094 w 59102"/>
                <a:gd name="connsiteY46" fmla="*/ 31813 h 55027"/>
                <a:gd name="connsiteX47" fmla="*/ 26876 w 59102"/>
                <a:gd name="connsiteY47" fmla="*/ 33308 h 55027"/>
                <a:gd name="connsiteX48" fmla="*/ 30164 w 59102"/>
                <a:gd name="connsiteY48" fmla="*/ 37492 h 55027"/>
                <a:gd name="connsiteX49" fmla="*/ 30164 w 59102"/>
                <a:gd name="connsiteY49" fmla="*/ 43170 h 55027"/>
                <a:gd name="connsiteX50" fmla="*/ 27175 w 59102"/>
                <a:gd name="connsiteY50" fmla="*/ 48849 h 55027"/>
                <a:gd name="connsiteX51" fmla="*/ 20899 w 59102"/>
                <a:gd name="connsiteY51" fmla="*/ 53033 h 55027"/>
                <a:gd name="connsiteX52" fmla="*/ 10139 w 59102"/>
                <a:gd name="connsiteY52" fmla="*/ 54528 h 55027"/>
                <a:gd name="connsiteX53" fmla="*/ 5059 w 59102"/>
                <a:gd name="connsiteY53" fmla="*/ 52734 h 5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9102" h="55027">
                  <a:moveTo>
                    <a:pt x="55866" y="36894"/>
                  </a:moveTo>
                  <a:lnTo>
                    <a:pt x="58855" y="41676"/>
                  </a:lnTo>
                  <a:lnTo>
                    <a:pt x="54970" y="43768"/>
                  </a:lnTo>
                  <a:cubicBezTo>
                    <a:pt x="53326" y="44276"/>
                    <a:pt x="51533" y="44276"/>
                    <a:pt x="49889" y="43768"/>
                  </a:cubicBezTo>
                  <a:cubicBezTo>
                    <a:pt x="48604" y="43828"/>
                    <a:pt x="47379" y="43290"/>
                    <a:pt x="46601" y="42274"/>
                  </a:cubicBezTo>
                  <a:cubicBezTo>
                    <a:pt x="45077" y="40481"/>
                    <a:pt x="43882" y="38478"/>
                    <a:pt x="43015" y="36296"/>
                  </a:cubicBezTo>
                  <a:lnTo>
                    <a:pt x="35244" y="17467"/>
                  </a:lnTo>
                  <a:lnTo>
                    <a:pt x="31359" y="19261"/>
                  </a:lnTo>
                  <a:lnTo>
                    <a:pt x="29565" y="15076"/>
                  </a:lnTo>
                  <a:lnTo>
                    <a:pt x="33451" y="13283"/>
                  </a:lnTo>
                  <a:lnTo>
                    <a:pt x="30164" y="5214"/>
                  </a:lnTo>
                  <a:lnTo>
                    <a:pt x="34348" y="-166"/>
                  </a:lnTo>
                  <a:lnTo>
                    <a:pt x="38830" y="10892"/>
                  </a:lnTo>
                  <a:lnTo>
                    <a:pt x="44509" y="8800"/>
                  </a:lnTo>
                  <a:lnTo>
                    <a:pt x="46302" y="12985"/>
                  </a:lnTo>
                  <a:lnTo>
                    <a:pt x="40625" y="15376"/>
                  </a:lnTo>
                  <a:lnTo>
                    <a:pt x="48694" y="34204"/>
                  </a:lnTo>
                  <a:cubicBezTo>
                    <a:pt x="49142" y="35220"/>
                    <a:pt x="49620" y="36237"/>
                    <a:pt x="50188" y="37193"/>
                  </a:cubicBezTo>
                  <a:lnTo>
                    <a:pt x="51683" y="37193"/>
                  </a:lnTo>
                  <a:lnTo>
                    <a:pt x="53774" y="37193"/>
                  </a:lnTo>
                  <a:lnTo>
                    <a:pt x="55866" y="35699"/>
                  </a:lnTo>
                  <a:moveTo>
                    <a:pt x="5059" y="51539"/>
                  </a:moveTo>
                  <a:lnTo>
                    <a:pt x="10139" y="48550"/>
                  </a:lnTo>
                  <a:cubicBezTo>
                    <a:pt x="11275" y="50313"/>
                    <a:pt x="12948" y="51688"/>
                    <a:pt x="14921" y="52435"/>
                  </a:cubicBezTo>
                  <a:cubicBezTo>
                    <a:pt x="17043" y="53272"/>
                    <a:pt x="19375" y="53272"/>
                    <a:pt x="21496" y="52435"/>
                  </a:cubicBezTo>
                  <a:cubicBezTo>
                    <a:pt x="23528" y="51837"/>
                    <a:pt x="25262" y="50433"/>
                    <a:pt x="26278" y="48550"/>
                  </a:cubicBezTo>
                  <a:cubicBezTo>
                    <a:pt x="27025" y="47265"/>
                    <a:pt x="27025" y="45651"/>
                    <a:pt x="26278" y="44366"/>
                  </a:cubicBezTo>
                  <a:cubicBezTo>
                    <a:pt x="25949" y="43111"/>
                    <a:pt x="24874" y="42154"/>
                    <a:pt x="23589" y="41975"/>
                  </a:cubicBezTo>
                  <a:lnTo>
                    <a:pt x="17313" y="41975"/>
                  </a:lnTo>
                  <a:lnTo>
                    <a:pt x="7748" y="41975"/>
                  </a:lnTo>
                  <a:cubicBezTo>
                    <a:pt x="6015" y="41885"/>
                    <a:pt x="4341" y="41258"/>
                    <a:pt x="2966" y="40181"/>
                  </a:cubicBezTo>
                  <a:cubicBezTo>
                    <a:pt x="1592" y="39375"/>
                    <a:pt x="516" y="38090"/>
                    <a:pt x="-23" y="36595"/>
                  </a:cubicBezTo>
                  <a:cubicBezTo>
                    <a:pt x="-292" y="35101"/>
                    <a:pt x="-292" y="33606"/>
                    <a:pt x="-23" y="32112"/>
                  </a:cubicBezTo>
                  <a:cubicBezTo>
                    <a:pt x="-322" y="30737"/>
                    <a:pt x="-322" y="29303"/>
                    <a:pt x="-23" y="27928"/>
                  </a:cubicBezTo>
                  <a:cubicBezTo>
                    <a:pt x="724" y="26703"/>
                    <a:pt x="1741" y="25686"/>
                    <a:pt x="2966" y="24939"/>
                  </a:cubicBezTo>
                  <a:cubicBezTo>
                    <a:pt x="4162" y="23774"/>
                    <a:pt x="5596" y="22847"/>
                    <a:pt x="7150" y="22249"/>
                  </a:cubicBezTo>
                  <a:cubicBezTo>
                    <a:pt x="9392" y="21174"/>
                    <a:pt x="11843" y="20546"/>
                    <a:pt x="14324" y="20456"/>
                  </a:cubicBezTo>
                  <a:cubicBezTo>
                    <a:pt x="16176" y="19948"/>
                    <a:pt x="18149" y="19948"/>
                    <a:pt x="20002" y="20456"/>
                  </a:cubicBezTo>
                  <a:cubicBezTo>
                    <a:pt x="21526" y="21622"/>
                    <a:pt x="22811" y="23056"/>
                    <a:pt x="23887" y="24640"/>
                  </a:cubicBezTo>
                  <a:lnTo>
                    <a:pt x="18807" y="27629"/>
                  </a:lnTo>
                  <a:cubicBezTo>
                    <a:pt x="17999" y="26254"/>
                    <a:pt x="16714" y="25178"/>
                    <a:pt x="15220" y="24640"/>
                  </a:cubicBezTo>
                  <a:cubicBezTo>
                    <a:pt x="13367" y="24072"/>
                    <a:pt x="11394" y="24072"/>
                    <a:pt x="9542" y="24640"/>
                  </a:cubicBezTo>
                  <a:cubicBezTo>
                    <a:pt x="7658" y="25387"/>
                    <a:pt x="5984" y="26613"/>
                    <a:pt x="4760" y="28227"/>
                  </a:cubicBezTo>
                  <a:cubicBezTo>
                    <a:pt x="4043" y="29303"/>
                    <a:pt x="4043" y="30737"/>
                    <a:pt x="4760" y="31813"/>
                  </a:cubicBezTo>
                  <a:cubicBezTo>
                    <a:pt x="5716" y="32261"/>
                    <a:pt x="6792" y="32261"/>
                    <a:pt x="7748" y="31813"/>
                  </a:cubicBezTo>
                  <a:lnTo>
                    <a:pt x="13128" y="31813"/>
                  </a:lnTo>
                  <a:lnTo>
                    <a:pt x="22094" y="31813"/>
                  </a:lnTo>
                  <a:cubicBezTo>
                    <a:pt x="23767" y="31963"/>
                    <a:pt x="25412" y="32471"/>
                    <a:pt x="26876" y="33308"/>
                  </a:cubicBezTo>
                  <a:cubicBezTo>
                    <a:pt x="28430" y="34264"/>
                    <a:pt x="29596" y="35758"/>
                    <a:pt x="30164" y="37492"/>
                  </a:cubicBezTo>
                  <a:cubicBezTo>
                    <a:pt x="30911" y="39315"/>
                    <a:pt x="30911" y="41347"/>
                    <a:pt x="30164" y="43170"/>
                  </a:cubicBezTo>
                  <a:cubicBezTo>
                    <a:pt x="29895" y="45382"/>
                    <a:pt x="28849" y="47385"/>
                    <a:pt x="27175" y="48849"/>
                  </a:cubicBezTo>
                  <a:cubicBezTo>
                    <a:pt x="25501" y="50792"/>
                    <a:pt x="23350" y="52256"/>
                    <a:pt x="20899" y="53033"/>
                  </a:cubicBezTo>
                  <a:cubicBezTo>
                    <a:pt x="17581" y="54767"/>
                    <a:pt x="13786" y="55275"/>
                    <a:pt x="10139" y="54528"/>
                  </a:cubicBezTo>
                  <a:cubicBezTo>
                    <a:pt x="8346" y="54259"/>
                    <a:pt x="6613" y="53661"/>
                    <a:pt x="5059" y="52734"/>
                  </a:cubicBezTo>
                  <a:close/>
                </a:path>
              </a:pathLst>
            </a:custGeom>
            <a:noFill/>
            <a:ln w="932" cap="flat">
              <a:solidFill>
                <a:srgbClr val="FFFFFF"/>
              </a:solidFill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98" name="任意多边形: 形状 1297"/>
            <p:cNvSpPr/>
            <p:nvPr/>
          </p:nvSpPr>
          <p:spPr>
            <a:xfrm>
              <a:off x="4554708" y="9222390"/>
              <a:ext cx="73279" cy="75872"/>
            </a:xfrm>
            <a:custGeom>
              <a:avLst/>
              <a:gdLst>
                <a:gd name="connsiteX0" fmla="*/ 42249 w 73279"/>
                <a:gd name="connsiteY0" fmla="*/ 38090 h 75872"/>
                <a:gd name="connsiteX1" fmla="*/ 50318 w 73279"/>
                <a:gd name="connsiteY1" fmla="*/ 44665 h 75872"/>
                <a:gd name="connsiteX2" fmla="*/ 57790 w 73279"/>
                <a:gd name="connsiteY2" fmla="*/ 44665 h 75872"/>
                <a:gd name="connsiteX3" fmla="*/ 61378 w 73279"/>
                <a:gd name="connsiteY3" fmla="*/ 38090 h 75872"/>
                <a:gd name="connsiteX4" fmla="*/ 57790 w 73279"/>
                <a:gd name="connsiteY4" fmla="*/ 28526 h 75872"/>
                <a:gd name="connsiteX5" fmla="*/ 49124 w 73279"/>
                <a:gd name="connsiteY5" fmla="*/ 21652 h 75872"/>
                <a:gd name="connsiteX6" fmla="*/ 41652 w 73279"/>
                <a:gd name="connsiteY6" fmla="*/ 23146 h 75872"/>
                <a:gd name="connsiteX7" fmla="*/ 38364 w 73279"/>
                <a:gd name="connsiteY7" fmla="*/ 29721 h 75872"/>
                <a:gd name="connsiteX8" fmla="*/ 42249 w 73279"/>
                <a:gd name="connsiteY8" fmla="*/ 39285 h 75872"/>
                <a:gd name="connsiteX9" fmla="*/ 67654 w 73279"/>
                <a:gd name="connsiteY9" fmla="*/ 42274 h 75872"/>
                <a:gd name="connsiteX10" fmla="*/ 64964 w 73279"/>
                <a:gd name="connsiteY10" fmla="*/ 38687 h 75872"/>
                <a:gd name="connsiteX11" fmla="*/ 60182 w 73279"/>
                <a:gd name="connsiteY11" fmla="*/ 48849 h 75872"/>
                <a:gd name="connsiteX12" fmla="*/ 52710 w 73279"/>
                <a:gd name="connsiteY12" fmla="*/ 51539 h 75872"/>
                <a:gd name="connsiteX13" fmla="*/ 44342 w 73279"/>
                <a:gd name="connsiteY13" fmla="*/ 49447 h 75872"/>
                <a:gd name="connsiteX14" fmla="*/ 37169 w 73279"/>
                <a:gd name="connsiteY14" fmla="*/ 42872 h 75872"/>
                <a:gd name="connsiteX15" fmla="*/ 32984 w 73279"/>
                <a:gd name="connsiteY15" fmla="*/ 34204 h 75872"/>
                <a:gd name="connsiteX16" fmla="*/ 32984 w 73279"/>
                <a:gd name="connsiteY16" fmla="*/ 25836 h 75872"/>
                <a:gd name="connsiteX17" fmla="*/ 38066 w 73279"/>
                <a:gd name="connsiteY17" fmla="*/ 19560 h 75872"/>
                <a:gd name="connsiteX18" fmla="*/ 43445 w 73279"/>
                <a:gd name="connsiteY18" fmla="*/ 17169 h 75872"/>
                <a:gd name="connsiteX19" fmla="*/ 48825 w 73279"/>
                <a:gd name="connsiteY19" fmla="*/ 17169 h 75872"/>
                <a:gd name="connsiteX20" fmla="*/ 38364 w 73279"/>
                <a:gd name="connsiteY20" fmla="*/ 3420 h 75872"/>
                <a:gd name="connsiteX21" fmla="*/ 43146 w 73279"/>
                <a:gd name="connsiteY21" fmla="*/ -166 h 75872"/>
                <a:gd name="connsiteX22" fmla="*/ 73033 w 73279"/>
                <a:gd name="connsiteY22" fmla="*/ 38687 h 75872"/>
                <a:gd name="connsiteX23" fmla="*/ 7879 w 73279"/>
                <a:gd name="connsiteY23" fmla="*/ 60804 h 75872"/>
                <a:gd name="connsiteX24" fmla="*/ 23719 w 73279"/>
                <a:gd name="connsiteY24" fmla="*/ 49148 h 75872"/>
                <a:gd name="connsiteX25" fmla="*/ 17742 w 73279"/>
                <a:gd name="connsiteY25" fmla="*/ 45263 h 75872"/>
                <a:gd name="connsiteX26" fmla="*/ 9971 w 73279"/>
                <a:gd name="connsiteY26" fmla="*/ 46757 h 75872"/>
                <a:gd name="connsiteX27" fmla="*/ 6086 w 73279"/>
                <a:gd name="connsiteY27" fmla="*/ 53033 h 75872"/>
                <a:gd name="connsiteX28" fmla="*/ 7879 w 73279"/>
                <a:gd name="connsiteY28" fmla="*/ 60804 h 75872"/>
                <a:gd name="connsiteX29" fmla="*/ 29099 w 73279"/>
                <a:gd name="connsiteY29" fmla="*/ 56919 h 75872"/>
                <a:gd name="connsiteX30" fmla="*/ 34777 w 73279"/>
                <a:gd name="connsiteY30" fmla="*/ 53930 h 75872"/>
                <a:gd name="connsiteX31" fmla="*/ 34777 w 73279"/>
                <a:gd name="connsiteY31" fmla="*/ 63793 h 75872"/>
                <a:gd name="connsiteX32" fmla="*/ 28202 w 73279"/>
                <a:gd name="connsiteY32" fmla="*/ 72161 h 75872"/>
                <a:gd name="connsiteX33" fmla="*/ 15650 w 73279"/>
                <a:gd name="connsiteY33" fmla="*/ 75449 h 75872"/>
                <a:gd name="connsiteX34" fmla="*/ 4293 w 73279"/>
                <a:gd name="connsiteY34" fmla="*/ 67678 h 75872"/>
                <a:gd name="connsiteX35" fmla="*/ -190 w 73279"/>
                <a:gd name="connsiteY35" fmla="*/ 53930 h 75872"/>
                <a:gd name="connsiteX36" fmla="*/ 6385 w 73279"/>
                <a:gd name="connsiteY36" fmla="*/ 42872 h 75872"/>
                <a:gd name="connsiteX37" fmla="*/ 18340 w 73279"/>
                <a:gd name="connsiteY37" fmla="*/ 39883 h 75872"/>
                <a:gd name="connsiteX38" fmla="*/ 29995 w 73279"/>
                <a:gd name="connsiteY38" fmla="*/ 48251 h 75872"/>
                <a:gd name="connsiteX39" fmla="*/ 29995 w 73279"/>
                <a:gd name="connsiteY39" fmla="*/ 48251 h 75872"/>
                <a:gd name="connsiteX40" fmla="*/ 9075 w 73279"/>
                <a:gd name="connsiteY40" fmla="*/ 63793 h 75872"/>
                <a:gd name="connsiteX41" fmla="*/ 16845 w 73279"/>
                <a:gd name="connsiteY41" fmla="*/ 68873 h 75872"/>
                <a:gd name="connsiteX42" fmla="*/ 24616 w 73279"/>
                <a:gd name="connsiteY42" fmla="*/ 67080 h 75872"/>
                <a:gd name="connsiteX43" fmla="*/ 27903 w 73279"/>
                <a:gd name="connsiteY43" fmla="*/ 62298 h 75872"/>
                <a:gd name="connsiteX44" fmla="*/ 27903 w 73279"/>
                <a:gd name="connsiteY44" fmla="*/ 55723 h 7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279" h="75872">
                  <a:moveTo>
                    <a:pt x="42249" y="38090"/>
                  </a:moveTo>
                  <a:cubicBezTo>
                    <a:pt x="44133" y="41138"/>
                    <a:pt x="46971" y="43439"/>
                    <a:pt x="50318" y="44665"/>
                  </a:cubicBezTo>
                  <a:cubicBezTo>
                    <a:pt x="52680" y="45741"/>
                    <a:pt x="55430" y="45741"/>
                    <a:pt x="57790" y="44665"/>
                  </a:cubicBezTo>
                  <a:cubicBezTo>
                    <a:pt x="59823" y="43051"/>
                    <a:pt x="61138" y="40690"/>
                    <a:pt x="61378" y="38090"/>
                  </a:cubicBezTo>
                  <a:cubicBezTo>
                    <a:pt x="61108" y="34623"/>
                    <a:pt x="59883" y="31305"/>
                    <a:pt x="57790" y="28526"/>
                  </a:cubicBezTo>
                  <a:cubicBezTo>
                    <a:pt x="55699" y="25358"/>
                    <a:pt x="52680" y="22967"/>
                    <a:pt x="49124" y="21652"/>
                  </a:cubicBezTo>
                  <a:cubicBezTo>
                    <a:pt x="46523" y="20934"/>
                    <a:pt x="43744" y="21472"/>
                    <a:pt x="41652" y="23146"/>
                  </a:cubicBezTo>
                  <a:cubicBezTo>
                    <a:pt x="39470" y="24610"/>
                    <a:pt x="38244" y="27091"/>
                    <a:pt x="38364" y="29721"/>
                  </a:cubicBezTo>
                  <a:cubicBezTo>
                    <a:pt x="38454" y="33278"/>
                    <a:pt x="39829" y="36685"/>
                    <a:pt x="42249" y="39285"/>
                  </a:cubicBezTo>
                  <a:moveTo>
                    <a:pt x="67654" y="42274"/>
                  </a:moveTo>
                  <a:lnTo>
                    <a:pt x="64964" y="38687"/>
                  </a:lnTo>
                  <a:cubicBezTo>
                    <a:pt x="65412" y="42692"/>
                    <a:pt x="63559" y="46637"/>
                    <a:pt x="60182" y="48849"/>
                  </a:cubicBezTo>
                  <a:cubicBezTo>
                    <a:pt x="57940" y="50343"/>
                    <a:pt x="55400" y="51270"/>
                    <a:pt x="52710" y="51539"/>
                  </a:cubicBezTo>
                  <a:cubicBezTo>
                    <a:pt x="49781" y="51598"/>
                    <a:pt x="46882" y="50881"/>
                    <a:pt x="44342" y="49447"/>
                  </a:cubicBezTo>
                  <a:cubicBezTo>
                    <a:pt x="41472" y="47833"/>
                    <a:pt x="39021" y="45591"/>
                    <a:pt x="37169" y="42872"/>
                  </a:cubicBezTo>
                  <a:cubicBezTo>
                    <a:pt x="35226" y="40271"/>
                    <a:pt x="33822" y="37343"/>
                    <a:pt x="32984" y="34204"/>
                  </a:cubicBezTo>
                  <a:cubicBezTo>
                    <a:pt x="32237" y="31455"/>
                    <a:pt x="32237" y="28586"/>
                    <a:pt x="32984" y="25836"/>
                  </a:cubicBezTo>
                  <a:cubicBezTo>
                    <a:pt x="33970" y="23266"/>
                    <a:pt x="35763" y="21054"/>
                    <a:pt x="38066" y="19560"/>
                  </a:cubicBezTo>
                  <a:cubicBezTo>
                    <a:pt x="39590" y="18275"/>
                    <a:pt x="41472" y="17438"/>
                    <a:pt x="43445" y="17169"/>
                  </a:cubicBezTo>
                  <a:cubicBezTo>
                    <a:pt x="45238" y="16870"/>
                    <a:pt x="47031" y="16870"/>
                    <a:pt x="48825" y="17169"/>
                  </a:cubicBezTo>
                  <a:lnTo>
                    <a:pt x="38364" y="3420"/>
                  </a:lnTo>
                  <a:lnTo>
                    <a:pt x="43146" y="-166"/>
                  </a:lnTo>
                  <a:lnTo>
                    <a:pt x="73033" y="38687"/>
                  </a:lnTo>
                  <a:close/>
                  <a:moveTo>
                    <a:pt x="7879" y="60804"/>
                  </a:moveTo>
                  <a:lnTo>
                    <a:pt x="23719" y="49148"/>
                  </a:lnTo>
                  <a:cubicBezTo>
                    <a:pt x="22195" y="47235"/>
                    <a:pt x="20103" y="45890"/>
                    <a:pt x="17742" y="45263"/>
                  </a:cubicBezTo>
                  <a:cubicBezTo>
                    <a:pt x="15052" y="44426"/>
                    <a:pt x="12153" y="44994"/>
                    <a:pt x="9971" y="46757"/>
                  </a:cubicBezTo>
                  <a:cubicBezTo>
                    <a:pt x="7730" y="48102"/>
                    <a:pt x="6295" y="50433"/>
                    <a:pt x="6086" y="53033"/>
                  </a:cubicBezTo>
                  <a:cubicBezTo>
                    <a:pt x="5518" y="55753"/>
                    <a:pt x="6175" y="58592"/>
                    <a:pt x="7879" y="60804"/>
                  </a:cubicBezTo>
                  <a:moveTo>
                    <a:pt x="29099" y="56919"/>
                  </a:moveTo>
                  <a:lnTo>
                    <a:pt x="34777" y="53930"/>
                  </a:lnTo>
                  <a:cubicBezTo>
                    <a:pt x="35794" y="57128"/>
                    <a:pt x="35794" y="60595"/>
                    <a:pt x="34777" y="63793"/>
                  </a:cubicBezTo>
                  <a:cubicBezTo>
                    <a:pt x="33492" y="67200"/>
                    <a:pt x="31191" y="70129"/>
                    <a:pt x="28202" y="72161"/>
                  </a:cubicBezTo>
                  <a:cubicBezTo>
                    <a:pt x="24705" y="75060"/>
                    <a:pt x="20103" y="76285"/>
                    <a:pt x="15650" y="75449"/>
                  </a:cubicBezTo>
                  <a:cubicBezTo>
                    <a:pt x="10957" y="74492"/>
                    <a:pt x="6863" y="71713"/>
                    <a:pt x="4293" y="67678"/>
                  </a:cubicBezTo>
                  <a:cubicBezTo>
                    <a:pt x="1035" y="63882"/>
                    <a:pt x="-579" y="58921"/>
                    <a:pt x="-190" y="53930"/>
                  </a:cubicBezTo>
                  <a:cubicBezTo>
                    <a:pt x="377" y="49507"/>
                    <a:pt x="2769" y="45502"/>
                    <a:pt x="6385" y="42872"/>
                  </a:cubicBezTo>
                  <a:cubicBezTo>
                    <a:pt x="9762" y="40212"/>
                    <a:pt x="14096" y="39106"/>
                    <a:pt x="18340" y="39883"/>
                  </a:cubicBezTo>
                  <a:cubicBezTo>
                    <a:pt x="23181" y="40989"/>
                    <a:pt x="27395" y="44007"/>
                    <a:pt x="29995" y="48251"/>
                  </a:cubicBezTo>
                  <a:lnTo>
                    <a:pt x="29995" y="48251"/>
                  </a:lnTo>
                  <a:lnTo>
                    <a:pt x="9075" y="63793"/>
                  </a:lnTo>
                  <a:cubicBezTo>
                    <a:pt x="10988" y="66363"/>
                    <a:pt x="13737" y="68156"/>
                    <a:pt x="16845" y="68873"/>
                  </a:cubicBezTo>
                  <a:cubicBezTo>
                    <a:pt x="19565" y="69471"/>
                    <a:pt x="22434" y="68814"/>
                    <a:pt x="24616" y="67080"/>
                  </a:cubicBezTo>
                  <a:cubicBezTo>
                    <a:pt x="26320" y="66004"/>
                    <a:pt x="27485" y="64271"/>
                    <a:pt x="27903" y="62298"/>
                  </a:cubicBezTo>
                  <a:cubicBezTo>
                    <a:pt x="28621" y="60176"/>
                    <a:pt x="28621" y="57845"/>
                    <a:pt x="27903" y="55723"/>
                  </a:cubicBezTo>
                </a:path>
              </a:pathLst>
            </a:custGeom>
            <a:solidFill>
              <a:srgbClr val="FFFFFF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299" name="任意多边形: 形状 1298"/>
            <p:cNvSpPr/>
            <p:nvPr/>
          </p:nvSpPr>
          <p:spPr>
            <a:xfrm>
              <a:off x="4554708" y="9222390"/>
              <a:ext cx="73279" cy="75872"/>
            </a:xfrm>
            <a:custGeom>
              <a:avLst/>
              <a:gdLst>
                <a:gd name="connsiteX0" fmla="*/ 42249 w 73279"/>
                <a:gd name="connsiteY0" fmla="*/ 38090 h 75872"/>
                <a:gd name="connsiteX1" fmla="*/ 50318 w 73279"/>
                <a:gd name="connsiteY1" fmla="*/ 44665 h 75872"/>
                <a:gd name="connsiteX2" fmla="*/ 57790 w 73279"/>
                <a:gd name="connsiteY2" fmla="*/ 44665 h 75872"/>
                <a:gd name="connsiteX3" fmla="*/ 61378 w 73279"/>
                <a:gd name="connsiteY3" fmla="*/ 38090 h 75872"/>
                <a:gd name="connsiteX4" fmla="*/ 57790 w 73279"/>
                <a:gd name="connsiteY4" fmla="*/ 28526 h 75872"/>
                <a:gd name="connsiteX5" fmla="*/ 49124 w 73279"/>
                <a:gd name="connsiteY5" fmla="*/ 21652 h 75872"/>
                <a:gd name="connsiteX6" fmla="*/ 41652 w 73279"/>
                <a:gd name="connsiteY6" fmla="*/ 23146 h 75872"/>
                <a:gd name="connsiteX7" fmla="*/ 38364 w 73279"/>
                <a:gd name="connsiteY7" fmla="*/ 29721 h 75872"/>
                <a:gd name="connsiteX8" fmla="*/ 42249 w 73279"/>
                <a:gd name="connsiteY8" fmla="*/ 39285 h 75872"/>
                <a:gd name="connsiteX9" fmla="*/ 67654 w 73279"/>
                <a:gd name="connsiteY9" fmla="*/ 42274 h 75872"/>
                <a:gd name="connsiteX10" fmla="*/ 64964 w 73279"/>
                <a:gd name="connsiteY10" fmla="*/ 38687 h 75872"/>
                <a:gd name="connsiteX11" fmla="*/ 60182 w 73279"/>
                <a:gd name="connsiteY11" fmla="*/ 48849 h 75872"/>
                <a:gd name="connsiteX12" fmla="*/ 52710 w 73279"/>
                <a:gd name="connsiteY12" fmla="*/ 51539 h 75872"/>
                <a:gd name="connsiteX13" fmla="*/ 44342 w 73279"/>
                <a:gd name="connsiteY13" fmla="*/ 49447 h 75872"/>
                <a:gd name="connsiteX14" fmla="*/ 37169 w 73279"/>
                <a:gd name="connsiteY14" fmla="*/ 42872 h 75872"/>
                <a:gd name="connsiteX15" fmla="*/ 32984 w 73279"/>
                <a:gd name="connsiteY15" fmla="*/ 34204 h 75872"/>
                <a:gd name="connsiteX16" fmla="*/ 32984 w 73279"/>
                <a:gd name="connsiteY16" fmla="*/ 25836 h 75872"/>
                <a:gd name="connsiteX17" fmla="*/ 38066 w 73279"/>
                <a:gd name="connsiteY17" fmla="*/ 19560 h 75872"/>
                <a:gd name="connsiteX18" fmla="*/ 43445 w 73279"/>
                <a:gd name="connsiteY18" fmla="*/ 17169 h 75872"/>
                <a:gd name="connsiteX19" fmla="*/ 48825 w 73279"/>
                <a:gd name="connsiteY19" fmla="*/ 17169 h 75872"/>
                <a:gd name="connsiteX20" fmla="*/ 38364 w 73279"/>
                <a:gd name="connsiteY20" fmla="*/ 3420 h 75872"/>
                <a:gd name="connsiteX21" fmla="*/ 43146 w 73279"/>
                <a:gd name="connsiteY21" fmla="*/ -166 h 75872"/>
                <a:gd name="connsiteX22" fmla="*/ 73033 w 73279"/>
                <a:gd name="connsiteY22" fmla="*/ 38687 h 75872"/>
                <a:gd name="connsiteX23" fmla="*/ 7879 w 73279"/>
                <a:gd name="connsiteY23" fmla="*/ 60804 h 75872"/>
                <a:gd name="connsiteX24" fmla="*/ 23719 w 73279"/>
                <a:gd name="connsiteY24" fmla="*/ 49148 h 75872"/>
                <a:gd name="connsiteX25" fmla="*/ 17742 w 73279"/>
                <a:gd name="connsiteY25" fmla="*/ 45263 h 75872"/>
                <a:gd name="connsiteX26" fmla="*/ 9971 w 73279"/>
                <a:gd name="connsiteY26" fmla="*/ 46757 h 75872"/>
                <a:gd name="connsiteX27" fmla="*/ 6086 w 73279"/>
                <a:gd name="connsiteY27" fmla="*/ 53033 h 75872"/>
                <a:gd name="connsiteX28" fmla="*/ 7282 w 73279"/>
                <a:gd name="connsiteY28" fmla="*/ 58712 h 75872"/>
                <a:gd name="connsiteX29" fmla="*/ 29099 w 73279"/>
                <a:gd name="connsiteY29" fmla="*/ 56919 h 75872"/>
                <a:gd name="connsiteX30" fmla="*/ 34777 w 73279"/>
                <a:gd name="connsiteY30" fmla="*/ 53930 h 75872"/>
                <a:gd name="connsiteX31" fmla="*/ 34777 w 73279"/>
                <a:gd name="connsiteY31" fmla="*/ 63793 h 75872"/>
                <a:gd name="connsiteX32" fmla="*/ 28202 w 73279"/>
                <a:gd name="connsiteY32" fmla="*/ 72161 h 75872"/>
                <a:gd name="connsiteX33" fmla="*/ 15650 w 73279"/>
                <a:gd name="connsiteY33" fmla="*/ 75449 h 75872"/>
                <a:gd name="connsiteX34" fmla="*/ 4293 w 73279"/>
                <a:gd name="connsiteY34" fmla="*/ 67678 h 75872"/>
                <a:gd name="connsiteX35" fmla="*/ -190 w 73279"/>
                <a:gd name="connsiteY35" fmla="*/ 53930 h 75872"/>
                <a:gd name="connsiteX36" fmla="*/ 6385 w 73279"/>
                <a:gd name="connsiteY36" fmla="*/ 42872 h 75872"/>
                <a:gd name="connsiteX37" fmla="*/ 18340 w 73279"/>
                <a:gd name="connsiteY37" fmla="*/ 39883 h 75872"/>
                <a:gd name="connsiteX38" fmla="*/ 29995 w 73279"/>
                <a:gd name="connsiteY38" fmla="*/ 48251 h 75872"/>
                <a:gd name="connsiteX39" fmla="*/ 29995 w 73279"/>
                <a:gd name="connsiteY39" fmla="*/ 48251 h 75872"/>
                <a:gd name="connsiteX40" fmla="*/ 9075 w 73279"/>
                <a:gd name="connsiteY40" fmla="*/ 63793 h 75872"/>
                <a:gd name="connsiteX41" fmla="*/ 16845 w 73279"/>
                <a:gd name="connsiteY41" fmla="*/ 68873 h 75872"/>
                <a:gd name="connsiteX42" fmla="*/ 24616 w 73279"/>
                <a:gd name="connsiteY42" fmla="*/ 67080 h 75872"/>
                <a:gd name="connsiteX43" fmla="*/ 27903 w 73279"/>
                <a:gd name="connsiteY43" fmla="*/ 62298 h 75872"/>
                <a:gd name="connsiteX44" fmla="*/ 28501 w 73279"/>
                <a:gd name="connsiteY44" fmla="*/ 54826 h 7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279" h="75872">
                  <a:moveTo>
                    <a:pt x="42249" y="38090"/>
                  </a:moveTo>
                  <a:cubicBezTo>
                    <a:pt x="44133" y="41138"/>
                    <a:pt x="46971" y="43439"/>
                    <a:pt x="50318" y="44665"/>
                  </a:cubicBezTo>
                  <a:cubicBezTo>
                    <a:pt x="52680" y="45741"/>
                    <a:pt x="55430" y="45741"/>
                    <a:pt x="57790" y="44665"/>
                  </a:cubicBezTo>
                  <a:cubicBezTo>
                    <a:pt x="59823" y="43051"/>
                    <a:pt x="61138" y="40690"/>
                    <a:pt x="61378" y="38090"/>
                  </a:cubicBezTo>
                  <a:cubicBezTo>
                    <a:pt x="61108" y="34623"/>
                    <a:pt x="59883" y="31305"/>
                    <a:pt x="57790" y="28526"/>
                  </a:cubicBezTo>
                  <a:cubicBezTo>
                    <a:pt x="55699" y="25358"/>
                    <a:pt x="52680" y="22967"/>
                    <a:pt x="49124" y="21652"/>
                  </a:cubicBezTo>
                  <a:cubicBezTo>
                    <a:pt x="46523" y="20934"/>
                    <a:pt x="43744" y="21472"/>
                    <a:pt x="41652" y="23146"/>
                  </a:cubicBezTo>
                  <a:cubicBezTo>
                    <a:pt x="39470" y="24610"/>
                    <a:pt x="38244" y="27091"/>
                    <a:pt x="38364" y="29721"/>
                  </a:cubicBezTo>
                  <a:cubicBezTo>
                    <a:pt x="38454" y="33278"/>
                    <a:pt x="39829" y="36685"/>
                    <a:pt x="42249" y="39285"/>
                  </a:cubicBezTo>
                  <a:moveTo>
                    <a:pt x="67654" y="42274"/>
                  </a:moveTo>
                  <a:lnTo>
                    <a:pt x="64964" y="38687"/>
                  </a:lnTo>
                  <a:cubicBezTo>
                    <a:pt x="65412" y="42692"/>
                    <a:pt x="63559" y="46637"/>
                    <a:pt x="60182" y="48849"/>
                  </a:cubicBezTo>
                  <a:cubicBezTo>
                    <a:pt x="57940" y="50343"/>
                    <a:pt x="55400" y="51270"/>
                    <a:pt x="52710" y="51539"/>
                  </a:cubicBezTo>
                  <a:cubicBezTo>
                    <a:pt x="49781" y="51598"/>
                    <a:pt x="46882" y="50881"/>
                    <a:pt x="44342" y="49447"/>
                  </a:cubicBezTo>
                  <a:cubicBezTo>
                    <a:pt x="41472" y="47833"/>
                    <a:pt x="39021" y="45591"/>
                    <a:pt x="37169" y="42872"/>
                  </a:cubicBezTo>
                  <a:cubicBezTo>
                    <a:pt x="35226" y="40271"/>
                    <a:pt x="33822" y="37343"/>
                    <a:pt x="32984" y="34204"/>
                  </a:cubicBezTo>
                  <a:cubicBezTo>
                    <a:pt x="32237" y="31455"/>
                    <a:pt x="32237" y="28586"/>
                    <a:pt x="32984" y="25836"/>
                  </a:cubicBezTo>
                  <a:cubicBezTo>
                    <a:pt x="33970" y="23266"/>
                    <a:pt x="35763" y="21054"/>
                    <a:pt x="38066" y="19560"/>
                  </a:cubicBezTo>
                  <a:cubicBezTo>
                    <a:pt x="39590" y="18275"/>
                    <a:pt x="41472" y="17438"/>
                    <a:pt x="43445" y="17169"/>
                  </a:cubicBezTo>
                  <a:cubicBezTo>
                    <a:pt x="45238" y="16870"/>
                    <a:pt x="47031" y="16870"/>
                    <a:pt x="48825" y="17169"/>
                  </a:cubicBezTo>
                  <a:lnTo>
                    <a:pt x="38364" y="3420"/>
                  </a:lnTo>
                  <a:lnTo>
                    <a:pt x="43146" y="-166"/>
                  </a:lnTo>
                  <a:lnTo>
                    <a:pt x="73033" y="38687"/>
                  </a:lnTo>
                  <a:close/>
                  <a:moveTo>
                    <a:pt x="7879" y="60804"/>
                  </a:moveTo>
                  <a:lnTo>
                    <a:pt x="23719" y="49148"/>
                  </a:lnTo>
                  <a:cubicBezTo>
                    <a:pt x="22195" y="47235"/>
                    <a:pt x="20103" y="45890"/>
                    <a:pt x="17742" y="45263"/>
                  </a:cubicBezTo>
                  <a:cubicBezTo>
                    <a:pt x="15052" y="44426"/>
                    <a:pt x="12153" y="44994"/>
                    <a:pt x="9971" y="46757"/>
                  </a:cubicBezTo>
                  <a:cubicBezTo>
                    <a:pt x="7730" y="48102"/>
                    <a:pt x="6295" y="50433"/>
                    <a:pt x="6086" y="53033"/>
                  </a:cubicBezTo>
                  <a:cubicBezTo>
                    <a:pt x="5876" y="55006"/>
                    <a:pt x="6295" y="56978"/>
                    <a:pt x="7282" y="58712"/>
                  </a:cubicBezTo>
                  <a:close/>
                  <a:moveTo>
                    <a:pt x="29099" y="56919"/>
                  </a:moveTo>
                  <a:lnTo>
                    <a:pt x="34777" y="53930"/>
                  </a:lnTo>
                  <a:cubicBezTo>
                    <a:pt x="35794" y="57128"/>
                    <a:pt x="35794" y="60595"/>
                    <a:pt x="34777" y="63793"/>
                  </a:cubicBezTo>
                  <a:cubicBezTo>
                    <a:pt x="33492" y="67200"/>
                    <a:pt x="31191" y="70129"/>
                    <a:pt x="28202" y="72161"/>
                  </a:cubicBezTo>
                  <a:cubicBezTo>
                    <a:pt x="24705" y="75060"/>
                    <a:pt x="20103" y="76285"/>
                    <a:pt x="15650" y="75449"/>
                  </a:cubicBezTo>
                  <a:cubicBezTo>
                    <a:pt x="10957" y="74492"/>
                    <a:pt x="6863" y="71713"/>
                    <a:pt x="4293" y="67678"/>
                  </a:cubicBezTo>
                  <a:cubicBezTo>
                    <a:pt x="1035" y="63882"/>
                    <a:pt x="-579" y="58921"/>
                    <a:pt x="-190" y="53930"/>
                  </a:cubicBezTo>
                  <a:cubicBezTo>
                    <a:pt x="377" y="49507"/>
                    <a:pt x="2769" y="45502"/>
                    <a:pt x="6385" y="42872"/>
                  </a:cubicBezTo>
                  <a:cubicBezTo>
                    <a:pt x="9762" y="40212"/>
                    <a:pt x="14096" y="39106"/>
                    <a:pt x="18340" y="39883"/>
                  </a:cubicBezTo>
                  <a:cubicBezTo>
                    <a:pt x="23181" y="40989"/>
                    <a:pt x="27395" y="44007"/>
                    <a:pt x="29995" y="48251"/>
                  </a:cubicBezTo>
                  <a:lnTo>
                    <a:pt x="29995" y="48251"/>
                  </a:lnTo>
                  <a:lnTo>
                    <a:pt x="9075" y="63793"/>
                  </a:lnTo>
                  <a:cubicBezTo>
                    <a:pt x="10988" y="66363"/>
                    <a:pt x="13737" y="68156"/>
                    <a:pt x="16845" y="68873"/>
                  </a:cubicBezTo>
                  <a:cubicBezTo>
                    <a:pt x="19565" y="69471"/>
                    <a:pt x="22434" y="68814"/>
                    <a:pt x="24616" y="67080"/>
                  </a:cubicBezTo>
                  <a:cubicBezTo>
                    <a:pt x="26320" y="66004"/>
                    <a:pt x="27485" y="64271"/>
                    <a:pt x="27903" y="62298"/>
                  </a:cubicBezTo>
                  <a:cubicBezTo>
                    <a:pt x="29040" y="59967"/>
                    <a:pt x="29248" y="57307"/>
                    <a:pt x="28501" y="54826"/>
                  </a:cubicBezTo>
                  <a:close/>
                </a:path>
              </a:pathLst>
            </a:custGeom>
            <a:noFill/>
            <a:ln w="932" cap="flat">
              <a:solidFill>
                <a:srgbClr val="FFFFFF"/>
              </a:solidFill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300" name="任意多边形: 形状 1299"/>
            <p:cNvSpPr/>
            <p:nvPr/>
          </p:nvSpPr>
          <p:spPr>
            <a:xfrm>
              <a:off x="4273526" y="9310938"/>
              <a:ext cx="337425" cy="74336"/>
            </a:xfrm>
            <a:custGeom>
              <a:avLst/>
              <a:gdLst>
                <a:gd name="connsiteX0" fmla="*/ 335386 w 337425"/>
                <a:gd name="connsiteY0" fmla="*/ 12305 h 74336"/>
                <a:gd name="connsiteX1" fmla="*/ 337179 w 337425"/>
                <a:gd name="connsiteY1" fmla="*/ 14397 h 74336"/>
                <a:gd name="connsiteX2" fmla="*/ 328213 w 337425"/>
                <a:gd name="connsiteY2" fmla="*/ 22466 h 74336"/>
                <a:gd name="connsiteX3" fmla="*/ 328213 w 337425"/>
                <a:gd name="connsiteY3" fmla="*/ 20673 h 74336"/>
                <a:gd name="connsiteX4" fmla="*/ 328213 w 337425"/>
                <a:gd name="connsiteY4" fmla="*/ 17684 h 74336"/>
                <a:gd name="connsiteX5" fmla="*/ 328213 w 337425"/>
                <a:gd name="connsiteY5" fmla="*/ 13201 h 74336"/>
                <a:gd name="connsiteX6" fmla="*/ 328213 w 337425"/>
                <a:gd name="connsiteY6" fmla="*/ 6925 h 74336"/>
                <a:gd name="connsiteX7" fmla="*/ 326719 w 337425"/>
                <a:gd name="connsiteY7" fmla="*/ 3637 h 74336"/>
                <a:gd name="connsiteX8" fmla="*/ 324328 w 337425"/>
                <a:gd name="connsiteY8" fmla="*/ 2143 h 74336"/>
                <a:gd name="connsiteX9" fmla="*/ 321638 w 337425"/>
                <a:gd name="connsiteY9" fmla="*/ 2143 h 74336"/>
                <a:gd name="connsiteX10" fmla="*/ 321638 w 337425"/>
                <a:gd name="connsiteY10" fmla="*/ 4833 h 74336"/>
                <a:gd name="connsiteX11" fmla="*/ 321638 w 337425"/>
                <a:gd name="connsiteY11" fmla="*/ 7821 h 74336"/>
                <a:gd name="connsiteX12" fmla="*/ 319845 w 337425"/>
                <a:gd name="connsiteY12" fmla="*/ 9316 h 74336"/>
                <a:gd name="connsiteX13" fmla="*/ 317752 w 337425"/>
                <a:gd name="connsiteY13" fmla="*/ 4534 h 74336"/>
                <a:gd name="connsiteX14" fmla="*/ 319845 w 337425"/>
                <a:gd name="connsiteY14" fmla="*/ 350 h 74336"/>
                <a:gd name="connsiteX15" fmla="*/ 324029 w 337425"/>
                <a:gd name="connsiteY15" fmla="*/ 350 h 74336"/>
                <a:gd name="connsiteX16" fmla="*/ 328213 w 337425"/>
                <a:gd name="connsiteY16" fmla="*/ 2442 h 74336"/>
                <a:gd name="connsiteX17" fmla="*/ 329707 w 337425"/>
                <a:gd name="connsiteY17" fmla="*/ 4833 h 74336"/>
                <a:gd name="connsiteX18" fmla="*/ 329707 w 337425"/>
                <a:gd name="connsiteY18" fmla="*/ 7821 h 74336"/>
                <a:gd name="connsiteX19" fmla="*/ 329707 w 337425"/>
                <a:gd name="connsiteY19" fmla="*/ 13201 h 74336"/>
                <a:gd name="connsiteX20" fmla="*/ 329707 w 337425"/>
                <a:gd name="connsiteY20" fmla="*/ 16788 h 74336"/>
                <a:gd name="connsiteX21" fmla="*/ 329707 w 337425"/>
                <a:gd name="connsiteY21" fmla="*/ 18581 h 74336"/>
                <a:gd name="connsiteX22" fmla="*/ 315959 w 337425"/>
                <a:gd name="connsiteY22" fmla="*/ 23363 h 74336"/>
                <a:gd name="connsiteX23" fmla="*/ 314166 w 337425"/>
                <a:gd name="connsiteY23" fmla="*/ 20972 h 74336"/>
                <a:gd name="connsiteX24" fmla="*/ 319546 w 337425"/>
                <a:gd name="connsiteY24" fmla="*/ 16788 h 74336"/>
                <a:gd name="connsiteX25" fmla="*/ 321339 w 337425"/>
                <a:gd name="connsiteY25" fmla="*/ 18880 h 74336"/>
                <a:gd name="connsiteX26" fmla="*/ 303108 w 337425"/>
                <a:gd name="connsiteY26" fmla="*/ 26949 h 74336"/>
                <a:gd name="connsiteX27" fmla="*/ 308488 w 337425"/>
                <a:gd name="connsiteY27" fmla="*/ 32329 h 74336"/>
                <a:gd name="connsiteX28" fmla="*/ 311776 w 337425"/>
                <a:gd name="connsiteY28" fmla="*/ 32329 h 74336"/>
                <a:gd name="connsiteX29" fmla="*/ 311776 w 337425"/>
                <a:gd name="connsiteY29" fmla="*/ 29340 h 74336"/>
                <a:gd name="connsiteX30" fmla="*/ 308188 w 337425"/>
                <a:gd name="connsiteY30" fmla="*/ 23064 h 74336"/>
                <a:gd name="connsiteX31" fmla="*/ 302809 w 337425"/>
                <a:gd name="connsiteY31" fmla="*/ 17684 h 74336"/>
                <a:gd name="connsiteX32" fmla="*/ 299522 w 337425"/>
                <a:gd name="connsiteY32" fmla="*/ 17684 h 74336"/>
                <a:gd name="connsiteX33" fmla="*/ 299522 w 337425"/>
                <a:gd name="connsiteY33" fmla="*/ 20673 h 74336"/>
                <a:gd name="connsiteX34" fmla="*/ 303108 w 337425"/>
                <a:gd name="connsiteY34" fmla="*/ 27248 h 74336"/>
                <a:gd name="connsiteX35" fmla="*/ 301315 w 337425"/>
                <a:gd name="connsiteY35" fmla="*/ 27248 h 74336"/>
                <a:gd name="connsiteX36" fmla="*/ 298027 w 337425"/>
                <a:gd name="connsiteY36" fmla="*/ 21570 h 74336"/>
                <a:gd name="connsiteX37" fmla="*/ 298027 w 337425"/>
                <a:gd name="connsiteY37" fmla="*/ 17385 h 74336"/>
                <a:gd name="connsiteX38" fmla="*/ 300119 w 337425"/>
                <a:gd name="connsiteY38" fmla="*/ 14397 h 74336"/>
                <a:gd name="connsiteX39" fmla="*/ 302511 w 337425"/>
                <a:gd name="connsiteY39" fmla="*/ 14397 h 74336"/>
                <a:gd name="connsiteX40" fmla="*/ 305200 w 337425"/>
                <a:gd name="connsiteY40" fmla="*/ 14397 h 74336"/>
                <a:gd name="connsiteX41" fmla="*/ 308188 w 337425"/>
                <a:gd name="connsiteY41" fmla="*/ 16489 h 74336"/>
                <a:gd name="connsiteX42" fmla="*/ 311776 w 337425"/>
                <a:gd name="connsiteY42" fmla="*/ 20374 h 74336"/>
                <a:gd name="connsiteX43" fmla="*/ 315063 w 337425"/>
                <a:gd name="connsiteY43" fmla="*/ 25754 h 74336"/>
                <a:gd name="connsiteX44" fmla="*/ 315063 w 337425"/>
                <a:gd name="connsiteY44" fmla="*/ 29938 h 74336"/>
                <a:gd name="connsiteX45" fmla="*/ 312970 w 337425"/>
                <a:gd name="connsiteY45" fmla="*/ 32926 h 74336"/>
                <a:gd name="connsiteX46" fmla="*/ 308188 w 337425"/>
                <a:gd name="connsiteY46" fmla="*/ 32926 h 74336"/>
                <a:gd name="connsiteX47" fmla="*/ 301315 w 337425"/>
                <a:gd name="connsiteY47" fmla="*/ 26949 h 74336"/>
                <a:gd name="connsiteX48" fmla="*/ 291153 w 337425"/>
                <a:gd name="connsiteY48" fmla="*/ 38605 h 74336"/>
                <a:gd name="connsiteX49" fmla="*/ 292947 w 337425"/>
                <a:gd name="connsiteY49" fmla="*/ 37111 h 74336"/>
                <a:gd name="connsiteX50" fmla="*/ 295935 w 337425"/>
                <a:gd name="connsiteY50" fmla="*/ 39203 h 74336"/>
                <a:gd name="connsiteX51" fmla="*/ 298326 w 337425"/>
                <a:gd name="connsiteY51" fmla="*/ 39203 h 74336"/>
                <a:gd name="connsiteX52" fmla="*/ 300119 w 337425"/>
                <a:gd name="connsiteY52" fmla="*/ 36513 h 74336"/>
                <a:gd name="connsiteX53" fmla="*/ 300119 w 337425"/>
                <a:gd name="connsiteY53" fmla="*/ 33226 h 74336"/>
                <a:gd name="connsiteX54" fmla="*/ 297429 w 337425"/>
                <a:gd name="connsiteY54" fmla="*/ 31133 h 74336"/>
                <a:gd name="connsiteX55" fmla="*/ 294740 w 337425"/>
                <a:gd name="connsiteY55" fmla="*/ 31133 h 74336"/>
                <a:gd name="connsiteX56" fmla="*/ 294740 w 337425"/>
                <a:gd name="connsiteY56" fmla="*/ 29041 h 74336"/>
                <a:gd name="connsiteX57" fmla="*/ 294740 w 337425"/>
                <a:gd name="connsiteY57" fmla="*/ 29041 h 74336"/>
                <a:gd name="connsiteX58" fmla="*/ 296533 w 337425"/>
                <a:gd name="connsiteY58" fmla="*/ 26949 h 74336"/>
                <a:gd name="connsiteX59" fmla="*/ 296533 w 337425"/>
                <a:gd name="connsiteY59" fmla="*/ 23961 h 74336"/>
                <a:gd name="connsiteX60" fmla="*/ 294440 w 337425"/>
                <a:gd name="connsiteY60" fmla="*/ 23961 h 74336"/>
                <a:gd name="connsiteX61" fmla="*/ 292050 w 337425"/>
                <a:gd name="connsiteY61" fmla="*/ 23961 h 74336"/>
                <a:gd name="connsiteX62" fmla="*/ 290555 w 337425"/>
                <a:gd name="connsiteY62" fmla="*/ 26053 h 74336"/>
                <a:gd name="connsiteX63" fmla="*/ 290555 w 337425"/>
                <a:gd name="connsiteY63" fmla="*/ 29041 h 74336"/>
                <a:gd name="connsiteX64" fmla="*/ 288464 w 337425"/>
                <a:gd name="connsiteY64" fmla="*/ 29041 h 74336"/>
                <a:gd name="connsiteX65" fmla="*/ 288464 w 337425"/>
                <a:gd name="connsiteY65" fmla="*/ 24259 h 74336"/>
                <a:gd name="connsiteX66" fmla="*/ 290555 w 337425"/>
                <a:gd name="connsiteY66" fmla="*/ 21270 h 74336"/>
                <a:gd name="connsiteX67" fmla="*/ 293544 w 337425"/>
                <a:gd name="connsiteY67" fmla="*/ 21270 h 74336"/>
                <a:gd name="connsiteX68" fmla="*/ 296234 w 337425"/>
                <a:gd name="connsiteY68" fmla="*/ 21270 h 74336"/>
                <a:gd name="connsiteX69" fmla="*/ 298326 w 337425"/>
                <a:gd name="connsiteY69" fmla="*/ 23661 h 74336"/>
                <a:gd name="connsiteX70" fmla="*/ 298326 w 337425"/>
                <a:gd name="connsiteY70" fmla="*/ 26053 h 74336"/>
                <a:gd name="connsiteX71" fmla="*/ 298326 w 337425"/>
                <a:gd name="connsiteY71" fmla="*/ 28742 h 74336"/>
                <a:gd name="connsiteX72" fmla="*/ 301613 w 337425"/>
                <a:gd name="connsiteY72" fmla="*/ 28742 h 74336"/>
                <a:gd name="connsiteX73" fmla="*/ 304304 w 337425"/>
                <a:gd name="connsiteY73" fmla="*/ 31432 h 74336"/>
                <a:gd name="connsiteX74" fmla="*/ 304304 w 337425"/>
                <a:gd name="connsiteY74" fmla="*/ 36513 h 74336"/>
                <a:gd name="connsiteX75" fmla="*/ 301613 w 337425"/>
                <a:gd name="connsiteY75" fmla="*/ 40398 h 74336"/>
                <a:gd name="connsiteX76" fmla="*/ 297130 w 337425"/>
                <a:gd name="connsiteY76" fmla="*/ 40398 h 74336"/>
                <a:gd name="connsiteX77" fmla="*/ 293245 w 337425"/>
                <a:gd name="connsiteY77" fmla="*/ 37410 h 74336"/>
                <a:gd name="connsiteX78" fmla="*/ 273221 w 337425"/>
                <a:gd name="connsiteY78" fmla="*/ 32628 h 74336"/>
                <a:gd name="connsiteX79" fmla="*/ 273221 w 337425"/>
                <a:gd name="connsiteY79" fmla="*/ 30237 h 74336"/>
                <a:gd name="connsiteX80" fmla="*/ 283980 w 337425"/>
                <a:gd name="connsiteY80" fmla="*/ 24857 h 74336"/>
                <a:gd name="connsiteX81" fmla="*/ 283980 w 337425"/>
                <a:gd name="connsiteY81" fmla="*/ 26650 h 74336"/>
                <a:gd name="connsiteX82" fmla="*/ 283980 w 337425"/>
                <a:gd name="connsiteY82" fmla="*/ 33524 h 74336"/>
                <a:gd name="connsiteX83" fmla="*/ 285475 w 337425"/>
                <a:gd name="connsiteY83" fmla="*/ 41594 h 74336"/>
                <a:gd name="connsiteX84" fmla="*/ 287865 w 337425"/>
                <a:gd name="connsiteY84" fmla="*/ 47273 h 74336"/>
                <a:gd name="connsiteX85" fmla="*/ 285773 w 337425"/>
                <a:gd name="connsiteY85" fmla="*/ 47273 h 74336"/>
                <a:gd name="connsiteX86" fmla="*/ 283382 w 337425"/>
                <a:gd name="connsiteY86" fmla="*/ 41295 h 74336"/>
                <a:gd name="connsiteX87" fmla="*/ 281888 w 337425"/>
                <a:gd name="connsiteY87" fmla="*/ 33823 h 74336"/>
                <a:gd name="connsiteX88" fmla="*/ 281888 w 337425"/>
                <a:gd name="connsiteY88" fmla="*/ 27248 h 74336"/>
                <a:gd name="connsiteX89" fmla="*/ 275911 w 337425"/>
                <a:gd name="connsiteY89" fmla="*/ 52353 h 74336"/>
                <a:gd name="connsiteX90" fmla="*/ 273818 w 337425"/>
                <a:gd name="connsiteY90" fmla="*/ 52353 h 74336"/>
                <a:gd name="connsiteX91" fmla="*/ 265749 w 337425"/>
                <a:gd name="connsiteY91" fmla="*/ 36812 h 74336"/>
                <a:gd name="connsiteX92" fmla="*/ 265749 w 337425"/>
                <a:gd name="connsiteY92" fmla="*/ 39502 h 74336"/>
                <a:gd name="connsiteX93" fmla="*/ 264254 w 337425"/>
                <a:gd name="connsiteY93" fmla="*/ 41594 h 74336"/>
                <a:gd name="connsiteX94" fmla="*/ 264254 w 337425"/>
                <a:gd name="connsiteY94" fmla="*/ 39203 h 74336"/>
                <a:gd name="connsiteX95" fmla="*/ 266048 w 337425"/>
                <a:gd name="connsiteY95" fmla="*/ 35617 h 74336"/>
                <a:gd name="connsiteX96" fmla="*/ 266048 w 337425"/>
                <a:gd name="connsiteY96" fmla="*/ 32030 h 74336"/>
                <a:gd name="connsiteX97" fmla="*/ 266048 w 337425"/>
                <a:gd name="connsiteY97" fmla="*/ 32030 h 74336"/>
                <a:gd name="connsiteX98" fmla="*/ 252898 w 337425"/>
                <a:gd name="connsiteY98" fmla="*/ 52353 h 74336"/>
                <a:gd name="connsiteX99" fmla="*/ 252898 w 337425"/>
                <a:gd name="connsiteY99" fmla="*/ 54744 h 74336"/>
                <a:gd name="connsiteX100" fmla="*/ 254989 w 337425"/>
                <a:gd name="connsiteY100" fmla="*/ 54744 h 74336"/>
                <a:gd name="connsiteX101" fmla="*/ 257081 w 337425"/>
                <a:gd name="connsiteY101" fmla="*/ 54744 h 74336"/>
                <a:gd name="connsiteX102" fmla="*/ 258875 w 337425"/>
                <a:gd name="connsiteY102" fmla="*/ 52652 h 74336"/>
                <a:gd name="connsiteX103" fmla="*/ 258875 w 337425"/>
                <a:gd name="connsiteY103" fmla="*/ 48767 h 74336"/>
                <a:gd name="connsiteX104" fmla="*/ 256484 w 337425"/>
                <a:gd name="connsiteY104" fmla="*/ 45479 h 74336"/>
                <a:gd name="connsiteX105" fmla="*/ 253495 w 337425"/>
                <a:gd name="connsiteY105" fmla="*/ 45479 h 74336"/>
                <a:gd name="connsiteX106" fmla="*/ 251403 w 337425"/>
                <a:gd name="connsiteY106" fmla="*/ 47571 h 74336"/>
                <a:gd name="connsiteX107" fmla="*/ 251403 w 337425"/>
                <a:gd name="connsiteY107" fmla="*/ 51158 h 74336"/>
                <a:gd name="connsiteX108" fmla="*/ 256782 w 337425"/>
                <a:gd name="connsiteY108" fmla="*/ 39203 h 74336"/>
                <a:gd name="connsiteX109" fmla="*/ 254691 w 337425"/>
                <a:gd name="connsiteY109" fmla="*/ 39203 h 74336"/>
                <a:gd name="connsiteX110" fmla="*/ 254691 w 337425"/>
                <a:gd name="connsiteY110" fmla="*/ 37410 h 74336"/>
                <a:gd name="connsiteX111" fmla="*/ 252001 w 337425"/>
                <a:gd name="connsiteY111" fmla="*/ 37410 h 74336"/>
                <a:gd name="connsiteX112" fmla="*/ 250506 w 337425"/>
                <a:gd name="connsiteY112" fmla="*/ 37410 h 74336"/>
                <a:gd name="connsiteX113" fmla="*/ 250506 w 337425"/>
                <a:gd name="connsiteY113" fmla="*/ 40398 h 74336"/>
                <a:gd name="connsiteX114" fmla="*/ 250506 w 337425"/>
                <a:gd name="connsiteY114" fmla="*/ 45479 h 74336"/>
                <a:gd name="connsiteX115" fmla="*/ 250506 w 337425"/>
                <a:gd name="connsiteY115" fmla="*/ 42789 h 74336"/>
                <a:gd name="connsiteX116" fmla="*/ 252599 w 337425"/>
                <a:gd name="connsiteY116" fmla="*/ 42789 h 74336"/>
                <a:gd name="connsiteX117" fmla="*/ 256782 w 337425"/>
                <a:gd name="connsiteY117" fmla="*/ 42789 h 74336"/>
                <a:gd name="connsiteX118" fmla="*/ 260370 w 337425"/>
                <a:gd name="connsiteY118" fmla="*/ 47273 h 74336"/>
                <a:gd name="connsiteX119" fmla="*/ 260370 w 337425"/>
                <a:gd name="connsiteY119" fmla="*/ 51158 h 74336"/>
                <a:gd name="connsiteX120" fmla="*/ 260370 w 337425"/>
                <a:gd name="connsiteY120" fmla="*/ 54146 h 74336"/>
                <a:gd name="connsiteX121" fmla="*/ 257978 w 337425"/>
                <a:gd name="connsiteY121" fmla="*/ 56239 h 74336"/>
                <a:gd name="connsiteX122" fmla="*/ 252599 w 337425"/>
                <a:gd name="connsiteY122" fmla="*/ 56239 h 74336"/>
                <a:gd name="connsiteX123" fmla="*/ 247817 w 337425"/>
                <a:gd name="connsiteY123" fmla="*/ 49066 h 74336"/>
                <a:gd name="connsiteX124" fmla="*/ 246323 w 337425"/>
                <a:gd name="connsiteY124" fmla="*/ 39502 h 74336"/>
                <a:gd name="connsiteX125" fmla="*/ 249909 w 337425"/>
                <a:gd name="connsiteY125" fmla="*/ 35617 h 74336"/>
                <a:gd name="connsiteX126" fmla="*/ 253794 w 337425"/>
                <a:gd name="connsiteY126" fmla="*/ 35617 h 74336"/>
                <a:gd name="connsiteX127" fmla="*/ 256782 w 337425"/>
                <a:gd name="connsiteY127" fmla="*/ 38904 h 74336"/>
                <a:gd name="connsiteX128" fmla="*/ 242437 w 337425"/>
                <a:gd name="connsiteY128" fmla="*/ 61320 h 74336"/>
                <a:gd name="connsiteX129" fmla="*/ 240345 w 337425"/>
                <a:gd name="connsiteY129" fmla="*/ 38306 h 74336"/>
                <a:gd name="connsiteX130" fmla="*/ 242138 w 337425"/>
                <a:gd name="connsiteY130" fmla="*/ 38306 h 74336"/>
                <a:gd name="connsiteX131" fmla="*/ 244230 w 337425"/>
                <a:gd name="connsiteY131" fmla="*/ 61618 h 74336"/>
                <a:gd name="connsiteX132" fmla="*/ 236459 w 337425"/>
                <a:gd name="connsiteY132" fmla="*/ 62814 h 74336"/>
                <a:gd name="connsiteX133" fmla="*/ 234367 w 337425"/>
                <a:gd name="connsiteY133" fmla="*/ 62814 h 74336"/>
                <a:gd name="connsiteX134" fmla="*/ 229586 w 337425"/>
                <a:gd name="connsiteY134" fmla="*/ 46077 h 74336"/>
                <a:gd name="connsiteX135" fmla="*/ 228091 w 337425"/>
                <a:gd name="connsiteY135" fmla="*/ 48169 h 74336"/>
                <a:gd name="connsiteX136" fmla="*/ 225999 w 337425"/>
                <a:gd name="connsiteY136" fmla="*/ 49962 h 74336"/>
                <a:gd name="connsiteX137" fmla="*/ 225999 w 337425"/>
                <a:gd name="connsiteY137" fmla="*/ 47571 h 74336"/>
                <a:gd name="connsiteX138" fmla="*/ 228390 w 337425"/>
                <a:gd name="connsiteY138" fmla="*/ 44284 h 74336"/>
                <a:gd name="connsiteX139" fmla="*/ 228390 w 337425"/>
                <a:gd name="connsiteY139" fmla="*/ 40996 h 74336"/>
                <a:gd name="connsiteX140" fmla="*/ 228390 w 337425"/>
                <a:gd name="connsiteY140" fmla="*/ 40996 h 74336"/>
                <a:gd name="connsiteX141" fmla="*/ 216435 w 337425"/>
                <a:gd name="connsiteY141" fmla="*/ 59825 h 74336"/>
                <a:gd name="connsiteX142" fmla="*/ 216435 w 337425"/>
                <a:gd name="connsiteY142" fmla="*/ 57434 h 74336"/>
                <a:gd name="connsiteX143" fmla="*/ 223608 w 337425"/>
                <a:gd name="connsiteY143" fmla="*/ 57434 h 74336"/>
                <a:gd name="connsiteX144" fmla="*/ 223608 w 337425"/>
                <a:gd name="connsiteY144" fmla="*/ 60124 h 74336"/>
                <a:gd name="connsiteX145" fmla="*/ 202388 w 337425"/>
                <a:gd name="connsiteY145" fmla="*/ 57733 h 74336"/>
                <a:gd name="connsiteX146" fmla="*/ 205078 w 337425"/>
                <a:gd name="connsiteY146" fmla="*/ 64607 h 74336"/>
                <a:gd name="connsiteX147" fmla="*/ 208067 w 337425"/>
                <a:gd name="connsiteY147" fmla="*/ 66101 h 74336"/>
                <a:gd name="connsiteX148" fmla="*/ 210158 w 337425"/>
                <a:gd name="connsiteY148" fmla="*/ 64009 h 74336"/>
                <a:gd name="connsiteX149" fmla="*/ 210158 w 337425"/>
                <a:gd name="connsiteY149" fmla="*/ 56836 h 74336"/>
                <a:gd name="connsiteX150" fmla="*/ 207768 w 337425"/>
                <a:gd name="connsiteY150" fmla="*/ 49664 h 74336"/>
                <a:gd name="connsiteX151" fmla="*/ 204779 w 337425"/>
                <a:gd name="connsiteY151" fmla="*/ 49664 h 74336"/>
                <a:gd name="connsiteX152" fmla="*/ 202687 w 337425"/>
                <a:gd name="connsiteY152" fmla="*/ 51457 h 74336"/>
                <a:gd name="connsiteX153" fmla="*/ 202687 w 337425"/>
                <a:gd name="connsiteY153" fmla="*/ 58929 h 74336"/>
                <a:gd name="connsiteX154" fmla="*/ 200595 w 337425"/>
                <a:gd name="connsiteY154" fmla="*/ 58929 h 74336"/>
                <a:gd name="connsiteX155" fmla="*/ 200595 w 337425"/>
                <a:gd name="connsiteY155" fmla="*/ 52652 h 74336"/>
                <a:gd name="connsiteX156" fmla="*/ 200595 w 337425"/>
                <a:gd name="connsiteY156" fmla="*/ 48767 h 74336"/>
                <a:gd name="connsiteX157" fmla="*/ 203882 w 337425"/>
                <a:gd name="connsiteY157" fmla="*/ 46973 h 74336"/>
                <a:gd name="connsiteX158" fmla="*/ 206572 w 337425"/>
                <a:gd name="connsiteY158" fmla="*/ 46973 h 74336"/>
                <a:gd name="connsiteX159" fmla="*/ 208964 w 337425"/>
                <a:gd name="connsiteY159" fmla="*/ 48767 h 74336"/>
                <a:gd name="connsiteX160" fmla="*/ 210757 w 337425"/>
                <a:gd name="connsiteY160" fmla="*/ 52054 h 74336"/>
                <a:gd name="connsiteX161" fmla="*/ 210757 w 337425"/>
                <a:gd name="connsiteY161" fmla="*/ 57135 h 74336"/>
                <a:gd name="connsiteX162" fmla="*/ 210757 w 337425"/>
                <a:gd name="connsiteY162" fmla="*/ 63411 h 74336"/>
                <a:gd name="connsiteX163" fmla="*/ 209262 w 337425"/>
                <a:gd name="connsiteY163" fmla="*/ 66998 h 74336"/>
                <a:gd name="connsiteX164" fmla="*/ 206274 w 337425"/>
                <a:gd name="connsiteY164" fmla="*/ 68791 h 74336"/>
                <a:gd name="connsiteX165" fmla="*/ 201492 w 337425"/>
                <a:gd name="connsiteY165" fmla="*/ 66998 h 74336"/>
                <a:gd name="connsiteX166" fmla="*/ 198204 w 337425"/>
                <a:gd name="connsiteY166" fmla="*/ 58629 h 74336"/>
                <a:gd name="connsiteX167" fmla="*/ 183559 w 337425"/>
                <a:gd name="connsiteY167" fmla="*/ 64607 h 74336"/>
                <a:gd name="connsiteX168" fmla="*/ 185652 w 337425"/>
                <a:gd name="connsiteY168" fmla="*/ 64607 h 74336"/>
                <a:gd name="connsiteX169" fmla="*/ 187445 w 337425"/>
                <a:gd name="connsiteY169" fmla="*/ 67596 h 74336"/>
                <a:gd name="connsiteX170" fmla="*/ 189835 w 337425"/>
                <a:gd name="connsiteY170" fmla="*/ 67596 h 74336"/>
                <a:gd name="connsiteX171" fmla="*/ 192525 w 337425"/>
                <a:gd name="connsiteY171" fmla="*/ 66101 h 74336"/>
                <a:gd name="connsiteX172" fmla="*/ 192525 w 337425"/>
                <a:gd name="connsiteY172" fmla="*/ 62814 h 74336"/>
                <a:gd name="connsiteX173" fmla="*/ 192525 w 337425"/>
                <a:gd name="connsiteY173" fmla="*/ 59825 h 74336"/>
                <a:gd name="connsiteX174" fmla="*/ 189835 w 337425"/>
                <a:gd name="connsiteY174" fmla="*/ 59825 h 74336"/>
                <a:gd name="connsiteX175" fmla="*/ 188341 w 337425"/>
                <a:gd name="connsiteY175" fmla="*/ 59825 h 74336"/>
                <a:gd name="connsiteX176" fmla="*/ 188341 w 337425"/>
                <a:gd name="connsiteY176" fmla="*/ 57434 h 74336"/>
                <a:gd name="connsiteX177" fmla="*/ 188341 w 337425"/>
                <a:gd name="connsiteY177" fmla="*/ 57434 h 74336"/>
                <a:gd name="connsiteX178" fmla="*/ 190732 w 337425"/>
                <a:gd name="connsiteY178" fmla="*/ 57434 h 74336"/>
                <a:gd name="connsiteX179" fmla="*/ 190732 w 337425"/>
                <a:gd name="connsiteY179" fmla="*/ 54445 h 74336"/>
                <a:gd name="connsiteX180" fmla="*/ 190732 w 337425"/>
                <a:gd name="connsiteY180" fmla="*/ 52054 h 74336"/>
                <a:gd name="connsiteX181" fmla="*/ 188341 w 337425"/>
                <a:gd name="connsiteY181" fmla="*/ 52054 h 74336"/>
                <a:gd name="connsiteX182" fmla="*/ 186249 w 337425"/>
                <a:gd name="connsiteY182" fmla="*/ 52054 h 74336"/>
                <a:gd name="connsiteX183" fmla="*/ 186249 w 337425"/>
                <a:gd name="connsiteY183" fmla="*/ 55342 h 74336"/>
                <a:gd name="connsiteX184" fmla="*/ 183858 w 337425"/>
                <a:gd name="connsiteY184" fmla="*/ 55342 h 74336"/>
                <a:gd name="connsiteX185" fmla="*/ 183858 w 337425"/>
                <a:gd name="connsiteY185" fmla="*/ 51158 h 74336"/>
                <a:gd name="connsiteX186" fmla="*/ 187445 w 337425"/>
                <a:gd name="connsiteY186" fmla="*/ 49364 h 74336"/>
                <a:gd name="connsiteX187" fmla="*/ 190434 w 337425"/>
                <a:gd name="connsiteY187" fmla="*/ 49364 h 74336"/>
                <a:gd name="connsiteX188" fmla="*/ 192525 w 337425"/>
                <a:gd name="connsiteY188" fmla="*/ 51457 h 74336"/>
                <a:gd name="connsiteX189" fmla="*/ 192525 w 337425"/>
                <a:gd name="connsiteY189" fmla="*/ 54146 h 74336"/>
                <a:gd name="connsiteX190" fmla="*/ 192525 w 337425"/>
                <a:gd name="connsiteY190" fmla="*/ 56836 h 74336"/>
                <a:gd name="connsiteX191" fmla="*/ 190732 w 337425"/>
                <a:gd name="connsiteY191" fmla="*/ 58629 h 74336"/>
                <a:gd name="connsiteX192" fmla="*/ 193721 w 337425"/>
                <a:gd name="connsiteY192" fmla="*/ 60423 h 74336"/>
                <a:gd name="connsiteX193" fmla="*/ 193721 w 337425"/>
                <a:gd name="connsiteY193" fmla="*/ 63711 h 74336"/>
                <a:gd name="connsiteX194" fmla="*/ 193721 w 337425"/>
                <a:gd name="connsiteY194" fmla="*/ 68791 h 74336"/>
                <a:gd name="connsiteX195" fmla="*/ 189238 w 337425"/>
                <a:gd name="connsiteY195" fmla="*/ 71182 h 74336"/>
                <a:gd name="connsiteX196" fmla="*/ 185053 w 337425"/>
                <a:gd name="connsiteY196" fmla="*/ 71182 h 74336"/>
                <a:gd name="connsiteX197" fmla="*/ 182663 w 337425"/>
                <a:gd name="connsiteY197" fmla="*/ 66998 h 74336"/>
                <a:gd name="connsiteX198" fmla="*/ 165029 w 337425"/>
                <a:gd name="connsiteY198" fmla="*/ 55342 h 74336"/>
                <a:gd name="connsiteX199" fmla="*/ 165029 w 337425"/>
                <a:gd name="connsiteY199" fmla="*/ 52652 h 74336"/>
                <a:gd name="connsiteX200" fmla="*/ 177283 w 337425"/>
                <a:gd name="connsiteY200" fmla="*/ 52652 h 74336"/>
                <a:gd name="connsiteX201" fmla="*/ 177283 w 337425"/>
                <a:gd name="connsiteY201" fmla="*/ 54744 h 74336"/>
                <a:gd name="connsiteX202" fmla="*/ 174294 w 337425"/>
                <a:gd name="connsiteY202" fmla="*/ 60722 h 74336"/>
                <a:gd name="connsiteX203" fmla="*/ 172202 w 337425"/>
                <a:gd name="connsiteY203" fmla="*/ 68193 h 74336"/>
                <a:gd name="connsiteX204" fmla="*/ 172202 w 337425"/>
                <a:gd name="connsiteY204" fmla="*/ 74171 h 74336"/>
                <a:gd name="connsiteX205" fmla="*/ 169811 w 337425"/>
                <a:gd name="connsiteY205" fmla="*/ 74171 h 74336"/>
                <a:gd name="connsiteX206" fmla="*/ 169811 w 337425"/>
                <a:gd name="connsiteY206" fmla="*/ 67895 h 74336"/>
                <a:gd name="connsiteX207" fmla="*/ 171605 w 337425"/>
                <a:gd name="connsiteY207" fmla="*/ 61020 h 74336"/>
                <a:gd name="connsiteX208" fmla="*/ 174593 w 337425"/>
                <a:gd name="connsiteY208" fmla="*/ 55342 h 74336"/>
                <a:gd name="connsiteX209" fmla="*/ 159051 w 337425"/>
                <a:gd name="connsiteY209" fmla="*/ 73872 h 74336"/>
                <a:gd name="connsiteX210" fmla="*/ 156661 w 337425"/>
                <a:gd name="connsiteY210" fmla="*/ 73872 h 74336"/>
                <a:gd name="connsiteX211" fmla="*/ 156661 w 337425"/>
                <a:gd name="connsiteY211" fmla="*/ 56538 h 74336"/>
                <a:gd name="connsiteX212" fmla="*/ 154569 w 337425"/>
                <a:gd name="connsiteY212" fmla="*/ 58331 h 74336"/>
                <a:gd name="connsiteX213" fmla="*/ 152177 w 337425"/>
                <a:gd name="connsiteY213" fmla="*/ 59825 h 74336"/>
                <a:gd name="connsiteX214" fmla="*/ 152177 w 337425"/>
                <a:gd name="connsiteY214" fmla="*/ 57135 h 74336"/>
                <a:gd name="connsiteX215" fmla="*/ 155465 w 337425"/>
                <a:gd name="connsiteY215" fmla="*/ 54744 h 74336"/>
                <a:gd name="connsiteX216" fmla="*/ 157258 w 337425"/>
                <a:gd name="connsiteY216" fmla="*/ 51755 h 74336"/>
                <a:gd name="connsiteX217" fmla="*/ 158752 w 337425"/>
                <a:gd name="connsiteY217" fmla="*/ 51755 h 74336"/>
                <a:gd name="connsiteX218" fmla="*/ 136935 w 337425"/>
                <a:gd name="connsiteY218" fmla="*/ 65205 h 74336"/>
                <a:gd name="connsiteX219" fmla="*/ 136935 w 337425"/>
                <a:gd name="connsiteY219" fmla="*/ 67895 h 74336"/>
                <a:gd name="connsiteX220" fmla="*/ 136935 w 337425"/>
                <a:gd name="connsiteY220" fmla="*/ 69987 h 74336"/>
                <a:gd name="connsiteX221" fmla="*/ 139028 w 337425"/>
                <a:gd name="connsiteY221" fmla="*/ 69987 h 74336"/>
                <a:gd name="connsiteX222" fmla="*/ 141418 w 337425"/>
                <a:gd name="connsiteY222" fmla="*/ 69987 h 74336"/>
                <a:gd name="connsiteX223" fmla="*/ 142912 w 337425"/>
                <a:gd name="connsiteY223" fmla="*/ 66400 h 74336"/>
                <a:gd name="connsiteX224" fmla="*/ 142912 w 337425"/>
                <a:gd name="connsiteY224" fmla="*/ 62814 h 74336"/>
                <a:gd name="connsiteX225" fmla="*/ 140522 w 337425"/>
                <a:gd name="connsiteY225" fmla="*/ 61020 h 74336"/>
                <a:gd name="connsiteX226" fmla="*/ 137533 w 337425"/>
                <a:gd name="connsiteY226" fmla="*/ 61020 h 74336"/>
                <a:gd name="connsiteX227" fmla="*/ 137533 w 337425"/>
                <a:gd name="connsiteY227" fmla="*/ 64308 h 74336"/>
                <a:gd name="connsiteX228" fmla="*/ 147694 w 337425"/>
                <a:gd name="connsiteY228" fmla="*/ 56239 h 74336"/>
                <a:gd name="connsiteX229" fmla="*/ 145304 w 337425"/>
                <a:gd name="connsiteY229" fmla="*/ 56239 h 74336"/>
                <a:gd name="connsiteX230" fmla="*/ 145304 w 337425"/>
                <a:gd name="connsiteY230" fmla="*/ 53848 h 74336"/>
                <a:gd name="connsiteX231" fmla="*/ 143211 w 337425"/>
                <a:gd name="connsiteY231" fmla="*/ 53848 h 74336"/>
                <a:gd name="connsiteX232" fmla="*/ 141119 w 337425"/>
                <a:gd name="connsiteY232" fmla="*/ 53848 h 74336"/>
                <a:gd name="connsiteX233" fmla="*/ 139326 w 337425"/>
                <a:gd name="connsiteY233" fmla="*/ 56239 h 74336"/>
                <a:gd name="connsiteX234" fmla="*/ 139326 w 337425"/>
                <a:gd name="connsiteY234" fmla="*/ 61020 h 74336"/>
                <a:gd name="connsiteX235" fmla="*/ 141418 w 337425"/>
                <a:gd name="connsiteY235" fmla="*/ 59227 h 74336"/>
                <a:gd name="connsiteX236" fmla="*/ 147694 w 337425"/>
                <a:gd name="connsiteY236" fmla="*/ 61320 h 74336"/>
                <a:gd name="connsiteX237" fmla="*/ 149189 w 337425"/>
                <a:gd name="connsiteY237" fmla="*/ 66699 h 74336"/>
                <a:gd name="connsiteX238" fmla="*/ 149189 w 337425"/>
                <a:gd name="connsiteY238" fmla="*/ 70285 h 74336"/>
                <a:gd name="connsiteX239" fmla="*/ 147097 w 337425"/>
                <a:gd name="connsiteY239" fmla="*/ 72676 h 74336"/>
                <a:gd name="connsiteX240" fmla="*/ 143809 w 337425"/>
                <a:gd name="connsiteY240" fmla="*/ 72676 h 74336"/>
                <a:gd name="connsiteX241" fmla="*/ 139326 w 337425"/>
                <a:gd name="connsiteY241" fmla="*/ 69389 h 74336"/>
                <a:gd name="connsiteX242" fmla="*/ 139326 w 337425"/>
                <a:gd name="connsiteY242" fmla="*/ 61320 h 74336"/>
                <a:gd name="connsiteX243" fmla="*/ 141717 w 337425"/>
                <a:gd name="connsiteY243" fmla="*/ 52353 h 74336"/>
                <a:gd name="connsiteX244" fmla="*/ 146798 w 337425"/>
                <a:gd name="connsiteY244" fmla="*/ 50560 h 74336"/>
                <a:gd name="connsiteX245" fmla="*/ 150384 w 337425"/>
                <a:gd name="connsiteY245" fmla="*/ 52652 h 74336"/>
                <a:gd name="connsiteX246" fmla="*/ 150384 w 337425"/>
                <a:gd name="connsiteY246" fmla="*/ 56538 h 74336"/>
                <a:gd name="connsiteX247" fmla="*/ 127072 w 337425"/>
                <a:gd name="connsiteY247" fmla="*/ 70585 h 74336"/>
                <a:gd name="connsiteX248" fmla="*/ 134246 w 337425"/>
                <a:gd name="connsiteY248" fmla="*/ 49066 h 74336"/>
                <a:gd name="connsiteX249" fmla="*/ 133946 w 337425"/>
                <a:gd name="connsiteY249" fmla="*/ 49066 h 74336"/>
                <a:gd name="connsiteX250" fmla="*/ 127072 w 337425"/>
                <a:gd name="connsiteY250" fmla="*/ 70883 h 74336"/>
                <a:gd name="connsiteX251" fmla="*/ 113025 w 337425"/>
                <a:gd name="connsiteY251" fmla="*/ 61917 h 74336"/>
                <a:gd name="connsiteX252" fmla="*/ 115416 w 337425"/>
                <a:gd name="connsiteY252" fmla="*/ 61917 h 74336"/>
                <a:gd name="connsiteX253" fmla="*/ 115416 w 337425"/>
                <a:gd name="connsiteY253" fmla="*/ 65205 h 74336"/>
                <a:gd name="connsiteX254" fmla="*/ 120468 w 337425"/>
                <a:gd name="connsiteY254" fmla="*/ 65533 h 74336"/>
                <a:gd name="connsiteX255" fmla="*/ 120796 w 337425"/>
                <a:gd name="connsiteY255" fmla="*/ 65205 h 74336"/>
                <a:gd name="connsiteX256" fmla="*/ 122290 w 337425"/>
                <a:gd name="connsiteY256" fmla="*/ 61618 h 74336"/>
                <a:gd name="connsiteX257" fmla="*/ 122290 w 337425"/>
                <a:gd name="connsiteY257" fmla="*/ 58032 h 74336"/>
                <a:gd name="connsiteX258" fmla="*/ 119600 w 337425"/>
                <a:gd name="connsiteY258" fmla="*/ 56239 h 74336"/>
                <a:gd name="connsiteX259" fmla="*/ 117509 w 337425"/>
                <a:gd name="connsiteY259" fmla="*/ 56239 h 74336"/>
                <a:gd name="connsiteX260" fmla="*/ 115716 w 337425"/>
                <a:gd name="connsiteY260" fmla="*/ 56239 h 74336"/>
                <a:gd name="connsiteX261" fmla="*/ 113623 w 337425"/>
                <a:gd name="connsiteY261" fmla="*/ 56239 h 74336"/>
                <a:gd name="connsiteX262" fmla="*/ 116910 w 337425"/>
                <a:gd name="connsiteY262" fmla="*/ 45479 h 74336"/>
                <a:gd name="connsiteX263" fmla="*/ 126175 w 337425"/>
                <a:gd name="connsiteY263" fmla="*/ 47273 h 74336"/>
                <a:gd name="connsiteX264" fmla="*/ 126175 w 337425"/>
                <a:gd name="connsiteY264" fmla="*/ 49962 h 74336"/>
                <a:gd name="connsiteX265" fmla="*/ 118704 w 337425"/>
                <a:gd name="connsiteY265" fmla="*/ 48468 h 74336"/>
                <a:gd name="connsiteX266" fmla="*/ 116910 w 337425"/>
                <a:gd name="connsiteY266" fmla="*/ 53848 h 74336"/>
                <a:gd name="connsiteX267" fmla="*/ 120796 w 337425"/>
                <a:gd name="connsiteY267" fmla="*/ 53848 h 74336"/>
                <a:gd name="connsiteX268" fmla="*/ 124681 w 337425"/>
                <a:gd name="connsiteY268" fmla="*/ 56538 h 74336"/>
                <a:gd name="connsiteX269" fmla="*/ 124681 w 337425"/>
                <a:gd name="connsiteY269" fmla="*/ 61917 h 74336"/>
                <a:gd name="connsiteX270" fmla="*/ 122589 w 337425"/>
                <a:gd name="connsiteY270" fmla="*/ 66699 h 74336"/>
                <a:gd name="connsiteX271" fmla="*/ 117509 w 337425"/>
                <a:gd name="connsiteY271" fmla="*/ 68193 h 74336"/>
                <a:gd name="connsiteX272" fmla="*/ 113324 w 337425"/>
                <a:gd name="connsiteY272" fmla="*/ 65802 h 74336"/>
                <a:gd name="connsiteX273" fmla="*/ 113324 w 337425"/>
                <a:gd name="connsiteY273" fmla="*/ 61320 h 74336"/>
                <a:gd name="connsiteX274" fmla="*/ 104059 w 337425"/>
                <a:gd name="connsiteY274" fmla="*/ 69090 h 74336"/>
                <a:gd name="connsiteX275" fmla="*/ 101669 w 337425"/>
                <a:gd name="connsiteY275" fmla="*/ 69090 h 74336"/>
                <a:gd name="connsiteX276" fmla="*/ 105553 w 337425"/>
                <a:gd name="connsiteY276" fmla="*/ 52951 h 74336"/>
                <a:gd name="connsiteX277" fmla="*/ 102863 w 337425"/>
                <a:gd name="connsiteY277" fmla="*/ 52951 h 74336"/>
                <a:gd name="connsiteX278" fmla="*/ 100174 w 337425"/>
                <a:gd name="connsiteY278" fmla="*/ 52951 h 74336"/>
                <a:gd name="connsiteX279" fmla="*/ 100174 w 337425"/>
                <a:gd name="connsiteY279" fmla="*/ 50560 h 74336"/>
                <a:gd name="connsiteX280" fmla="*/ 104059 w 337425"/>
                <a:gd name="connsiteY280" fmla="*/ 50560 h 74336"/>
                <a:gd name="connsiteX281" fmla="*/ 106749 w 337425"/>
                <a:gd name="connsiteY281" fmla="*/ 48468 h 74336"/>
                <a:gd name="connsiteX282" fmla="*/ 108244 w 337425"/>
                <a:gd name="connsiteY282" fmla="*/ 48468 h 74336"/>
                <a:gd name="connsiteX283" fmla="*/ 93001 w 337425"/>
                <a:gd name="connsiteY283" fmla="*/ 63711 h 74336"/>
                <a:gd name="connsiteX284" fmla="*/ 93001 w 337425"/>
                <a:gd name="connsiteY284" fmla="*/ 66101 h 74336"/>
                <a:gd name="connsiteX285" fmla="*/ 80747 w 337425"/>
                <a:gd name="connsiteY285" fmla="*/ 62216 h 74336"/>
                <a:gd name="connsiteX286" fmla="*/ 80747 w 337425"/>
                <a:gd name="connsiteY286" fmla="*/ 60423 h 74336"/>
                <a:gd name="connsiteX287" fmla="*/ 82839 w 337425"/>
                <a:gd name="connsiteY287" fmla="*/ 58331 h 74336"/>
                <a:gd name="connsiteX288" fmla="*/ 86426 w 337425"/>
                <a:gd name="connsiteY288" fmla="*/ 55940 h 74336"/>
                <a:gd name="connsiteX289" fmla="*/ 91805 w 337425"/>
                <a:gd name="connsiteY289" fmla="*/ 52951 h 74336"/>
                <a:gd name="connsiteX290" fmla="*/ 93598 w 337425"/>
                <a:gd name="connsiteY290" fmla="*/ 50261 h 74336"/>
                <a:gd name="connsiteX291" fmla="*/ 93598 w 337425"/>
                <a:gd name="connsiteY291" fmla="*/ 47273 h 74336"/>
                <a:gd name="connsiteX292" fmla="*/ 91208 w 337425"/>
                <a:gd name="connsiteY292" fmla="*/ 45479 h 74336"/>
                <a:gd name="connsiteX293" fmla="*/ 88518 w 337425"/>
                <a:gd name="connsiteY293" fmla="*/ 45479 h 74336"/>
                <a:gd name="connsiteX294" fmla="*/ 86725 w 337425"/>
                <a:gd name="connsiteY294" fmla="*/ 48169 h 74336"/>
                <a:gd name="connsiteX295" fmla="*/ 84333 w 337425"/>
                <a:gd name="connsiteY295" fmla="*/ 48169 h 74336"/>
                <a:gd name="connsiteX296" fmla="*/ 87322 w 337425"/>
                <a:gd name="connsiteY296" fmla="*/ 44284 h 74336"/>
                <a:gd name="connsiteX297" fmla="*/ 91805 w 337425"/>
                <a:gd name="connsiteY297" fmla="*/ 44284 h 74336"/>
                <a:gd name="connsiteX298" fmla="*/ 95691 w 337425"/>
                <a:gd name="connsiteY298" fmla="*/ 47273 h 74336"/>
                <a:gd name="connsiteX299" fmla="*/ 95691 w 337425"/>
                <a:gd name="connsiteY299" fmla="*/ 52054 h 74336"/>
                <a:gd name="connsiteX300" fmla="*/ 95691 w 337425"/>
                <a:gd name="connsiteY300" fmla="*/ 54146 h 74336"/>
                <a:gd name="connsiteX301" fmla="*/ 93598 w 337425"/>
                <a:gd name="connsiteY301" fmla="*/ 56239 h 74336"/>
                <a:gd name="connsiteX302" fmla="*/ 89116 w 337425"/>
                <a:gd name="connsiteY302" fmla="*/ 58629 h 74336"/>
                <a:gd name="connsiteX303" fmla="*/ 85828 w 337425"/>
                <a:gd name="connsiteY303" fmla="*/ 60423 h 74336"/>
                <a:gd name="connsiteX304" fmla="*/ 85828 w 337425"/>
                <a:gd name="connsiteY304" fmla="*/ 60423 h 74336"/>
                <a:gd name="connsiteX305" fmla="*/ 73275 w 337425"/>
                <a:gd name="connsiteY305" fmla="*/ 59825 h 74336"/>
                <a:gd name="connsiteX306" fmla="*/ 70885 w 337425"/>
                <a:gd name="connsiteY306" fmla="*/ 59825 h 74336"/>
                <a:gd name="connsiteX307" fmla="*/ 75666 w 337425"/>
                <a:gd name="connsiteY307" fmla="*/ 43686 h 74336"/>
                <a:gd name="connsiteX308" fmla="*/ 73275 w 337425"/>
                <a:gd name="connsiteY308" fmla="*/ 43686 h 74336"/>
                <a:gd name="connsiteX309" fmla="*/ 70286 w 337425"/>
                <a:gd name="connsiteY309" fmla="*/ 43686 h 74336"/>
                <a:gd name="connsiteX310" fmla="*/ 70286 w 337425"/>
                <a:gd name="connsiteY310" fmla="*/ 41295 h 74336"/>
                <a:gd name="connsiteX311" fmla="*/ 74172 w 337425"/>
                <a:gd name="connsiteY311" fmla="*/ 41295 h 74336"/>
                <a:gd name="connsiteX312" fmla="*/ 77161 w 337425"/>
                <a:gd name="connsiteY312" fmla="*/ 39203 h 74336"/>
                <a:gd name="connsiteX313" fmla="*/ 77161 w 337425"/>
                <a:gd name="connsiteY313" fmla="*/ 39203 h 74336"/>
                <a:gd name="connsiteX314" fmla="*/ 54446 w 337425"/>
                <a:gd name="connsiteY314" fmla="*/ 45180 h 74336"/>
                <a:gd name="connsiteX315" fmla="*/ 54446 w 337425"/>
                <a:gd name="connsiteY315" fmla="*/ 47870 h 74336"/>
                <a:gd name="connsiteX316" fmla="*/ 54446 w 337425"/>
                <a:gd name="connsiteY316" fmla="*/ 50261 h 74336"/>
                <a:gd name="connsiteX317" fmla="*/ 54446 w 337425"/>
                <a:gd name="connsiteY317" fmla="*/ 50261 h 74336"/>
                <a:gd name="connsiteX318" fmla="*/ 57435 w 337425"/>
                <a:gd name="connsiteY318" fmla="*/ 50261 h 74336"/>
                <a:gd name="connsiteX319" fmla="*/ 59527 w 337425"/>
                <a:gd name="connsiteY319" fmla="*/ 47273 h 74336"/>
                <a:gd name="connsiteX320" fmla="*/ 59527 w 337425"/>
                <a:gd name="connsiteY320" fmla="*/ 43686 h 74336"/>
                <a:gd name="connsiteX321" fmla="*/ 57435 w 337425"/>
                <a:gd name="connsiteY321" fmla="*/ 41594 h 74336"/>
                <a:gd name="connsiteX322" fmla="*/ 54446 w 337425"/>
                <a:gd name="connsiteY322" fmla="*/ 41594 h 74336"/>
                <a:gd name="connsiteX323" fmla="*/ 52354 w 337425"/>
                <a:gd name="connsiteY323" fmla="*/ 44284 h 74336"/>
                <a:gd name="connsiteX324" fmla="*/ 64310 w 337425"/>
                <a:gd name="connsiteY324" fmla="*/ 39502 h 74336"/>
                <a:gd name="connsiteX325" fmla="*/ 62217 w 337425"/>
                <a:gd name="connsiteY325" fmla="*/ 39502 h 74336"/>
                <a:gd name="connsiteX326" fmla="*/ 62217 w 337425"/>
                <a:gd name="connsiteY326" fmla="*/ 37111 h 74336"/>
                <a:gd name="connsiteX327" fmla="*/ 60424 w 337425"/>
                <a:gd name="connsiteY327" fmla="*/ 35019 h 74336"/>
                <a:gd name="connsiteX328" fmla="*/ 58332 w 337425"/>
                <a:gd name="connsiteY328" fmla="*/ 35019 h 74336"/>
                <a:gd name="connsiteX329" fmla="*/ 55642 w 337425"/>
                <a:gd name="connsiteY329" fmla="*/ 36812 h 74336"/>
                <a:gd name="connsiteX330" fmla="*/ 53550 w 337425"/>
                <a:gd name="connsiteY330" fmla="*/ 41295 h 74336"/>
                <a:gd name="connsiteX331" fmla="*/ 56239 w 337425"/>
                <a:gd name="connsiteY331" fmla="*/ 41295 h 74336"/>
                <a:gd name="connsiteX332" fmla="*/ 58631 w 337425"/>
                <a:gd name="connsiteY332" fmla="*/ 41295 h 74336"/>
                <a:gd name="connsiteX333" fmla="*/ 61918 w 337425"/>
                <a:gd name="connsiteY333" fmla="*/ 44582 h 74336"/>
                <a:gd name="connsiteX334" fmla="*/ 61918 w 337425"/>
                <a:gd name="connsiteY334" fmla="*/ 49962 h 74336"/>
                <a:gd name="connsiteX335" fmla="*/ 60125 w 337425"/>
                <a:gd name="connsiteY335" fmla="*/ 53250 h 74336"/>
                <a:gd name="connsiteX336" fmla="*/ 57136 w 337425"/>
                <a:gd name="connsiteY336" fmla="*/ 54744 h 74336"/>
                <a:gd name="connsiteX337" fmla="*/ 53849 w 337425"/>
                <a:gd name="connsiteY337" fmla="*/ 54744 h 74336"/>
                <a:gd name="connsiteX338" fmla="*/ 50263 w 337425"/>
                <a:gd name="connsiteY338" fmla="*/ 50560 h 74336"/>
                <a:gd name="connsiteX339" fmla="*/ 50263 w 337425"/>
                <a:gd name="connsiteY339" fmla="*/ 42491 h 74336"/>
                <a:gd name="connsiteX340" fmla="*/ 55343 w 337425"/>
                <a:gd name="connsiteY340" fmla="*/ 34720 h 74336"/>
                <a:gd name="connsiteX341" fmla="*/ 60424 w 337425"/>
                <a:gd name="connsiteY341" fmla="*/ 34720 h 74336"/>
                <a:gd name="connsiteX342" fmla="*/ 63413 w 337425"/>
                <a:gd name="connsiteY342" fmla="*/ 37410 h 74336"/>
                <a:gd name="connsiteX343" fmla="*/ 63413 w 337425"/>
                <a:gd name="connsiteY343" fmla="*/ 41893 h 74336"/>
                <a:gd name="connsiteX344" fmla="*/ 38905 w 337425"/>
                <a:gd name="connsiteY344" fmla="*/ 40099 h 74336"/>
                <a:gd name="connsiteX345" fmla="*/ 40998 w 337425"/>
                <a:gd name="connsiteY345" fmla="*/ 42192 h 74336"/>
                <a:gd name="connsiteX346" fmla="*/ 36215 w 337425"/>
                <a:gd name="connsiteY346" fmla="*/ 45479 h 74336"/>
                <a:gd name="connsiteX347" fmla="*/ 30835 w 337425"/>
                <a:gd name="connsiteY347" fmla="*/ 45479 h 74336"/>
                <a:gd name="connsiteX348" fmla="*/ 26951 w 337425"/>
                <a:gd name="connsiteY348" fmla="*/ 41893 h 74336"/>
                <a:gd name="connsiteX349" fmla="*/ 26951 w 337425"/>
                <a:gd name="connsiteY349" fmla="*/ 36812 h 74336"/>
                <a:gd name="connsiteX350" fmla="*/ 28445 w 337425"/>
                <a:gd name="connsiteY350" fmla="*/ 31133 h 74336"/>
                <a:gd name="connsiteX351" fmla="*/ 32031 w 337425"/>
                <a:gd name="connsiteY351" fmla="*/ 26650 h 74336"/>
                <a:gd name="connsiteX352" fmla="*/ 36514 w 337425"/>
                <a:gd name="connsiteY352" fmla="*/ 24857 h 74336"/>
                <a:gd name="connsiteX353" fmla="*/ 41296 w 337425"/>
                <a:gd name="connsiteY353" fmla="*/ 24857 h 74336"/>
                <a:gd name="connsiteX354" fmla="*/ 44882 w 337425"/>
                <a:gd name="connsiteY354" fmla="*/ 28742 h 74336"/>
                <a:gd name="connsiteX355" fmla="*/ 44882 w 337425"/>
                <a:gd name="connsiteY355" fmla="*/ 34122 h 74336"/>
                <a:gd name="connsiteX356" fmla="*/ 42192 w 337425"/>
                <a:gd name="connsiteY356" fmla="*/ 34122 h 74336"/>
                <a:gd name="connsiteX357" fmla="*/ 42192 w 337425"/>
                <a:gd name="connsiteY357" fmla="*/ 30237 h 74336"/>
                <a:gd name="connsiteX358" fmla="*/ 39802 w 337425"/>
                <a:gd name="connsiteY358" fmla="*/ 27846 h 74336"/>
                <a:gd name="connsiteX359" fmla="*/ 36215 w 337425"/>
                <a:gd name="connsiteY359" fmla="*/ 27846 h 74336"/>
                <a:gd name="connsiteX360" fmla="*/ 32927 w 337425"/>
                <a:gd name="connsiteY360" fmla="*/ 29639 h 74336"/>
                <a:gd name="connsiteX361" fmla="*/ 30537 w 337425"/>
                <a:gd name="connsiteY361" fmla="*/ 33226 h 74336"/>
                <a:gd name="connsiteX362" fmla="*/ 29042 w 337425"/>
                <a:gd name="connsiteY362" fmla="*/ 37708 h 74336"/>
                <a:gd name="connsiteX363" fmla="*/ 29042 w 337425"/>
                <a:gd name="connsiteY363" fmla="*/ 41295 h 74336"/>
                <a:gd name="connsiteX364" fmla="*/ 31732 w 337425"/>
                <a:gd name="connsiteY364" fmla="*/ 43985 h 74336"/>
                <a:gd name="connsiteX365" fmla="*/ 35319 w 337425"/>
                <a:gd name="connsiteY365" fmla="*/ 43985 h 74336"/>
                <a:gd name="connsiteX366" fmla="*/ 38905 w 337425"/>
                <a:gd name="connsiteY366" fmla="*/ 41295 h 74336"/>
                <a:gd name="connsiteX367" fmla="*/ 6926 w 337425"/>
                <a:gd name="connsiteY367" fmla="*/ 31133 h 74336"/>
                <a:gd name="connsiteX368" fmla="*/ 17685 w 337425"/>
                <a:gd name="connsiteY368" fmla="*/ 13201 h 74336"/>
                <a:gd name="connsiteX369" fmla="*/ 29640 w 337425"/>
                <a:gd name="connsiteY369" fmla="*/ 20673 h 74336"/>
                <a:gd name="connsiteX370" fmla="*/ 29640 w 337425"/>
                <a:gd name="connsiteY370" fmla="*/ 22765 h 74336"/>
                <a:gd name="connsiteX371" fmla="*/ 19777 w 337425"/>
                <a:gd name="connsiteY371" fmla="*/ 16489 h 74336"/>
                <a:gd name="connsiteX372" fmla="*/ 16490 w 337425"/>
                <a:gd name="connsiteY372" fmla="*/ 22167 h 74336"/>
                <a:gd name="connsiteX373" fmla="*/ 25456 w 337425"/>
                <a:gd name="connsiteY373" fmla="*/ 27846 h 74336"/>
                <a:gd name="connsiteX374" fmla="*/ 25456 w 337425"/>
                <a:gd name="connsiteY374" fmla="*/ 30237 h 74336"/>
                <a:gd name="connsiteX375" fmla="*/ 16490 w 337425"/>
                <a:gd name="connsiteY375" fmla="*/ 24259 h 74336"/>
                <a:gd name="connsiteX376" fmla="*/ 12604 w 337425"/>
                <a:gd name="connsiteY376" fmla="*/ 30237 h 74336"/>
                <a:gd name="connsiteX377" fmla="*/ 22766 w 337425"/>
                <a:gd name="connsiteY377" fmla="*/ 36812 h 74336"/>
                <a:gd name="connsiteX378" fmla="*/ 22766 w 337425"/>
                <a:gd name="connsiteY378" fmla="*/ 38904 h 74336"/>
                <a:gd name="connsiteX379" fmla="*/ -247 w 337425"/>
                <a:gd name="connsiteY379" fmla="*/ 26053 h 74336"/>
                <a:gd name="connsiteX380" fmla="*/ 11409 w 337425"/>
                <a:gd name="connsiteY380" fmla="*/ 8718 h 74336"/>
                <a:gd name="connsiteX381" fmla="*/ 13501 w 337425"/>
                <a:gd name="connsiteY381" fmla="*/ 8718 h 74336"/>
                <a:gd name="connsiteX382" fmla="*/ 1844 w 337425"/>
                <a:gd name="connsiteY382" fmla="*/ 26053 h 7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</a:cxnLst>
              <a:rect l="l" t="t" r="r" b="b"/>
              <a:pathLst>
                <a:path w="337425" h="74336">
                  <a:moveTo>
                    <a:pt x="335386" y="12305"/>
                  </a:moveTo>
                  <a:lnTo>
                    <a:pt x="337179" y="14397"/>
                  </a:lnTo>
                  <a:lnTo>
                    <a:pt x="328213" y="22466"/>
                  </a:lnTo>
                  <a:lnTo>
                    <a:pt x="328213" y="20673"/>
                  </a:lnTo>
                  <a:lnTo>
                    <a:pt x="328213" y="17684"/>
                  </a:lnTo>
                  <a:cubicBezTo>
                    <a:pt x="328064" y="16190"/>
                    <a:pt x="328064" y="14695"/>
                    <a:pt x="328213" y="13201"/>
                  </a:cubicBezTo>
                  <a:cubicBezTo>
                    <a:pt x="328422" y="11109"/>
                    <a:pt x="328422" y="9017"/>
                    <a:pt x="328213" y="6925"/>
                  </a:cubicBezTo>
                  <a:cubicBezTo>
                    <a:pt x="328094" y="5699"/>
                    <a:pt x="327556" y="4534"/>
                    <a:pt x="326719" y="3637"/>
                  </a:cubicBezTo>
                  <a:cubicBezTo>
                    <a:pt x="326121" y="2890"/>
                    <a:pt x="325284" y="2352"/>
                    <a:pt x="324328" y="2143"/>
                  </a:cubicBezTo>
                  <a:cubicBezTo>
                    <a:pt x="323461" y="1784"/>
                    <a:pt x="322504" y="1784"/>
                    <a:pt x="321638" y="2143"/>
                  </a:cubicBezTo>
                  <a:cubicBezTo>
                    <a:pt x="321249" y="3010"/>
                    <a:pt x="321249" y="3966"/>
                    <a:pt x="321638" y="4833"/>
                  </a:cubicBezTo>
                  <a:cubicBezTo>
                    <a:pt x="321310" y="5789"/>
                    <a:pt x="321310" y="6865"/>
                    <a:pt x="321638" y="7821"/>
                  </a:cubicBezTo>
                  <a:lnTo>
                    <a:pt x="319845" y="9316"/>
                  </a:lnTo>
                  <a:cubicBezTo>
                    <a:pt x="318590" y="8031"/>
                    <a:pt x="317843" y="6327"/>
                    <a:pt x="317752" y="4534"/>
                  </a:cubicBezTo>
                  <a:cubicBezTo>
                    <a:pt x="317722" y="2890"/>
                    <a:pt x="318499" y="1336"/>
                    <a:pt x="319845" y="350"/>
                  </a:cubicBezTo>
                  <a:cubicBezTo>
                    <a:pt x="321160" y="-338"/>
                    <a:pt x="322714" y="-338"/>
                    <a:pt x="324029" y="350"/>
                  </a:cubicBezTo>
                  <a:cubicBezTo>
                    <a:pt x="325673" y="409"/>
                    <a:pt x="327197" y="1186"/>
                    <a:pt x="328213" y="2442"/>
                  </a:cubicBezTo>
                  <a:cubicBezTo>
                    <a:pt x="328871" y="3129"/>
                    <a:pt x="329379" y="3936"/>
                    <a:pt x="329707" y="4833"/>
                  </a:cubicBezTo>
                  <a:cubicBezTo>
                    <a:pt x="329887" y="5819"/>
                    <a:pt x="329887" y="6835"/>
                    <a:pt x="329707" y="7821"/>
                  </a:cubicBezTo>
                  <a:cubicBezTo>
                    <a:pt x="329887" y="9614"/>
                    <a:pt x="329887" y="11408"/>
                    <a:pt x="329707" y="13201"/>
                  </a:cubicBezTo>
                  <a:cubicBezTo>
                    <a:pt x="329559" y="14397"/>
                    <a:pt x="329559" y="15592"/>
                    <a:pt x="329707" y="16788"/>
                  </a:cubicBezTo>
                  <a:cubicBezTo>
                    <a:pt x="329559" y="17385"/>
                    <a:pt x="329559" y="17983"/>
                    <a:pt x="329707" y="18581"/>
                  </a:cubicBezTo>
                  <a:close/>
                  <a:moveTo>
                    <a:pt x="315959" y="23363"/>
                  </a:moveTo>
                  <a:lnTo>
                    <a:pt x="314166" y="20972"/>
                  </a:lnTo>
                  <a:lnTo>
                    <a:pt x="319546" y="16788"/>
                  </a:lnTo>
                  <a:lnTo>
                    <a:pt x="321339" y="18880"/>
                  </a:lnTo>
                  <a:close/>
                  <a:moveTo>
                    <a:pt x="303108" y="26949"/>
                  </a:moveTo>
                  <a:cubicBezTo>
                    <a:pt x="304573" y="29041"/>
                    <a:pt x="306395" y="30864"/>
                    <a:pt x="308488" y="32329"/>
                  </a:cubicBezTo>
                  <a:cubicBezTo>
                    <a:pt x="309504" y="32926"/>
                    <a:pt x="310759" y="32926"/>
                    <a:pt x="311776" y="32329"/>
                  </a:cubicBezTo>
                  <a:cubicBezTo>
                    <a:pt x="311776" y="32329"/>
                    <a:pt x="311776" y="32329"/>
                    <a:pt x="311776" y="29340"/>
                  </a:cubicBezTo>
                  <a:cubicBezTo>
                    <a:pt x="310908" y="27069"/>
                    <a:pt x="309683" y="24977"/>
                    <a:pt x="308188" y="23064"/>
                  </a:cubicBezTo>
                  <a:cubicBezTo>
                    <a:pt x="306724" y="20972"/>
                    <a:pt x="304901" y="19148"/>
                    <a:pt x="302809" y="17684"/>
                  </a:cubicBezTo>
                  <a:cubicBezTo>
                    <a:pt x="301793" y="17086"/>
                    <a:pt x="300538" y="17086"/>
                    <a:pt x="299522" y="17684"/>
                  </a:cubicBezTo>
                  <a:cubicBezTo>
                    <a:pt x="298923" y="18581"/>
                    <a:pt x="298923" y="19776"/>
                    <a:pt x="299522" y="20673"/>
                  </a:cubicBezTo>
                  <a:cubicBezTo>
                    <a:pt x="300179" y="23124"/>
                    <a:pt x="301404" y="25365"/>
                    <a:pt x="303108" y="27248"/>
                  </a:cubicBezTo>
                  <a:moveTo>
                    <a:pt x="301315" y="27248"/>
                  </a:moveTo>
                  <a:cubicBezTo>
                    <a:pt x="299910" y="25544"/>
                    <a:pt x="298804" y="23632"/>
                    <a:pt x="298027" y="21570"/>
                  </a:cubicBezTo>
                  <a:cubicBezTo>
                    <a:pt x="297638" y="20195"/>
                    <a:pt x="297638" y="18760"/>
                    <a:pt x="298027" y="17385"/>
                  </a:cubicBezTo>
                  <a:cubicBezTo>
                    <a:pt x="298326" y="16160"/>
                    <a:pt x="299073" y="15114"/>
                    <a:pt x="300119" y="14397"/>
                  </a:cubicBezTo>
                  <a:cubicBezTo>
                    <a:pt x="300896" y="14098"/>
                    <a:pt x="301734" y="14098"/>
                    <a:pt x="302511" y="14397"/>
                  </a:cubicBezTo>
                  <a:lnTo>
                    <a:pt x="305200" y="14397"/>
                  </a:lnTo>
                  <a:lnTo>
                    <a:pt x="308188" y="16489"/>
                  </a:lnTo>
                  <a:cubicBezTo>
                    <a:pt x="309594" y="17565"/>
                    <a:pt x="310819" y="18880"/>
                    <a:pt x="311776" y="20374"/>
                  </a:cubicBezTo>
                  <a:cubicBezTo>
                    <a:pt x="313061" y="22048"/>
                    <a:pt x="314166" y="23841"/>
                    <a:pt x="315063" y="25754"/>
                  </a:cubicBezTo>
                  <a:cubicBezTo>
                    <a:pt x="315272" y="27128"/>
                    <a:pt x="315272" y="28563"/>
                    <a:pt x="315063" y="29938"/>
                  </a:cubicBezTo>
                  <a:cubicBezTo>
                    <a:pt x="314854" y="31193"/>
                    <a:pt x="314077" y="32299"/>
                    <a:pt x="312970" y="32926"/>
                  </a:cubicBezTo>
                  <a:cubicBezTo>
                    <a:pt x="311566" y="34032"/>
                    <a:pt x="309594" y="34032"/>
                    <a:pt x="308188" y="32926"/>
                  </a:cubicBezTo>
                  <a:cubicBezTo>
                    <a:pt x="305379" y="31612"/>
                    <a:pt x="303019" y="29549"/>
                    <a:pt x="301315" y="26949"/>
                  </a:cubicBezTo>
                  <a:moveTo>
                    <a:pt x="291153" y="38605"/>
                  </a:moveTo>
                  <a:lnTo>
                    <a:pt x="292947" y="37111"/>
                  </a:lnTo>
                  <a:cubicBezTo>
                    <a:pt x="293753" y="38037"/>
                    <a:pt x="294799" y="38755"/>
                    <a:pt x="295935" y="39203"/>
                  </a:cubicBezTo>
                  <a:lnTo>
                    <a:pt x="298326" y="39203"/>
                  </a:lnTo>
                  <a:cubicBezTo>
                    <a:pt x="299223" y="38575"/>
                    <a:pt x="299880" y="37589"/>
                    <a:pt x="300119" y="36513"/>
                  </a:cubicBezTo>
                  <a:cubicBezTo>
                    <a:pt x="300358" y="35437"/>
                    <a:pt x="300358" y="34301"/>
                    <a:pt x="300119" y="33226"/>
                  </a:cubicBezTo>
                  <a:cubicBezTo>
                    <a:pt x="299581" y="32150"/>
                    <a:pt x="298595" y="31373"/>
                    <a:pt x="297429" y="31133"/>
                  </a:cubicBezTo>
                  <a:cubicBezTo>
                    <a:pt x="296592" y="30715"/>
                    <a:pt x="295576" y="30715"/>
                    <a:pt x="294740" y="31133"/>
                  </a:cubicBezTo>
                  <a:lnTo>
                    <a:pt x="294740" y="29041"/>
                  </a:lnTo>
                  <a:lnTo>
                    <a:pt x="294740" y="29041"/>
                  </a:lnTo>
                  <a:cubicBezTo>
                    <a:pt x="295606" y="28653"/>
                    <a:pt x="296264" y="27876"/>
                    <a:pt x="296533" y="26949"/>
                  </a:cubicBezTo>
                  <a:cubicBezTo>
                    <a:pt x="296981" y="25993"/>
                    <a:pt x="296981" y="24917"/>
                    <a:pt x="296533" y="23961"/>
                  </a:cubicBezTo>
                  <a:cubicBezTo>
                    <a:pt x="295845" y="23781"/>
                    <a:pt x="295128" y="23781"/>
                    <a:pt x="294440" y="23961"/>
                  </a:cubicBezTo>
                  <a:cubicBezTo>
                    <a:pt x="293663" y="23661"/>
                    <a:pt x="292827" y="23661"/>
                    <a:pt x="292050" y="23961"/>
                  </a:cubicBezTo>
                  <a:cubicBezTo>
                    <a:pt x="292050" y="23961"/>
                    <a:pt x="290555" y="23961"/>
                    <a:pt x="290555" y="26053"/>
                  </a:cubicBezTo>
                  <a:cubicBezTo>
                    <a:pt x="290166" y="27009"/>
                    <a:pt x="290166" y="28085"/>
                    <a:pt x="290555" y="29041"/>
                  </a:cubicBezTo>
                  <a:lnTo>
                    <a:pt x="288464" y="29041"/>
                  </a:lnTo>
                  <a:cubicBezTo>
                    <a:pt x="287895" y="27487"/>
                    <a:pt x="287895" y="25814"/>
                    <a:pt x="288464" y="24259"/>
                  </a:cubicBezTo>
                  <a:cubicBezTo>
                    <a:pt x="288672" y="23004"/>
                    <a:pt x="289450" y="21898"/>
                    <a:pt x="290555" y="21270"/>
                  </a:cubicBezTo>
                  <a:cubicBezTo>
                    <a:pt x="291512" y="20822"/>
                    <a:pt x="292588" y="20822"/>
                    <a:pt x="293544" y="21270"/>
                  </a:cubicBezTo>
                  <a:lnTo>
                    <a:pt x="296234" y="21270"/>
                  </a:lnTo>
                  <a:cubicBezTo>
                    <a:pt x="297071" y="21928"/>
                    <a:pt x="297788" y="22735"/>
                    <a:pt x="298326" y="23661"/>
                  </a:cubicBezTo>
                  <a:cubicBezTo>
                    <a:pt x="298625" y="24439"/>
                    <a:pt x="298625" y="25275"/>
                    <a:pt x="298326" y="26053"/>
                  </a:cubicBezTo>
                  <a:cubicBezTo>
                    <a:pt x="298595" y="26919"/>
                    <a:pt x="298595" y="27876"/>
                    <a:pt x="298326" y="28742"/>
                  </a:cubicBezTo>
                  <a:cubicBezTo>
                    <a:pt x="299372" y="28294"/>
                    <a:pt x="300568" y="28294"/>
                    <a:pt x="301613" y="28742"/>
                  </a:cubicBezTo>
                  <a:cubicBezTo>
                    <a:pt x="302659" y="29490"/>
                    <a:pt x="303556" y="30386"/>
                    <a:pt x="304304" y="31432"/>
                  </a:cubicBezTo>
                  <a:cubicBezTo>
                    <a:pt x="304901" y="33076"/>
                    <a:pt x="304901" y="34869"/>
                    <a:pt x="304304" y="36513"/>
                  </a:cubicBezTo>
                  <a:cubicBezTo>
                    <a:pt x="304064" y="38157"/>
                    <a:pt x="303048" y="39591"/>
                    <a:pt x="301613" y="40398"/>
                  </a:cubicBezTo>
                  <a:cubicBezTo>
                    <a:pt x="300179" y="41026"/>
                    <a:pt x="298565" y="41026"/>
                    <a:pt x="297130" y="40398"/>
                  </a:cubicBezTo>
                  <a:cubicBezTo>
                    <a:pt x="295576" y="39771"/>
                    <a:pt x="294262" y="38725"/>
                    <a:pt x="293245" y="37410"/>
                  </a:cubicBezTo>
                  <a:moveTo>
                    <a:pt x="273221" y="32628"/>
                  </a:moveTo>
                  <a:lnTo>
                    <a:pt x="273221" y="30237"/>
                  </a:lnTo>
                  <a:lnTo>
                    <a:pt x="283980" y="24857"/>
                  </a:lnTo>
                  <a:lnTo>
                    <a:pt x="283980" y="26650"/>
                  </a:lnTo>
                  <a:cubicBezTo>
                    <a:pt x="283831" y="28952"/>
                    <a:pt x="283831" y="31223"/>
                    <a:pt x="283980" y="33524"/>
                  </a:cubicBezTo>
                  <a:cubicBezTo>
                    <a:pt x="284339" y="36244"/>
                    <a:pt x="284817" y="38934"/>
                    <a:pt x="285475" y="41594"/>
                  </a:cubicBezTo>
                  <a:cubicBezTo>
                    <a:pt x="286013" y="43596"/>
                    <a:pt x="286819" y="45509"/>
                    <a:pt x="287865" y="47273"/>
                  </a:cubicBezTo>
                  <a:lnTo>
                    <a:pt x="285773" y="47273"/>
                  </a:lnTo>
                  <a:cubicBezTo>
                    <a:pt x="284698" y="45390"/>
                    <a:pt x="283890" y="43387"/>
                    <a:pt x="283382" y="41295"/>
                  </a:cubicBezTo>
                  <a:cubicBezTo>
                    <a:pt x="282605" y="38874"/>
                    <a:pt x="282097" y="36364"/>
                    <a:pt x="281888" y="33823"/>
                  </a:cubicBezTo>
                  <a:cubicBezTo>
                    <a:pt x="281589" y="31641"/>
                    <a:pt x="281589" y="29430"/>
                    <a:pt x="281888" y="27248"/>
                  </a:cubicBezTo>
                  <a:close/>
                  <a:moveTo>
                    <a:pt x="275911" y="52353"/>
                  </a:moveTo>
                  <a:lnTo>
                    <a:pt x="273818" y="52353"/>
                  </a:lnTo>
                  <a:lnTo>
                    <a:pt x="265749" y="36812"/>
                  </a:lnTo>
                  <a:lnTo>
                    <a:pt x="265749" y="39502"/>
                  </a:lnTo>
                  <a:cubicBezTo>
                    <a:pt x="265420" y="40309"/>
                    <a:pt x="264912" y="41026"/>
                    <a:pt x="264254" y="41594"/>
                  </a:cubicBezTo>
                  <a:lnTo>
                    <a:pt x="264254" y="39203"/>
                  </a:lnTo>
                  <a:cubicBezTo>
                    <a:pt x="265091" y="38127"/>
                    <a:pt x="265689" y="36931"/>
                    <a:pt x="266048" y="35617"/>
                  </a:cubicBezTo>
                  <a:cubicBezTo>
                    <a:pt x="266316" y="34451"/>
                    <a:pt x="266316" y="33195"/>
                    <a:pt x="266048" y="32030"/>
                  </a:cubicBezTo>
                  <a:lnTo>
                    <a:pt x="266048" y="32030"/>
                  </a:lnTo>
                  <a:close/>
                  <a:moveTo>
                    <a:pt x="252898" y="52353"/>
                  </a:moveTo>
                  <a:cubicBezTo>
                    <a:pt x="252807" y="53160"/>
                    <a:pt x="252807" y="53937"/>
                    <a:pt x="252898" y="54744"/>
                  </a:cubicBezTo>
                  <a:cubicBezTo>
                    <a:pt x="253585" y="54924"/>
                    <a:pt x="254302" y="54924"/>
                    <a:pt x="254989" y="54744"/>
                  </a:cubicBezTo>
                  <a:lnTo>
                    <a:pt x="257081" y="54744"/>
                  </a:lnTo>
                  <a:cubicBezTo>
                    <a:pt x="257948" y="54356"/>
                    <a:pt x="258606" y="53579"/>
                    <a:pt x="258875" y="52652"/>
                  </a:cubicBezTo>
                  <a:cubicBezTo>
                    <a:pt x="259293" y="51397"/>
                    <a:pt x="259293" y="50022"/>
                    <a:pt x="258875" y="48767"/>
                  </a:cubicBezTo>
                  <a:cubicBezTo>
                    <a:pt x="258397" y="47452"/>
                    <a:pt x="257590" y="46316"/>
                    <a:pt x="256484" y="45479"/>
                  </a:cubicBezTo>
                  <a:cubicBezTo>
                    <a:pt x="255527" y="45031"/>
                    <a:pt x="254452" y="45031"/>
                    <a:pt x="253495" y="45479"/>
                  </a:cubicBezTo>
                  <a:cubicBezTo>
                    <a:pt x="252538" y="45838"/>
                    <a:pt x="251761" y="46615"/>
                    <a:pt x="251403" y="47571"/>
                  </a:cubicBezTo>
                  <a:cubicBezTo>
                    <a:pt x="251134" y="48737"/>
                    <a:pt x="251134" y="49992"/>
                    <a:pt x="251403" y="51158"/>
                  </a:cubicBezTo>
                  <a:moveTo>
                    <a:pt x="256782" y="39203"/>
                  </a:moveTo>
                  <a:lnTo>
                    <a:pt x="254691" y="39203"/>
                  </a:lnTo>
                  <a:lnTo>
                    <a:pt x="254691" y="37410"/>
                  </a:lnTo>
                  <a:cubicBezTo>
                    <a:pt x="253854" y="36991"/>
                    <a:pt x="252838" y="36991"/>
                    <a:pt x="252001" y="37410"/>
                  </a:cubicBezTo>
                  <a:cubicBezTo>
                    <a:pt x="251522" y="37231"/>
                    <a:pt x="250984" y="37231"/>
                    <a:pt x="250506" y="37410"/>
                  </a:cubicBezTo>
                  <a:cubicBezTo>
                    <a:pt x="250178" y="38366"/>
                    <a:pt x="250178" y="39442"/>
                    <a:pt x="250506" y="40398"/>
                  </a:cubicBezTo>
                  <a:cubicBezTo>
                    <a:pt x="250178" y="42072"/>
                    <a:pt x="250178" y="43806"/>
                    <a:pt x="250506" y="45479"/>
                  </a:cubicBezTo>
                  <a:cubicBezTo>
                    <a:pt x="250178" y="44612"/>
                    <a:pt x="250178" y="43656"/>
                    <a:pt x="250506" y="42789"/>
                  </a:cubicBezTo>
                  <a:cubicBezTo>
                    <a:pt x="251194" y="42580"/>
                    <a:pt x="251911" y="42580"/>
                    <a:pt x="252599" y="42789"/>
                  </a:cubicBezTo>
                  <a:cubicBezTo>
                    <a:pt x="253914" y="42102"/>
                    <a:pt x="255468" y="42102"/>
                    <a:pt x="256782" y="42789"/>
                  </a:cubicBezTo>
                  <a:cubicBezTo>
                    <a:pt x="258427" y="43865"/>
                    <a:pt x="259682" y="45449"/>
                    <a:pt x="260370" y="47273"/>
                  </a:cubicBezTo>
                  <a:cubicBezTo>
                    <a:pt x="260548" y="48558"/>
                    <a:pt x="260548" y="49872"/>
                    <a:pt x="260370" y="51158"/>
                  </a:cubicBezTo>
                  <a:cubicBezTo>
                    <a:pt x="260698" y="52114"/>
                    <a:pt x="260698" y="53190"/>
                    <a:pt x="260370" y="54146"/>
                  </a:cubicBezTo>
                  <a:cubicBezTo>
                    <a:pt x="259712" y="54983"/>
                    <a:pt x="258905" y="55701"/>
                    <a:pt x="257978" y="56239"/>
                  </a:cubicBezTo>
                  <a:cubicBezTo>
                    <a:pt x="256274" y="56956"/>
                    <a:pt x="254332" y="56956"/>
                    <a:pt x="252599" y="56239"/>
                  </a:cubicBezTo>
                  <a:cubicBezTo>
                    <a:pt x="250357" y="54356"/>
                    <a:pt x="248713" y="51875"/>
                    <a:pt x="247817" y="49066"/>
                  </a:cubicBezTo>
                  <a:cubicBezTo>
                    <a:pt x="246412" y="46077"/>
                    <a:pt x="245904" y="42760"/>
                    <a:pt x="246323" y="39502"/>
                  </a:cubicBezTo>
                  <a:cubicBezTo>
                    <a:pt x="246770" y="37679"/>
                    <a:pt x="248116" y="36184"/>
                    <a:pt x="249909" y="35617"/>
                  </a:cubicBezTo>
                  <a:cubicBezTo>
                    <a:pt x="251164" y="35198"/>
                    <a:pt x="252538" y="35198"/>
                    <a:pt x="253794" y="35617"/>
                  </a:cubicBezTo>
                  <a:cubicBezTo>
                    <a:pt x="255079" y="36423"/>
                    <a:pt x="256126" y="37559"/>
                    <a:pt x="256782" y="38904"/>
                  </a:cubicBezTo>
                  <a:moveTo>
                    <a:pt x="242437" y="61320"/>
                  </a:moveTo>
                  <a:lnTo>
                    <a:pt x="240345" y="38306"/>
                  </a:lnTo>
                  <a:lnTo>
                    <a:pt x="242138" y="38306"/>
                  </a:lnTo>
                  <a:lnTo>
                    <a:pt x="244230" y="61618"/>
                  </a:lnTo>
                  <a:close/>
                  <a:moveTo>
                    <a:pt x="236459" y="62814"/>
                  </a:moveTo>
                  <a:lnTo>
                    <a:pt x="234367" y="62814"/>
                  </a:lnTo>
                  <a:lnTo>
                    <a:pt x="229586" y="46077"/>
                  </a:lnTo>
                  <a:lnTo>
                    <a:pt x="228091" y="48169"/>
                  </a:lnTo>
                  <a:lnTo>
                    <a:pt x="225999" y="49962"/>
                  </a:lnTo>
                  <a:lnTo>
                    <a:pt x="225999" y="47571"/>
                  </a:lnTo>
                  <a:cubicBezTo>
                    <a:pt x="226955" y="46615"/>
                    <a:pt x="227763" y="45509"/>
                    <a:pt x="228390" y="44284"/>
                  </a:cubicBezTo>
                  <a:cubicBezTo>
                    <a:pt x="228748" y="43208"/>
                    <a:pt x="228748" y="42072"/>
                    <a:pt x="228390" y="40996"/>
                  </a:cubicBezTo>
                  <a:lnTo>
                    <a:pt x="228390" y="40996"/>
                  </a:lnTo>
                  <a:close/>
                  <a:moveTo>
                    <a:pt x="216435" y="59825"/>
                  </a:moveTo>
                  <a:lnTo>
                    <a:pt x="216435" y="57434"/>
                  </a:lnTo>
                  <a:lnTo>
                    <a:pt x="223608" y="57434"/>
                  </a:lnTo>
                  <a:lnTo>
                    <a:pt x="223608" y="60124"/>
                  </a:lnTo>
                  <a:close/>
                  <a:moveTo>
                    <a:pt x="202388" y="57733"/>
                  </a:moveTo>
                  <a:cubicBezTo>
                    <a:pt x="202717" y="60214"/>
                    <a:pt x="203643" y="62575"/>
                    <a:pt x="205078" y="64607"/>
                  </a:cubicBezTo>
                  <a:cubicBezTo>
                    <a:pt x="205736" y="65623"/>
                    <a:pt x="206871" y="66191"/>
                    <a:pt x="208067" y="66101"/>
                  </a:cubicBezTo>
                  <a:cubicBezTo>
                    <a:pt x="209083" y="65833"/>
                    <a:pt x="209889" y="65025"/>
                    <a:pt x="210158" y="64009"/>
                  </a:cubicBezTo>
                  <a:cubicBezTo>
                    <a:pt x="210906" y="61678"/>
                    <a:pt x="210906" y="59168"/>
                    <a:pt x="210158" y="56836"/>
                  </a:cubicBezTo>
                  <a:cubicBezTo>
                    <a:pt x="209889" y="54296"/>
                    <a:pt x="209083" y="51845"/>
                    <a:pt x="207768" y="49664"/>
                  </a:cubicBezTo>
                  <a:cubicBezTo>
                    <a:pt x="206841" y="49125"/>
                    <a:pt x="205706" y="49125"/>
                    <a:pt x="204779" y="49664"/>
                  </a:cubicBezTo>
                  <a:cubicBezTo>
                    <a:pt x="203733" y="49664"/>
                    <a:pt x="202836" y="50411"/>
                    <a:pt x="202687" y="51457"/>
                  </a:cubicBezTo>
                  <a:cubicBezTo>
                    <a:pt x="202059" y="53908"/>
                    <a:pt x="202059" y="56478"/>
                    <a:pt x="202687" y="58929"/>
                  </a:cubicBezTo>
                  <a:moveTo>
                    <a:pt x="200595" y="58929"/>
                  </a:moveTo>
                  <a:cubicBezTo>
                    <a:pt x="200207" y="56866"/>
                    <a:pt x="200207" y="54714"/>
                    <a:pt x="200595" y="52652"/>
                  </a:cubicBezTo>
                  <a:cubicBezTo>
                    <a:pt x="200326" y="51367"/>
                    <a:pt x="200326" y="50052"/>
                    <a:pt x="200595" y="48767"/>
                  </a:cubicBezTo>
                  <a:cubicBezTo>
                    <a:pt x="201462" y="47840"/>
                    <a:pt x="202627" y="47213"/>
                    <a:pt x="203882" y="46973"/>
                  </a:cubicBezTo>
                  <a:lnTo>
                    <a:pt x="206572" y="46973"/>
                  </a:lnTo>
                  <a:lnTo>
                    <a:pt x="208964" y="48767"/>
                  </a:lnTo>
                  <a:lnTo>
                    <a:pt x="210757" y="52054"/>
                  </a:lnTo>
                  <a:cubicBezTo>
                    <a:pt x="210846" y="53758"/>
                    <a:pt x="210846" y="55432"/>
                    <a:pt x="210757" y="57135"/>
                  </a:cubicBezTo>
                  <a:cubicBezTo>
                    <a:pt x="211026" y="59227"/>
                    <a:pt x="211026" y="61320"/>
                    <a:pt x="210757" y="63411"/>
                  </a:cubicBezTo>
                  <a:cubicBezTo>
                    <a:pt x="210637" y="64727"/>
                    <a:pt x="210099" y="65982"/>
                    <a:pt x="209262" y="66998"/>
                  </a:cubicBezTo>
                  <a:cubicBezTo>
                    <a:pt x="208754" y="68163"/>
                    <a:pt x="207559" y="68911"/>
                    <a:pt x="206274" y="68791"/>
                  </a:cubicBezTo>
                  <a:cubicBezTo>
                    <a:pt x="204480" y="69090"/>
                    <a:pt x="202657" y="68403"/>
                    <a:pt x="201492" y="66998"/>
                  </a:cubicBezTo>
                  <a:cubicBezTo>
                    <a:pt x="199608" y="64577"/>
                    <a:pt x="198473" y="61678"/>
                    <a:pt x="198204" y="58629"/>
                  </a:cubicBezTo>
                  <a:moveTo>
                    <a:pt x="183559" y="64607"/>
                  </a:moveTo>
                  <a:lnTo>
                    <a:pt x="185652" y="64607"/>
                  </a:lnTo>
                  <a:cubicBezTo>
                    <a:pt x="186040" y="65713"/>
                    <a:pt x="186637" y="66729"/>
                    <a:pt x="187445" y="67596"/>
                  </a:cubicBezTo>
                  <a:cubicBezTo>
                    <a:pt x="188192" y="67984"/>
                    <a:pt x="189088" y="67984"/>
                    <a:pt x="189835" y="67596"/>
                  </a:cubicBezTo>
                  <a:cubicBezTo>
                    <a:pt x="190912" y="67566"/>
                    <a:pt x="191928" y="67028"/>
                    <a:pt x="192525" y="66101"/>
                  </a:cubicBezTo>
                  <a:cubicBezTo>
                    <a:pt x="193004" y="65055"/>
                    <a:pt x="193004" y="63860"/>
                    <a:pt x="192525" y="62814"/>
                  </a:cubicBezTo>
                  <a:cubicBezTo>
                    <a:pt x="192883" y="61857"/>
                    <a:pt x="192883" y="60781"/>
                    <a:pt x="192525" y="59825"/>
                  </a:cubicBezTo>
                  <a:cubicBezTo>
                    <a:pt x="191659" y="59466"/>
                    <a:pt x="190702" y="59466"/>
                    <a:pt x="189835" y="59825"/>
                  </a:cubicBezTo>
                  <a:lnTo>
                    <a:pt x="188341" y="59825"/>
                  </a:lnTo>
                  <a:lnTo>
                    <a:pt x="188341" y="57434"/>
                  </a:lnTo>
                  <a:lnTo>
                    <a:pt x="188341" y="57434"/>
                  </a:lnTo>
                  <a:cubicBezTo>
                    <a:pt x="189118" y="57733"/>
                    <a:pt x="189955" y="57733"/>
                    <a:pt x="190732" y="57434"/>
                  </a:cubicBezTo>
                  <a:cubicBezTo>
                    <a:pt x="190732" y="57434"/>
                    <a:pt x="190732" y="55641"/>
                    <a:pt x="190732" y="54445"/>
                  </a:cubicBezTo>
                  <a:cubicBezTo>
                    <a:pt x="191001" y="53668"/>
                    <a:pt x="191001" y="52831"/>
                    <a:pt x="190732" y="52054"/>
                  </a:cubicBezTo>
                  <a:cubicBezTo>
                    <a:pt x="189985" y="51636"/>
                    <a:pt x="189088" y="51636"/>
                    <a:pt x="188341" y="52054"/>
                  </a:cubicBezTo>
                  <a:cubicBezTo>
                    <a:pt x="187684" y="51786"/>
                    <a:pt x="186907" y="51786"/>
                    <a:pt x="186249" y="52054"/>
                  </a:cubicBezTo>
                  <a:cubicBezTo>
                    <a:pt x="185921" y="53130"/>
                    <a:pt x="185921" y="54266"/>
                    <a:pt x="186249" y="55342"/>
                  </a:cubicBezTo>
                  <a:lnTo>
                    <a:pt x="183858" y="55342"/>
                  </a:lnTo>
                  <a:cubicBezTo>
                    <a:pt x="183380" y="53997"/>
                    <a:pt x="183380" y="52503"/>
                    <a:pt x="183858" y="51158"/>
                  </a:cubicBezTo>
                  <a:cubicBezTo>
                    <a:pt x="184844" y="50231"/>
                    <a:pt x="186099" y="49604"/>
                    <a:pt x="187445" y="49364"/>
                  </a:cubicBezTo>
                  <a:lnTo>
                    <a:pt x="190434" y="49364"/>
                  </a:lnTo>
                  <a:cubicBezTo>
                    <a:pt x="191270" y="49903"/>
                    <a:pt x="191987" y="50620"/>
                    <a:pt x="192525" y="51457"/>
                  </a:cubicBezTo>
                  <a:cubicBezTo>
                    <a:pt x="192644" y="52353"/>
                    <a:pt x="192644" y="53250"/>
                    <a:pt x="192525" y="54146"/>
                  </a:cubicBezTo>
                  <a:cubicBezTo>
                    <a:pt x="192675" y="55043"/>
                    <a:pt x="192675" y="55940"/>
                    <a:pt x="192525" y="56836"/>
                  </a:cubicBezTo>
                  <a:cubicBezTo>
                    <a:pt x="192167" y="57643"/>
                    <a:pt x="191539" y="58271"/>
                    <a:pt x="190732" y="58629"/>
                  </a:cubicBezTo>
                  <a:cubicBezTo>
                    <a:pt x="191867" y="58929"/>
                    <a:pt x="192914" y="59556"/>
                    <a:pt x="193721" y="60423"/>
                  </a:cubicBezTo>
                  <a:cubicBezTo>
                    <a:pt x="194020" y="61499"/>
                    <a:pt x="194020" y="62634"/>
                    <a:pt x="193721" y="63711"/>
                  </a:cubicBezTo>
                  <a:cubicBezTo>
                    <a:pt x="194348" y="65354"/>
                    <a:pt x="194348" y="67147"/>
                    <a:pt x="193721" y="68791"/>
                  </a:cubicBezTo>
                  <a:cubicBezTo>
                    <a:pt x="192644" y="70226"/>
                    <a:pt x="191001" y="71093"/>
                    <a:pt x="189238" y="71182"/>
                  </a:cubicBezTo>
                  <a:cubicBezTo>
                    <a:pt x="187893" y="71720"/>
                    <a:pt x="186399" y="71720"/>
                    <a:pt x="185053" y="71182"/>
                  </a:cubicBezTo>
                  <a:cubicBezTo>
                    <a:pt x="183828" y="70076"/>
                    <a:pt x="182991" y="68612"/>
                    <a:pt x="182663" y="66998"/>
                  </a:cubicBezTo>
                  <a:moveTo>
                    <a:pt x="165029" y="55342"/>
                  </a:moveTo>
                  <a:lnTo>
                    <a:pt x="165029" y="52652"/>
                  </a:lnTo>
                  <a:lnTo>
                    <a:pt x="177283" y="52652"/>
                  </a:lnTo>
                  <a:lnTo>
                    <a:pt x="177283" y="54744"/>
                  </a:lnTo>
                  <a:cubicBezTo>
                    <a:pt x="176057" y="56597"/>
                    <a:pt x="175041" y="58629"/>
                    <a:pt x="174294" y="60722"/>
                  </a:cubicBezTo>
                  <a:cubicBezTo>
                    <a:pt x="173278" y="63113"/>
                    <a:pt x="172560" y="65623"/>
                    <a:pt x="172202" y="68193"/>
                  </a:cubicBezTo>
                  <a:cubicBezTo>
                    <a:pt x="172052" y="70196"/>
                    <a:pt x="172052" y="72168"/>
                    <a:pt x="172202" y="74171"/>
                  </a:cubicBezTo>
                  <a:lnTo>
                    <a:pt x="169811" y="74171"/>
                  </a:lnTo>
                  <a:cubicBezTo>
                    <a:pt x="169542" y="72079"/>
                    <a:pt x="169542" y="69987"/>
                    <a:pt x="169811" y="67895"/>
                  </a:cubicBezTo>
                  <a:cubicBezTo>
                    <a:pt x="170080" y="65533"/>
                    <a:pt x="170678" y="63232"/>
                    <a:pt x="171605" y="61020"/>
                  </a:cubicBezTo>
                  <a:cubicBezTo>
                    <a:pt x="172291" y="58988"/>
                    <a:pt x="173307" y="57076"/>
                    <a:pt x="174593" y="55342"/>
                  </a:cubicBezTo>
                  <a:close/>
                  <a:moveTo>
                    <a:pt x="159051" y="73872"/>
                  </a:moveTo>
                  <a:lnTo>
                    <a:pt x="156661" y="73872"/>
                  </a:lnTo>
                  <a:lnTo>
                    <a:pt x="156661" y="56538"/>
                  </a:lnTo>
                  <a:lnTo>
                    <a:pt x="154569" y="58331"/>
                  </a:lnTo>
                  <a:lnTo>
                    <a:pt x="152177" y="59825"/>
                  </a:lnTo>
                  <a:lnTo>
                    <a:pt x="152177" y="57135"/>
                  </a:lnTo>
                  <a:lnTo>
                    <a:pt x="155465" y="54744"/>
                  </a:lnTo>
                  <a:cubicBezTo>
                    <a:pt x="156332" y="53937"/>
                    <a:pt x="156959" y="52891"/>
                    <a:pt x="157258" y="51755"/>
                  </a:cubicBezTo>
                  <a:lnTo>
                    <a:pt x="158752" y="51755"/>
                  </a:lnTo>
                  <a:close/>
                  <a:moveTo>
                    <a:pt x="136935" y="65205"/>
                  </a:moveTo>
                  <a:cubicBezTo>
                    <a:pt x="136786" y="66101"/>
                    <a:pt x="136786" y="66998"/>
                    <a:pt x="136935" y="67895"/>
                  </a:cubicBezTo>
                  <a:cubicBezTo>
                    <a:pt x="136935" y="67895"/>
                    <a:pt x="136935" y="69688"/>
                    <a:pt x="136935" y="69987"/>
                  </a:cubicBezTo>
                  <a:cubicBezTo>
                    <a:pt x="137593" y="70256"/>
                    <a:pt x="138370" y="70256"/>
                    <a:pt x="139028" y="69987"/>
                  </a:cubicBezTo>
                  <a:cubicBezTo>
                    <a:pt x="139744" y="70495"/>
                    <a:pt x="140701" y="70495"/>
                    <a:pt x="141418" y="69987"/>
                  </a:cubicBezTo>
                  <a:cubicBezTo>
                    <a:pt x="142255" y="68971"/>
                    <a:pt x="142793" y="67715"/>
                    <a:pt x="142912" y="66400"/>
                  </a:cubicBezTo>
                  <a:cubicBezTo>
                    <a:pt x="143271" y="65235"/>
                    <a:pt x="143271" y="63979"/>
                    <a:pt x="142912" y="62814"/>
                  </a:cubicBezTo>
                  <a:cubicBezTo>
                    <a:pt x="142315" y="61977"/>
                    <a:pt x="141478" y="61349"/>
                    <a:pt x="140522" y="61020"/>
                  </a:cubicBezTo>
                  <a:cubicBezTo>
                    <a:pt x="139536" y="60722"/>
                    <a:pt x="138520" y="60722"/>
                    <a:pt x="137533" y="61020"/>
                  </a:cubicBezTo>
                  <a:cubicBezTo>
                    <a:pt x="137233" y="62097"/>
                    <a:pt x="137233" y="63232"/>
                    <a:pt x="137533" y="64308"/>
                  </a:cubicBezTo>
                  <a:moveTo>
                    <a:pt x="147694" y="56239"/>
                  </a:moveTo>
                  <a:lnTo>
                    <a:pt x="145304" y="56239"/>
                  </a:lnTo>
                  <a:cubicBezTo>
                    <a:pt x="145304" y="56239"/>
                    <a:pt x="145304" y="54445"/>
                    <a:pt x="145304" y="53848"/>
                  </a:cubicBezTo>
                  <a:cubicBezTo>
                    <a:pt x="145304" y="53250"/>
                    <a:pt x="145304" y="53848"/>
                    <a:pt x="143211" y="53848"/>
                  </a:cubicBezTo>
                  <a:cubicBezTo>
                    <a:pt x="142554" y="53519"/>
                    <a:pt x="141777" y="53519"/>
                    <a:pt x="141119" y="53848"/>
                  </a:cubicBezTo>
                  <a:cubicBezTo>
                    <a:pt x="140313" y="54445"/>
                    <a:pt x="139684" y="55282"/>
                    <a:pt x="139326" y="56239"/>
                  </a:cubicBezTo>
                  <a:cubicBezTo>
                    <a:pt x="138967" y="57823"/>
                    <a:pt x="138967" y="59437"/>
                    <a:pt x="139326" y="61020"/>
                  </a:cubicBezTo>
                  <a:cubicBezTo>
                    <a:pt x="139775" y="60184"/>
                    <a:pt x="140522" y="59556"/>
                    <a:pt x="141418" y="59227"/>
                  </a:cubicBezTo>
                  <a:cubicBezTo>
                    <a:pt x="143749" y="58271"/>
                    <a:pt x="146409" y="59168"/>
                    <a:pt x="147694" y="61320"/>
                  </a:cubicBezTo>
                  <a:cubicBezTo>
                    <a:pt x="148830" y="62874"/>
                    <a:pt x="149339" y="64786"/>
                    <a:pt x="149189" y="66699"/>
                  </a:cubicBezTo>
                  <a:cubicBezTo>
                    <a:pt x="149309" y="67895"/>
                    <a:pt x="149309" y="69090"/>
                    <a:pt x="149189" y="70285"/>
                  </a:cubicBezTo>
                  <a:cubicBezTo>
                    <a:pt x="148740" y="71272"/>
                    <a:pt x="147993" y="72109"/>
                    <a:pt x="147097" y="72676"/>
                  </a:cubicBezTo>
                  <a:cubicBezTo>
                    <a:pt x="146021" y="72945"/>
                    <a:pt x="144885" y="72945"/>
                    <a:pt x="143809" y="72676"/>
                  </a:cubicBezTo>
                  <a:cubicBezTo>
                    <a:pt x="141926" y="72258"/>
                    <a:pt x="140283" y="71062"/>
                    <a:pt x="139326" y="69389"/>
                  </a:cubicBezTo>
                  <a:cubicBezTo>
                    <a:pt x="138459" y="66759"/>
                    <a:pt x="138459" y="63950"/>
                    <a:pt x="139326" y="61320"/>
                  </a:cubicBezTo>
                  <a:cubicBezTo>
                    <a:pt x="139236" y="58151"/>
                    <a:pt x="140073" y="55043"/>
                    <a:pt x="141717" y="52353"/>
                  </a:cubicBezTo>
                  <a:cubicBezTo>
                    <a:pt x="142972" y="50889"/>
                    <a:pt x="144915" y="50201"/>
                    <a:pt x="146798" y="50560"/>
                  </a:cubicBezTo>
                  <a:cubicBezTo>
                    <a:pt x="148202" y="50769"/>
                    <a:pt x="149487" y="51516"/>
                    <a:pt x="150384" y="52652"/>
                  </a:cubicBezTo>
                  <a:cubicBezTo>
                    <a:pt x="150713" y="53937"/>
                    <a:pt x="150713" y="55252"/>
                    <a:pt x="150384" y="56538"/>
                  </a:cubicBezTo>
                  <a:moveTo>
                    <a:pt x="127072" y="70585"/>
                  </a:moveTo>
                  <a:lnTo>
                    <a:pt x="134246" y="49066"/>
                  </a:lnTo>
                  <a:lnTo>
                    <a:pt x="133946" y="49066"/>
                  </a:lnTo>
                  <a:lnTo>
                    <a:pt x="127072" y="70883"/>
                  </a:lnTo>
                  <a:close/>
                  <a:moveTo>
                    <a:pt x="113025" y="61917"/>
                  </a:moveTo>
                  <a:lnTo>
                    <a:pt x="115416" y="61917"/>
                  </a:lnTo>
                  <a:cubicBezTo>
                    <a:pt x="115028" y="62993"/>
                    <a:pt x="115028" y="64129"/>
                    <a:pt x="115416" y="65205"/>
                  </a:cubicBezTo>
                  <a:cubicBezTo>
                    <a:pt x="116732" y="66699"/>
                    <a:pt x="119003" y="66819"/>
                    <a:pt x="120468" y="65533"/>
                  </a:cubicBezTo>
                  <a:cubicBezTo>
                    <a:pt x="120587" y="65414"/>
                    <a:pt x="120707" y="65324"/>
                    <a:pt x="120796" y="65205"/>
                  </a:cubicBezTo>
                  <a:cubicBezTo>
                    <a:pt x="120796" y="65205"/>
                    <a:pt x="120796" y="63411"/>
                    <a:pt x="122290" y="61618"/>
                  </a:cubicBezTo>
                  <a:cubicBezTo>
                    <a:pt x="122769" y="60483"/>
                    <a:pt x="122769" y="59168"/>
                    <a:pt x="122290" y="58032"/>
                  </a:cubicBezTo>
                  <a:cubicBezTo>
                    <a:pt x="121812" y="56956"/>
                    <a:pt x="120766" y="56268"/>
                    <a:pt x="119600" y="56239"/>
                  </a:cubicBezTo>
                  <a:lnTo>
                    <a:pt x="117509" y="56239"/>
                  </a:lnTo>
                  <a:cubicBezTo>
                    <a:pt x="117509" y="56239"/>
                    <a:pt x="117509" y="56239"/>
                    <a:pt x="115716" y="56239"/>
                  </a:cubicBezTo>
                  <a:lnTo>
                    <a:pt x="113623" y="56239"/>
                  </a:lnTo>
                  <a:lnTo>
                    <a:pt x="116910" y="45479"/>
                  </a:lnTo>
                  <a:lnTo>
                    <a:pt x="126175" y="47273"/>
                  </a:lnTo>
                  <a:lnTo>
                    <a:pt x="126175" y="49962"/>
                  </a:lnTo>
                  <a:lnTo>
                    <a:pt x="118704" y="48468"/>
                  </a:lnTo>
                  <a:lnTo>
                    <a:pt x="116910" y="53848"/>
                  </a:lnTo>
                  <a:cubicBezTo>
                    <a:pt x="118165" y="53399"/>
                    <a:pt x="119541" y="53399"/>
                    <a:pt x="120796" y="53848"/>
                  </a:cubicBezTo>
                  <a:cubicBezTo>
                    <a:pt x="122380" y="54236"/>
                    <a:pt x="123755" y="55193"/>
                    <a:pt x="124681" y="56538"/>
                  </a:cubicBezTo>
                  <a:cubicBezTo>
                    <a:pt x="125309" y="58271"/>
                    <a:pt x="125309" y="60184"/>
                    <a:pt x="124681" y="61917"/>
                  </a:cubicBezTo>
                  <a:cubicBezTo>
                    <a:pt x="124681" y="63740"/>
                    <a:pt x="123904" y="65474"/>
                    <a:pt x="122589" y="66699"/>
                  </a:cubicBezTo>
                  <a:cubicBezTo>
                    <a:pt x="121393" y="68253"/>
                    <a:pt x="119361" y="68851"/>
                    <a:pt x="117509" y="68193"/>
                  </a:cubicBezTo>
                  <a:cubicBezTo>
                    <a:pt x="115835" y="68014"/>
                    <a:pt x="114310" y="67147"/>
                    <a:pt x="113324" y="65802"/>
                  </a:cubicBezTo>
                  <a:cubicBezTo>
                    <a:pt x="112846" y="64338"/>
                    <a:pt x="112846" y="62784"/>
                    <a:pt x="113324" y="61320"/>
                  </a:cubicBezTo>
                  <a:moveTo>
                    <a:pt x="104059" y="69090"/>
                  </a:moveTo>
                  <a:lnTo>
                    <a:pt x="101669" y="69090"/>
                  </a:lnTo>
                  <a:lnTo>
                    <a:pt x="105553" y="52951"/>
                  </a:lnTo>
                  <a:lnTo>
                    <a:pt x="102863" y="52951"/>
                  </a:lnTo>
                  <a:cubicBezTo>
                    <a:pt x="101997" y="53220"/>
                    <a:pt x="101040" y="53220"/>
                    <a:pt x="100174" y="52951"/>
                  </a:cubicBezTo>
                  <a:lnTo>
                    <a:pt x="100174" y="50560"/>
                  </a:lnTo>
                  <a:cubicBezTo>
                    <a:pt x="101459" y="50859"/>
                    <a:pt x="102774" y="50859"/>
                    <a:pt x="104059" y="50560"/>
                  </a:cubicBezTo>
                  <a:cubicBezTo>
                    <a:pt x="105135" y="50112"/>
                    <a:pt x="106061" y="49395"/>
                    <a:pt x="106749" y="48468"/>
                  </a:cubicBezTo>
                  <a:lnTo>
                    <a:pt x="108244" y="48468"/>
                  </a:lnTo>
                  <a:close/>
                  <a:moveTo>
                    <a:pt x="93001" y="63711"/>
                  </a:moveTo>
                  <a:lnTo>
                    <a:pt x="93001" y="66101"/>
                  </a:lnTo>
                  <a:lnTo>
                    <a:pt x="80747" y="62216"/>
                  </a:lnTo>
                  <a:cubicBezTo>
                    <a:pt x="80747" y="62216"/>
                    <a:pt x="80747" y="62216"/>
                    <a:pt x="80747" y="60423"/>
                  </a:cubicBezTo>
                  <a:cubicBezTo>
                    <a:pt x="81195" y="59526"/>
                    <a:pt x="81943" y="58779"/>
                    <a:pt x="82839" y="58331"/>
                  </a:cubicBezTo>
                  <a:cubicBezTo>
                    <a:pt x="83945" y="57404"/>
                    <a:pt x="85141" y="56597"/>
                    <a:pt x="86426" y="55940"/>
                  </a:cubicBezTo>
                  <a:lnTo>
                    <a:pt x="91805" y="52951"/>
                  </a:lnTo>
                  <a:cubicBezTo>
                    <a:pt x="92612" y="52204"/>
                    <a:pt x="93210" y="51278"/>
                    <a:pt x="93598" y="50261"/>
                  </a:cubicBezTo>
                  <a:cubicBezTo>
                    <a:pt x="93928" y="49305"/>
                    <a:pt x="93928" y="48229"/>
                    <a:pt x="93598" y="47273"/>
                  </a:cubicBezTo>
                  <a:cubicBezTo>
                    <a:pt x="93090" y="46346"/>
                    <a:pt x="92224" y="45688"/>
                    <a:pt x="91208" y="45479"/>
                  </a:cubicBezTo>
                  <a:cubicBezTo>
                    <a:pt x="90371" y="45061"/>
                    <a:pt x="89354" y="45061"/>
                    <a:pt x="88518" y="45479"/>
                  </a:cubicBezTo>
                  <a:cubicBezTo>
                    <a:pt x="87622" y="46137"/>
                    <a:pt x="86964" y="47093"/>
                    <a:pt x="86725" y="48169"/>
                  </a:cubicBezTo>
                  <a:lnTo>
                    <a:pt x="84333" y="48169"/>
                  </a:lnTo>
                  <a:cubicBezTo>
                    <a:pt x="84841" y="46555"/>
                    <a:pt x="85888" y="45180"/>
                    <a:pt x="87322" y="44284"/>
                  </a:cubicBezTo>
                  <a:cubicBezTo>
                    <a:pt x="88727" y="43537"/>
                    <a:pt x="90401" y="43537"/>
                    <a:pt x="91805" y="44284"/>
                  </a:cubicBezTo>
                  <a:cubicBezTo>
                    <a:pt x="93449" y="44732"/>
                    <a:pt x="94824" y="45808"/>
                    <a:pt x="95691" y="47273"/>
                  </a:cubicBezTo>
                  <a:cubicBezTo>
                    <a:pt x="96139" y="48827"/>
                    <a:pt x="96139" y="50500"/>
                    <a:pt x="95691" y="52054"/>
                  </a:cubicBezTo>
                  <a:cubicBezTo>
                    <a:pt x="95780" y="52742"/>
                    <a:pt x="95780" y="53459"/>
                    <a:pt x="95691" y="54146"/>
                  </a:cubicBezTo>
                  <a:cubicBezTo>
                    <a:pt x="95063" y="54924"/>
                    <a:pt x="94376" y="55611"/>
                    <a:pt x="93598" y="56239"/>
                  </a:cubicBezTo>
                  <a:lnTo>
                    <a:pt x="89116" y="58629"/>
                  </a:lnTo>
                  <a:lnTo>
                    <a:pt x="85828" y="60423"/>
                  </a:lnTo>
                  <a:lnTo>
                    <a:pt x="85828" y="60423"/>
                  </a:lnTo>
                  <a:close/>
                  <a:moveTo>
                    <a:pt x="73275" y="59825"/>
                  </a:moveTo>
                  <a:lnTo>
                    <a:pt x="70885" y="59825"/>
                  </a:lnTo>
                  <a:lnTo>
                    <a:pt x="75666" y="43686"/>
                  </a:lnTo>
                  <a:lnTo>
                    <a:pt x="73275" y="43686"/>
                  </a:lnTo>
                  <a:lnTo>
                    <a:pt x="70286" y="43686"/>
                  </a:lnTo>
                  <a:lnTo>
                    <a:pt x="70286" y="41295"/>
                  </a:lnTo>
                  <a:lnTo>
                    <a:pt x="74172" y="41295"/>
                  </a:lnTo>
                  <a:lnTo>
                    <a:pt x="77161" y="39203"/>
                  </a:lnTo>
                  <a:lnTo>
                    <a:pt x="77161" y="39203"/>
                  </a:lnTo>
                  <a:close/>
                  <a:moveTo>
                    <a:pt x="54446" y="45180"/>
                  </a:moveTo>
                  <a:cubicBezTo>
                    <a:pt x="54297" y="46077"/>
                    <a:pt x="54297" y="46973"/>
                    <a:pt x="54446" y="47870"/>
                  </a:cubicBezTo>
                  <a:cubicBezTo>
                    <a:pt x="54267" y="48647"/>
                    <a:pt x="54267" y="49484"/>
                    <a:pt x="54446" y="50261"/>
                  </a:cubicBezTo>
                  <a:lnTo>
                    <a:pt x="54446" y="50261"/>
                  </a:lnTo>
                  <a:cubicBezTo>
                    <a:pt x="55343" y="50859"/>
                    <a:pt x="56539" y="50859"/>
                    <a:pt x="57435" y="50261"/>
                  </a:cubicBezTo>
                  <a:cubicBezTo>
                    <a:pt x="58511" y="49604"/>
                    <a:pt x="59289" y="48528"/>
                    <a:pt x="59527" y="47273"/>
                  </a:cubicBezTo>
                  <a:cubicBezTo>
                    <a:pt x="59975" y="46107"/>
                    <a:pt x="59975" y="44851"/>
                    <a:pt x="59527" y="43686"/>
                  </a:cubicBezTo>
                  <a:cubicBezTo>
                    <a:pt x="59408" y="42580"/>
                    <a:pt x="58541" y="41713"/>
                    <a:pt x="57435" y="41594"/>
                  </a:cubicBezTo>
                  <a:cubicBezTo>
                    <a:pt x="56539" y="40996"/>
                    <a:pt x="55343" y="40996"/>
                    <a:pt x="54446" y="41594"/>
                  </a:cubicBezTo>
                  <a:cubicBezTo>
                    <a:pt x="53520" y="42281"/>
                    <a:pt x="52803" y="43208"/>
                    <a:pt x="52354" y="44284"/>
                  </a:cubicBezTo>
                  <a:moveTo>
                    <a:pt x="64310" y="39502"/>
                  </a:moveTo>
                  <a:lnTo>
                    <a:pt x="62217" y="39502"/>
                  </a:lnTo>
                  <a:lnTo>
                    <a:pt x="62217" y="37111"/>
                  </a:lnTo>
                  <a:lnTo>
                    <a:pt x="60424" y="35019"/>
                  </a:lnTo>
                  <a:lnTo>
                    <a:pt x="58332" y="35019"/>
                  </a:lnTo>
                  <a:cubicBezTo>
                    <a:pt x="57316" y="35407"/>
                    <a:pt x="56389" y="36005"/>
                    <a:pt x="55642" y="36812"/>
                  </a:cubicBezTo>
                  <a:cubicBezTo>
                    <a:pt x="54715" y="38187"/>
                    <a:pt x="53998" y="39711"/>
                    <a:pt x="53550" y="41295"/>
                  </a:cubicBezTo>
                  <a:cubicBezTo>
                    <a:pt x="54387" y="40877"/>
                    <a:pt x="55403" y="40877"/>
                    <a:pt x="56239" y="41295"/>
                  </a:cubicBezTo>
                  <a:cubicBezTo>
                    <a:pt x="57017" y="40996"/>
                    <a:pt x="57854" y="40996"/>
                    <a:pt x="58631" y="41295"/>
                  </a:cubicBezTo>
                  <a:cubicBezTo>
                    <a:pt x="60125" y="41893"/>
                    <a:pt x="61321" y="43088"/>
                    <a:pt x="61918" y="44582"/>
                  </a:cubicBezTo>
                  <a:cubicBezTo>
                    <a:pt x="62515" y="46316"/>
                    <a:pt x="62515" y="48229"/>
                    <a:pt x="61918" y="49962"/>
                  </a:cubicBezTo>
                  <a:cubicBezTo>
                    <a:pt x="61499" y="51158"/>
                    <a:pt x="60902" y="52263"/>
                    <a:pt x="60125" y="53250"/>
                  </a:cubicBezTo>
                  <a:cubicBezTo>
                    <a:pt x="59258" y="53967"/>
                    <a:pt x="58242" y="54475"/>
                    <a:pt x="57136" y="54744"/>
                  </a:cubicBezTo>
                  <a:cubicBezTo>
                    <a:pt x="56090" y="55193"/>
                    <a:pt x="54895" y="55193"/>
                    <a:pt x="53849" y="54744"/>
                  </a:cubicBezTo>
                  <a:cubicBezTo>
                    <a:pt x="51995" y="54057"/>
                    <a:pt x="50651" y="52473"/>
                    <a:pt x="50263" y="50560"/>
                  </a:cubicBezTo>
                  <a:cubicBezTo>
                    <a:pt x="49425" y="47930"/>
                    <a:pt x="49425" y="45121"/>
                    <a:pt x="50263" y="42491"/>
                  </a:cubicBezTo>
                  <a:cubicBezTo>
                    <a:pt x="51069" y="39412"/>
                    <a:pt x="52862" y="36692"/>
                    <a:pt x="55343" y="34720"/>
                  </a:cubicBezTo>
                  <a:cubicBezTo>
                    <a:pt x="56927" y="33823"/>
                    <a:pt x="58840" y="33823"/>
                    <a:pt x="60424" y="34720"/>
                  </a:cubicBezTo>
                  <a:cubicBezTo>
                    <a:pt x="61739" y="35198"/>
                    <a:pt x="62815" y="36154"/>
                    <a:pt x="63413" y="37410"/>
                  </a:cubicBezTo>
                  <a:cubicBezTo>
                    <a:pt x="64040" y="38844"/>
                    <a:pt x="64040" y="40458"/>
                    <a:pt x="63413" y="41893"/>
                  </a:cubicBezTo>
                  <a:moveTo>
                    <a:pt x="38905" y="40099"/>
                  </a:moveTo>
                  <a:lnTo>
                    <a:pt x="40998" y="42192"/>
                  </a:lnTo>
                  <a:cubicBezTo>
                    <a:pt x="39861" y="43835"/>
                    <a:pt x="38158" y="45001"/>
                    <a:pt x="36215" y="45479"/>
                  </a:cubicBezTo>
                  <a:cubicBezTo>
                    <a:pt x="34482" y="46047"/>
                    <a:pt x="32569" y="46047"/>
                    <a:pt x="30835" y="45479"/>
                  </a:cubicBezTo>
                  <a:cubicBezTo>
                    <a:pt x="29161" y="44762"/>
                    <a:pt x="27787" y="43507"/>
                    <a:pt x="26951" y="41893"/>
                  </a:cubicBezTo>
                  <a:cubicBezTo>
                    <a:pt x="26352" y="40249"/>
                    <a:pt x="26352" y="38456"/>
                    <a:pt x="26951" y="36812"/>
                  </a:cubicBezTo>
                  <a:cubicBezTo>
                    <a:pt x="27010" y="34840"/>
                    <a:pt x="27548" y="32897"/>
                    <a:pt x="28445" y="31133"/>
                  </a:cubicBezTo>
                  <a:cubicBezTo>
                    <a:pt x="29281" y="29400"/>
                    <a:pt x="30507" y="27876"/>
                    <a:pt x="32031" y="26650"/>
                  </a:cubicBezTo>
                  <a:cubicBezTo>
                    <a:pt x="33286" y="25544"/>
                    <a:pt x="34870" y="24917"/>
                    <a:pt x="36514" y="24857"/>
                  </a:cubicBezTo>
                  <a:cubicBezTo>
                    <a:pt x="38098" y="24558"/>
                    <a:pt x="39712" y="24558"/>
                    <a:pt x="41296" y="24857"/>
                  </a:cubicBezTo>
                  <a:cubicBezTo>
                    <a:pt x="42910" y="25664"/>
                    <a:pt x="44195" y="27069"/>
                    <a:pt x="44882" y="28742"/>
                  </a:cubicBezTo>
                  <a:cubicBezTo>
                    <a:pt x="45361" y="30506"/>
                    <a:pt x="45361" y="32359"/>
                    <a:pt x="44882" y="34122"/>
                  </a:cubicBezTo>
                  <a:lnTo>
                    <a:pt x="42192" y="34122"/>
                  </a:lnTo>
                  <a:cubicBezTo>
                    <a:pt x="42671" y="32867"/>
                    <a:pt x="42671" y="31492"/>
                    <a:pt x="42192" y="30237"/>
                  </a:cubicBezTo>
                  <a:cubicBezTo>
                    <a:pt x="42192" y="30237"/>
                    <a:pt x="42192" y="28444"/>
                    <a:pt x="39802" y="27846"/>
                  </a:cubicBezTo>
                  <a:cubicBezTo>
                    <a:pt x="38666" y="27308"/>
                    <a:pt x="37351" y="27308"/>
                    <a:pt x="36215" y="27846"/>
                  </a:cubicBezTo>
                  <a:cubicBezTo>
                    <a:pt x="34990" y="28145"/>
                    <a:pt x="33854" y="28772"/>
                    <a:pt x="32927" y="29639"/>
                  </a:cubicBezTo>
                  <a:cubicBezTo>
                    <a:pt x="31972" y="30715"/>
                    <a:pt x="31164" y="31910"/>
                    <a:pt x="30537" y="33226"/>
                  </a:cubicBezTo>
                  <a:cubicBezTo>
                    <a:pt x="29760" y="34630"/>
                    <a:pt x="29252" y="36125"/>
                    <a:pt x="29042" y="37708"/>
                  </a:cubicBezTo>
                  <a:cubicBezTo>
                    <a:pt x="28714" y="38874"/>
                    <a:pt x="28714" y="40130"/>
                    <a:pt x="29042" y="41295"/>
                  </a:cubicBezTo>
                  <a:cubicBezTo>
                    <a:pt x="29610" y="42460"/>
                    <a:pt x="30566" y="43417"/>
                    <a:pt x="31732" y="43985"/>
                  </a:cubicBezTo>
                  <a:cubicBezTo>
                    <a:pt x="32868" y="44582"/>
                    <a:pt x="34182" y="44582"/>
                    <a:pt x="35319" y="43985"/>
                  </a:cubicBezTo>
                  <a:cubicBezTo>
                    <a:pt x="36843" y="43656"/>
                    <a:pt x="38158" y="42670"/>
                    <a:pt x="38905" y="41295"/>
                  </a:cubicBezTo>
                  <a:moveTo>
                    <a:pt x="6926" y="31133"/>
                  </a:moveTo>
                  <a:lnTo>
                    <a:pt x="17685" y="13201"/>
                  </a:lnTo>
                  <a:lnTo>
                    <a:pt x="29640" y="20673"/>
                  </a:lnTo>
                  <a:lnTo>
                    <a:pt x="29640" y="22765"/>
                  </a:lnTo>
                  <a:lnTo>
                    <a:pt x="19777" y="16489"/>
                  </a:lnTo>
                  <a:lnTo>
                    <a:pt x="16490" y="22167"/>
                  </a:lnTo>
                  <a:lnTo>
                    <a:pt x="25456" y="27846"/>
                  </a:lnTo>
                  <a:lnTo>
                    <a:pt x="25456" y="30237"/>
                  </a:lnTo>
                  <a:lnTo>
                    <a:pt x="16490" y="24259"/>
                  </a:lnTo>
                  <a:lnTo>
                    <a:pt x="12604" y="30237"/>
                  </a:lnTo>
                  <a:lnTo>
                    <a:pt x="22766" y="36812"/>
                  </a:lnTo>
                  <a:lnTo>
                    <a:pt x="22766" y="38904"/>
                  </a:lnTo>
                  <a:close/>
                  <a:moveTo>
                    <a:pt x="-247" y="26053"/>
                  </a:moveTo>
                  <a:lnTo>
                    <a:pt x="11409" y="8718"/>
                  </a:lnTo>
                  <a:lnTo>
                    <a:pt x="13501" y="8718"/>
                  </a:lnTo>
                  <a:lnTo>
                    <a:pt x="1844" y="26053"/>
                  </a:lnTo>
                  <a:close/>
                </a:path>
              </a:pathLst>
            </a:custGeom>
            <a:solidFill>
              <a:srgbClr val="FFFFFF"/>
            </a:solidFill>
            <a:ln w="23297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zh-CN" altLang="en-US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301" name="任意多边形: 形状 1300"/>
            <p:cNvSpPr/>
            <p:nvPr/>
          </p:nvSpPr>
          <p:spPr>
            <a:xfrm>
              <a:off x="4276514" y="9310938"/>
              <a:ext cx="334437" cy="73738"/>
            </a:xfrm>
            <a:custGeom>
              <a:avLst/>
              <a:gdLst>
                <a:gd name="connsiteX0" fmla="*/ 332398 w 334437"/>
                <a:gd name="connsiteY0" fmla="*/ 12305 h 73738"/>
                <a:gd name="connsiteX1" fmla="*/ 334191 w 334437"/>
                <a:gd name="connsiteY1" fmla="*/ 14397 h 73738"/>
                <a:gd name="connsiteX2" fmla="*/ 325225 w 334437"/>
                <a:gd name="connsiteY2" fmla="*/ 22466 h 73738"/>
                <a:gd name="connsiteX3" fmla="*/ 325225 w 334437"/>
                <a:gd name="connsiteY3" fmla="*/ 20673 h 73738"/>
                <a:gd name="connsiteX4" fmla="*/ 325225 w 334437"/>
                <a:gd name="connsiteY4" fmla="*/ 17684 h 73738"/>
                <a:gd name="connsiteX5" fmla="*/ 325225 w 334437"/>
                <a:gd name="connsiteY5" fmla="*/ 13201 h 73738"/>
                <a:gd name="connsiteX6" fmla="*/ 325225 w 334437"/>
                <a:gd name="connsiteY6" fmla="*/ 6925 h 73738"/>
                <a:gd name="connsiteX7" fmla="*/ 323731 w 334437"/>
                <a:gd name="connsiteY7" fmla="*/ 3637 h 73738"/>
                <a:gd name="connsiteX8" fmla="*/ 321340 w 334437"/>
                <a:gd name="connsiteY8" fmla="*/ 2143 h 73738"/>
                <a:gd name="connsiteX9" fmla="*/ 318650 w 334437"/>
                <a:gd name="connsiteY9" fmla="*/ 2143 h 73738"/>
                <a:gd name="connsiteX10" fmla="*/ 318650 w 334437"/>
                <a:gd name="connsiteY10" fmla="*/ 4833 h 73738"/>
                <a:gd name="connsiteX11" fmla="*/ 318650 w 334437"/>
                <a:gd name="connsiteY11" fmla="*/ 7821 h 73738"/>
                <a:gd name="connsiteX12" fmla="*/ 316857 w 334437"/>
                <a:gd name="connsiteY12" fmla="*/ 9316 h 73738"/>
                <a:gd name="connsiteX13" fmla="*/ 314764 w 334437"/>
                <a:gd name="connsiteY13" fmla="*/ 4534 h 73738"/>
                <a:gd name="connsiteX14" fmla="*/ 316857 w 334437"/>
                <a:gd name="connsiteY14" fmla="*/ 350 h 73738"/>
                <a:gd name="connsiteX15" fmla="*/ 321041 w 334437"/>
                <a:gd name="connsiteY15" fmla="*/ 350 h 73738"/>
                <a:gd name="connsiteX16" fmla="*/ 325225 w 334437"/>
                <a:gd name="connsiteY16" fmla="*/ 2442 h 73738"/>
                <a:gd name="connsiteX17" fmla="*/ 326719 w 334437"/>
                <a:gd name="connsiteY17" fmla="*/ 4833 h 73738"/>
                <a:gd name="connsiteX18" fmla="*/ 326719 w 334437"/>
                <a:gd name="connsiteY18" fmla="*/ 7821 h 73738"/>
                <a:gd name="connsiteX19" fmla="*/ 326719 w 334437"/>
                <a:gd name="connsiteY19" fmla="*/ 13201 h 73738"/>
                <a:gd name="connsiteX20" fmla="*/ 326719 w 334437"/>
                <a:gd name="connsiteY20" fmla="*/ 16788 h 73738"/>
                <a:gd name="connsiteX21" fmla="*/ 326719 w 334437"/>
                <a:gd name="connsiteY21" fmla="*/ 18581 h 73738"/>
                <a:gd name="connsiteX22" fmla="*/ 312971 w 334437"/>
                <a:gd name="connsiteY22" fmla="*/ 23363 h 73738"/>
                <a:gd name="connsiteX23" fmla="*/ 311178 w 334437"/>
                <a:gd name="connsiteY23" fmla="*/ 20972 h 73738"/>
                <a:gd name="connsiteX24" fmla="*/ 316558 w 334437"/>
                <a:gd name="connsiteY24" fmla="*/ 16788 h 73738"/>
                <a:gd name="connsiteX25" fmla="*/ 318351 w 334437"/>
                <a:gd name="connsiteY25" fmla="*/ 18880 h 73738"/>
                <a:gd name="connsiteX26" fmla="*/ 300120 w 334437"/>
                <a:gd name="connsiteY26" fmla="*/ 26949 h 73738"/>
                <a:gd name="connsiteX27" fmla="*/ 305500 w 334437"/>
                <a:gd name="connsiteY27" fmla="*/ 32329 h 73738"/>
                <a:gd name="connsiteX28" fmla="*/ 308788 w 334437"/>
                <a:gd name="connsiteY28" fmla="*/ 32329 h 73738"/>
                <a:gd name="connsiteX29" fmla="*/ 308788 w 334437"/>
                <a:gd name="connsiteY29" fmla="*/ 29340 h 73738"/>
                <a:gd name="connsiteX30" fmla="*/ 305200 w 334437"/>
                <a:gd name="connsiteY30" fmla="*/ 23064 h 73738"/>
                <a:gd name="connsiteX31" fmla="*/ 299821 w 334437"/>
                <a:gd name="connsiteY31" fmla="*/ 17684 h 73738"/>
                <a:gd name="connsiteX32" fmla="*/ 296534 w 334437"/>
                <a:gd name="connsiteY32" fmla="*/ 17684 h 73738"/>
                <a:gd name="connsiteX33" fmla="*/ 296534 w 334437"/>
                <a:gd name="connsiteY33" fmla="*/ 20673 h 73738"/>
                <a:gd name="connsiteX34" fmla="*/ 300120 w 334437"/>
                <a:gd name="connsiteY34" fmla="*/ 26949 h 73738"/>
                <a:gd name="connsiteX35" fmla="*/ 298327 w 334437"/>
                <a:gd name="connsiteY35" fmla="*/ 26949 h 73738"/>
                <a:gd name="connsiteX36" fmla="*/ 295039 w 334437"/>
                <a:gd name="connsiteY36" fmla="*/ 21270 h 73738"/>
                <a:gd name="connsiteX37" fmla="*/ 295039 w 334437"/>
                <a:gd name="connsiteY37" fmla="*/ 17086 h 73738"/>
                <a:gd name="connsiteX38" fmla="*/ 297131 w 334437"/>
                <a:gd name="connsiteY38" fmla="*/ 14098 h 73738"/>
                <a:gd name="connsiteX39" fmla="*/ 299523 w 334437"/>
                <a:gd name="connsiteY39" fmla="*/ 14098 h 73738"/>
                <a:gd name="connsiteX40" fmla="*/ 302212 w 334437"/>
                <a:gd name="connsiteY40" fmla="*/ 14098 h 73738"/>
                <a:gd name="connsiteX41" fmla="*/ 305200 w 334437"/>
                <a:gd name="connsiteY41" fmla="*/ 16190 h 73738"/>
                <a:gd name="connsiteX42" fmla="*/ 308788 w 334437"/>
                <a:gd name="connsiteY42" fmla="*/ 20075 h 73738"/>
                <a:gd name="connsiteX43" fmla="*/ 312075 w 334437"/>
                <a:gd name="connsiteY43" fmla="*/ 25455 h 73738"/>
                <a:gd name="connsiteX44" fmla="*/ 312075 w 334437"/>
                <a:gd name="connsiteY44" fmla="*/ 29639 h 73738"/>
                <a:gd name="connsiteX45" fmla="*/ 309982 w 334437"/>
                <a:gd name="connsiteY45" fmla="*/ 32628 h 73738"/>
                <a:gd name="connsiteX46" fmla="*/ 305200 w 334437"/>
                <a:gd name="connsiteY46" fmla="*/ 32628 h 73738"/>
                <a:gd name="connsiteX47" fmla="*/ 298327 w 334437"/>
                <a:gd name="connsiteY47" fmla="*/ 28444 h 73738"/>
                <a:gd name="connsiteX48" fmla="*/ 288165 w 334437"/>
                <a:gd name="connsiteY48" fmla="*/ 38605 h 73738"/>
                <a:gd name="connsiteX49" fmla="*/ 289959 w 334437"/>
                <a:gd name="connsiteY49" fmla="*/ 37111 h 73738"/>
                <a:gd name="connsiteX50" fmla="*/ 292947 w 334437"/>
                <a:gd name="connsiteY50" fmla="*/ 39203 h 73738"/>
                <a:gd name="connsiteX51" fmla="*/ 295338 w 334437"/>
                <a:gd name="connsiteY51" fmla="*/ 39203 h 73738"/>
                <a:gd name="connsiteX52" fmla="*/ 297131 w 334437"/>
                <a:gd name="connsiteY52" fmla="*/ 36513 h 73738"/>
                <a:gd name="connsiteX53" fmla="*/ 297131 w 334437"/>
                <a:gd name="connsiteY53" fmla="*/ 33226 h 73738"/>
                <a:gd name="connsiteX54" fmla="*/ 294441 w 334437"/>
                <a:gd name="connsiteY54" fmla="*/ 31133 h 73738"/>
                <a:gd name="connsiteX55" fmla="*/ 291752 w 334437"/>
                <a:gd name="connsiteY55" fmla="*/ 31133 h 73738"/>
                <a:gd name="connsiteX56" fmla="*/ 291752 w 334437"/>
                <a:gd name="connsiteY56" fmla="*/ 29041 h 73738"/>
                <a:gd name="connsiteX57" fmla="*/ 291752 w 334437"/>
                <a:gd name="connsiteY57" fmla="*/ 29041 h 73738"/>
                <a:gd name="connsiteX58" fmla="*/ 293545 w 334437"/>
                <a:gd name="connsiteY58" fmla="*/ 26949 h 73738"/>
                <a:gd name="connsiteX59" fmla="*/ 293545 w 334437"/>
                <a:gd name="connsiteY59" fmla="*/ 23961 h 73738"/>
                <a:gd name="connsiteX60" fmla="*/ 291453 w 334437"/>
                <a:gd name="connsiteY60" fmla="*/ 23961 h 73738"/>
                <a:gd name="connsiteX61" fmla="*/ 289062 w 334437"/>
                <a:gd name="connsiteY61" fmla="*/ 23961 h 73738"/>
                <a:gd name="connsiteX62" fmla="*/ 287567 w 334437"/>
                <a:gd name="connsiteY62" fmla="*/ 26053 h 73738"/>
                <a:gd name="connsiteX63" fmla="*/ 287567 w 334437"/>
                <a:gd name="connsiteY63" fmla="*/ 29041 h 73738"/>
                <a:gd name="connsiteX64" fmla="*/ 285476 w 334437"/>
                <a:gd name="connsiteY64" fmla="*/ 29041 h 73738"/>
                <a:gd name="connsiteX65" fmla="*/ 285476 w 334437"/>
                <a:gd name="connsiteY65" fmla="*/ 24259 h 73738"/>
                <a:gd name="connsiteX66" fmla="*/ 287567 w 334437"/>
                <a:gd name="connsiteY66" fmla="*/ 21270 h 73738"/>
                <a:gd name="connsiteX67" fmla="*/ 290556 w 334437"/>
                <a:gd name="connsiteY67" fmla="*/ 21270 h 73738"/>
                <a:gd name="connsiteX68" fmla="*/ 293246 w 334437"/>
                <a:gd name="connsiteY68" fmla="*/ 21270 h 73738"/>
                <a:gd name="connsiteX69" fmla="*/ 295338 w 334437"/>
                <a:gd name="connsiteY69" fmla="*/ 23661 h 73738"/>
                <a:gd name="connsiteX70" fmla="*/ 295338 w 334437"/>
                <a:gd name="connsiteY70" fmla="*/ 26053 h 73738"/>
                <a:gd name="connsiteX71" fmla="*/ 295338 w 334437"/>
                <a:gd name="connsiteY71" fmla="*/ 28742 h 73738"/>
                <a:gd name="connsiteX72" fmla="*/ 298625 w 334437"/>
                <a:gd name="connsiteY72" fmla="*/ 28742 h 73738"/>
                <a:gd name="connsiteX73" fmla="*/ 301316 w 334437"/>
                <a:gd name="connsiteY73" fmla="*/ 31432 h 73738"/>
                <a:gd name="connsiteX74" fmla="*/ 301316 w 334437"/>
                <a:gd name="connsiteY74" fmla="*/ 36513 h 73738"/>
                <a:gd name="connsiteX75" fmla="*/ 298625 w 334437"/>
                <a:gd name="connsiteY75" fmla="*/ 40398 h 73738"/>
                <a:gd name="connsiteX76" fmla="*/ 294142 w 334437"/>
                <a:gd name="connsiteY76" fmla="*/ 40398 h 73738"/>
                <a:gd name="connsiteX77" fmla="*/ 288165 w 334437"/>
                <a:gd name="connsiteY77" fmla="*/ 39203 h 73738"/>
                <a:gd name="connsiteX78" fmla="*/ 268141 w 334437"/>
                <a:gd name="connsiteY78" fmla="*/ 33823 h 73738"/>
                <a:gd name="connsiteX79" fmla="*/ 268141 w 334437"/>
                <a:gd name="connsiteY79" fmla="*/ 31432 h 73738"/>
                <a:gd name="connsiteX80" fmla="*/ 278900 w 334437"/>
                <a:gd name="connsiteY80" fmla="*/ 26053 h 73738"/>
                <a:gd name="connsiteX81" fmla="*/ 278900 w 334437"/>
                <a:gd name="connsiteY81" fmla="*/ 27846 h 73738"/>
                <a:gd name="connsiteX82" fmla="*/ 278900 w 334437"/>
                <a:gd name="connsiteY82" fmla="*/ 34720 h 73738"/>
                <a:gd name="connsiteX83" fmla="*/ 280394 w 334437"/>
                <a:gd name="connsiteY83" fmla="*/ 42789 h 73738"/>
                <a:gd name="connsiteX84" fmla="*/ 282785 w 334437"/>
                <a:gd name="connsiteY84" fmla="*/ 48468 h 73738"/>
                <a:gd name="connsiteX85" fmla="*/ 280694 w 334437"/>
                <a:gd name="connsiteY85" fmla="*/ 48468 h 73738"/>
                <a:gd name="connsiteX86" fmla="*/ 278302 w 334437"/>
                <a:gd name="connsiteY86" fmla="*/ 42491 h 73738"/>
                <a:gd name="connsiteX87" fmla="*/ 276808 w 334437"/>
                <a:gd name="connsiteY87" fmla="*/ 35019 h 73738"/>
                <a:gd name="connsiteX88" fmla="*/ 276808 w 334437"/>
                <a:gd name="connsiteY88" fmla="*/ 28444 h 73738"/>
                <a:gd name="connsiteX89" fmla="*/ 270830 w 334437"/>
                <a:gd name="connsiteY89" fmla="*/ 53549 h 73738"/>
                <a:gd name="connsiteX90" fmla="*/ 268738 w 334437"/>
                <a:gd name="connsiteY90" fmla="*/ 53549 h 73738"/>
                <a:gd name="connsiteX91" fmla="*/ 260669 w 334437"/>
                <a:gd name="connsiteY91" fmla="*/ 38008 h 73738"/>
                <a:gd name="connsiteX92" fmla="*/ 260669 w 334437"/>
                <a:gd name="connsiteY92" fmla="*/ 40697 h 73738"/>
                <a:gd name="connsiteX93" fmla="*/ 259175 w 334437"/>
                <a:gd name="connsiteY93" fmla="*/ 42789 h 73738"/>
                <a:gd name="connsiteX94" fmla="*/ 259175 w 334437"/>
                <a:gd name="connsiteY94" fmla="*/ 40398 h 73738"/>
                <a:gd name="connsiteX95" fmla="*/ 260968 w 334437"/>
                <a:gd name="connsiteY95" fmla="*/ 36812 h 73738"/>
                <a:gd name="connsiteX96" fmla="*/ 260968 w 334437"/>
                <a:gd name="connsiteY96" fmla="*/ 33226 h 73738"/>
                <a:gd name="connsiteX97" fmla="*/ 260968 w 334437"/>
                <a:gd name="connsiteY97" fmla="*/ 33226 h 73738"/>
                <a:gd name="connsiteX98" fmla="*/ 247817 w 334437"/>
                <a:gd name="connsiteY98" fmla="*/ 53549 h 73738"/>
                <a:gd name="connsiteX99" fmla="*/ 247817 w 334437"/>
                <a:gd name="connsiteY99" fmla="*/ 55940 h 73738"/>
                <a:gd name="connsiteX100" fmla="*/ 249910 w 334437"/>
                <a:gd name="connsiteY100" fmla="*/ 55940 h 73738"/>
                <a:gd name="connsiteX101" fmla="*/ 252001 w 334437"/>
                <a:gd name="connsiteY101" fmla="*/ 55940 h 73738"/>
                <a:gd name="connsiteX102" fmla="*/ 253794 w 334437"/>
                <a:gd name="connsiteY102" fmla="*/ 53848 h 73738"/>
                <a:gd name="connsiteX103" fmla="*/ 253794 w 334437"/>
                <a:gd name="connsiteY103" fmla="*/ 49962 h 73738"/>
                <a:gd name="connsiteX104" fmla="*/ 251404 w 334437"/>
                <a:gd name="connsiteY104" fmla="*/ 46675 h 73738"/>
                <a:gd name="connsiteX105" fmla="*/ 248415 w 334437"/>
                <a:gd name="connsiteY105" fmla="*/ 46675 h 73738"/>
                <a:gd name="connsiteX106" fmla="*/ 246323 w 334437"/>
                <a:gd name="connsiteY106" fmla="*/ 48767 h 73738"/>
                <a:gd name="connsiteX107" fmla="*/ 247817 w 334437"/>
                <a:gd name="connsiteY107" fmla="*/ 56239 h 73738"/>
                <a:gd name="connsiteX108" fmla="*/ 253197 w 334437"/>
                <a:gd name="connsiteY108" fmla="*/ 41594 h 73738"/>
                <a:gd name="connsiteX109" fmla="*/ 251105 w 334437"/>
                <a:gd name="connsiteY109" fmla="*/ 41594 h 73738"/>
                <a:gd name="connsiteX110" fmla="*/ 251105 w 334437"/>
                <a:gd name="connsiteY110" fmla="*/ 39801 h 73738"/>
                <a:gd name="connsiteX111" fmla="*/ 248415 w 334437"/>
                <a:gd name="connsiteY111" fmla="*/ 39801 h 73738"/>
                <a:gd name="connsiteX112" fmla="*/ 246921 w 334437"/>
                <a:gd name="connsiteY112" fmla="*/ 39801 h 73738"/>
                <a:gd name="connsiteX113" fmla="*/ 246921 w 334437"/>
                <a:gd name="connsiteY113" fmla="*/ 42789 h 73738"/>
                <a:gd name="connsiteX114" fmla="*/ 246921 w 334437"/>
                <a:gd name="connsiteY114" fmla="*/ 47870 h 73738"/>
                <a:gd name="connsiteX115" fmla="*/ 246921 w 334437"/>
                <a:gd name="connsiteY115" fmla="*/ 45180 h 73738"/>
                <a:gd name="connsiteX116" fmla="*/ 249013 w 334437"/>
                <a:gd name="connsiteY116" fmla="*/ 45180 h 73738"/>
                <a:gd name="connsiteX117" fmla="*/ 253197 w 334437"/>
                <a:gd name="connsiteY117" fmla="*/ 45180 h 73738"/>
                <a:gd name="connsiteX118" fmla="*/ 256783 w 334437"/>
                <a:gd name="connsiteY118" fmla="*/ 49664 h 73738"/>
                <a:gd name="connsiteX119" fmla="*/ 256783 w 334437"/>
                <a:gd name="connsiteY119" fmla="*/ 53549 h 73738"/>
                <a:gd name="connsiteX120" fmla="*/ 256783 w 334437"/>
                <a:gd name="connsiteY120" fmla="*/ 56538 h 73738"/>
                <a:gd name="connsiteX121" fmla="*/ 254393 w 334437"/>
                <a:gd name="connsiteY121" fmla="*/ 58629 h 73738"/>
                <a:gd name="connsiteX122" fmla="*/ 249013 w 334437"/>
                <a:gd name="connsiteY122" fmla="*/ 58629 h 73738"/>
                <a:gd name="connsiteX123" fmla="*/ 244231 w 334437"/>
                <a:gd name="connsiteY123" fmla="*/ 51457 h 73738"/>
                <a:gd name="connsiteX124" fmla="*/ 242736 w 334437"/>
                <a:gd name="connsiteY124" fmla="*/ 41893 h 73738"/>
                <a:gd name="connsiteX125" fmla="*/ 246323 w 334437"/>
                <a:gd name="connsiteY125" fmla="*/ 38008 h 73738"/>
                <a:gd name="connsiteX126" fmla="*/ 250208 w 334437"/>
                <a:gd name="connsiteY126" fmla="*/ 38008 h 73738"/>
                <a:gd name="connsiteX127" fmla="*/ 253197 w 334437"/>
                <a:gd name="connsiteY127" fmla="*/ 44284 h 73738"/>
                <a:gd name="connsiteX128" fmla="*/ 238851 w 334437"/>
                <a:gd name="connsiteY128" fmla="*/ 64009 h 73738"/>
                <a:gd name="connsiteX129" fmla="*/ 236759 w 334437"/>
                <a:gd name="connsiteY129" fmla="*/ 40996 h 73738"/>
                <a:gd name="connsiteX130" fmla="*/ 238552 w 334437"/>
                <a:gd name="connsiteY130" fmla="*/ 40996 h 73738"/>
                <a:gd name="connsiteX131" fmla="*/ 240645 w 334437"/>
                <a:gd name="connsiteY131" fmla="*/ 64308 h 73738"/>
                <a:gd name="connsiteX132" fmla="*/ 232874 w 334437"/>
                <a:gd name="connsiteY132" fmla="*/ 65504 h 73738"/>
                <a:gd name="connsiteX133" fmla="*/ 230782 w 334437"/>
                <a:gd name="connsiteY133" fmla="*/ 65504 h 73738"/>
                <a:gd name="connsiteX134" fmla="*/ 225999 w 334437"/>
                <a:gd name="connsiteY134" fmla="*/ 48767 h 73738"/>
                <a:gd name="connsiteX135" fmla="*/ 224505 w 334437"/>
                <a:gd name="connsiteY135" fmla="*/ 50859 h 73738"/>
                <a:gd name="connsiteX136" fmla="*/ 222413 w 334437"/>
                <a:gd name="connsiteY136" fmla="*/ 52652 h 73738"/>
                <a:gd name="connsiteX137" fmla="*/ 222413 w 334437"/>
                <a:gd name="connsiteY137" fmla="*/ 50261 h 73738"/>
                <a:gd name="connsiteX138" fmla="*/ 224805 w 334437"/>
                <a:gd name="connsiteY138" fmla="*/ 46973 h 73738"/>
                <a:gd name="connsiteX139" fmla="*/ 224805 w 334437"/>
                <a:gd name="connsiteY139" fmla="*/ 43686 h 73738"/>
                <a:gd name="connsiteX140" fmla="*/ 224805 w 334437"/>
                <a:gd name="connsiteY140" fmla="*/ 43686 h 73738"/>
                <a:gd name="connsiteX141" fmla="*/ 212849 w 334437"/>
                <a:gd name="connsiteY141" fmla="*/ 62515 h 73738"/>
                <a:gd name="connsiteX142" fmla="*/ 212849 w 334437"/>
                <a:gd name="connsiteY142" fmla="*/ 60124 h 73738"/>
                <a:gd name="connsiteX143" fmla="*/ 220023 w 334437"/>
                <a:gd name="connsiteY143" fmla="*/ 60124 h 73738"/>
                <a:gd name="connsiteX144" fmla="*/ 220023 w 334437"/>
                <a:gd name="connsiteY144" fmla="*/ 62814 h 73738"/>
                <a:gd name="connsiteX145" fmla="*/ 198802 w 334437"/>
                <a:gd name="connsiteY145" fmla="*/ 60423 h 73738"/>
                <a:gd name="connsiteX146" fmla="*/ 201492 w 334437"/>
                <a:gd name="connsiteY146" fmla="*/ 67297 h 73738"/>
                <a:gd name="connsiteX147" fmla="*/ 204481 w 334437"/>
                <a:gd name="connsiteY147" fmla="*/ 68791 h 73738"/>
                <a:gd name="connsiteX148" fmla="*/ 206573 w 334437"/>
                <a:gd name="connsiteY148" fmla="*/ 66699 h 73738"/>
                <a:gd name="connsiteX149" fmla="*/ 206573 w 334437"/>
                <a:gd name="connsiteY149" fmla="*/ 59526 h 73738"/>
                <a:gd name="connsiteX150" fmla="*/ 204182 w 334437"/>
                <a:gd name="connsiteY150" fmla="*/ 52353 h 73738"/>
                <a:gd name="connsiteX151" fmla="*/ 201193 w 334437"/>
                <a:gd name="connsiteY151" fmla="*/ 52353 h 73738"/>
                <a:gd name="connsiteX152" fmla="*/ 199101 w 334437"/>
                <a:gd name="connsiteY152" fmla="*/ 54146 h 73738"/>
                <a:gd name="connsiteX153" fmla="*/ 198802 w 334437"/>
                <a:gd name="connsiteY153" fmla="*/ 63113 h 73738"/>
                <a:gd name="connsiteX154" fmla="*/ 196711 w 334437"/>
                <a:gd name="connsiteY154" fmla="*/ 60423 h 73738"/>
                <a:gd name="connsiteX155" fmla="*/ 196711 w 334437"/>
                <a:gd name="connsiteY155" fmla="*/ 54146 h 73738"/>
                <a:gd name="connsiteX156" fmla="*/ 196711 w 334437"/>
                <a:gd name="connsiteY156" fmla="*/ 50261 h 73738"/>
                <a:gd name="connsiteX157" fmla="*/ 199998 w 334437"/>
                <a:gd name="connsiteY157" fmla="*/ 48468 h 73738"/>
                <a:gd name="connsiteX158" fmla="*/ 202687 w 334437"/>
                <a:gd name="connsiteY158" fmla="*/ 48468 h 73738"/>
                <a:gd name="connsiteX159" fmla="*/ 205079 w 334437"/>
                <a:gd name="connsiteY159" fmla="*/ 50261 h 73738"/>
                <a:gd name="connsiteX160" fmla="*/ 206872 w 334437"/>
                <a:gd name="connsiteY160" fmla="*/ 53549 h 73738"/>
                <a:gd name="connsiteX161" fmla="*/ 206872 w 334437"/>
                <a:gd name="connsiteY161" fmla="*/ 58629 h 73738"/>
                <a:gd name="connsiteX162" fmla="*/ 206872 w 334437"/>
                <a:gd name="connsiteY162" fmla="*/ 64906 h 73738"/>
                <a:gd name="connsiteX163" fmla="*/ 205377 w 334437"/>
                <a:gd name="connsiteY163" fmla="*/ 68492 h 73738"/>
                <a:gd name="connsiteX164" fmla="*/ 202389 w 334437"/>
                <a:gd name="connsiteY164" fmla="*/ 70285 h 73738"/>
                <a:gd name="connsiteX165" fmla="*/ 197607 w 334437"/>
                <a:gd name="connsiteY165" fmla="*/ 68492 h 73738"/>
                <a:gd name="connsiteX166" fmla="*/ 196711 w 334437"/>
                <a:gd name="connsiteY166" fmla="*/ 63411 h 73738"/>
                <a:gd name="connsiteX167" fmla="*/ 182065 w 334437"/>
                <a:gd name="connsiteY167" fmla="*/ 66400 h 73738"/>
                <a:gd name="connsiteX168" fmla="*/ 184158 w 334437"/>
                <a:gd name="connsiteY168" fmla="*/ 66400 h 73738"/>
                <a:gd name="connsiteX169" fmla="*/ 185951 w 334437"/>
                <a:gd name="connsiteY169" fmla="*/ 69389 h 73738"/>
                <a:gd name="connsiteX170" fmla="*/ 188342 w 334437"/>
                <a:gd name="connsiteY170" fmla="*/ 69389 h 73738"/>
                <a:gd name="connsiteX171" fmla="*/ 191032 w 334437"/>
                <a:gd name="connsiteY171" fmla="*/ 67895 h 73738"/>
                <a:gd name="connsiteX172" fmla="*/ 191032 w 334437"/>
                <a:gd name="connsiteY172" fmla="*/ 64607 h 73738"/>
                <a:gd name="connsiteX173" fmla="*/ 191032 w 334437"/>
                <a:gd name="connsiteY173" fmla="*/ 61618 h 73738"/>
                <a:gd name="connsiteX174" fmla="*/ 188342 w 334437"/>
                <a:gd name="connsiteY174" fmla="*/ 61618 h 73738"/>
                <a:gd name="connsiteX175" fmla="*/ 186847 w 334437"/>
                <a:gd name="connsiteY175" fmla="*/ 61618 h 73738"/>
                <a:gd name="connsiteX176" fmla="*/ 186847 w 334437"/>
                <a:gd name="connsiteY176" fmla="*/ 59227 h 73738"/>
                <a:gd name="connsiteX177" fmla="*/ 186847 w 334437"/>
                <a:gd name="connsiteY177" fmla="*/ 59227 h 73738"/>
                <a:gd name="connsiteX178" fmla="*/ 189239 w 334437"/>
                <a:gd name="connsiteY178" fmla="*/ 59227 h 73738"/>
                <a:gd name="connsiteX179" fmla="*/ 189239 w 334437"/>
                <a:gd name="connsiteY179" fmla="*/ 56239 h 73738"/>
                <a:gd name="connsiteX180" fmla="*/ 189239 w 334437"/>
                <a:gd name="connsiteY180" fmla="*/ 53848 h 73738"/>
                <a:gd name="connsiteX181" fmla="*/ 186847 w 334437"/>
                <a:gd name="connsiteY181" fmla="*/ 53848 h 73738"/>
                <a:gd name="connsiteX182" fmla="*/ 184755 w 334437"/>
                <a:gd name="connsiteY182" fmla="*/ 53848 h 73738"/>
                <a:gd name="connsiteX183" fmla="*/ 184755 w 334437"/>
                <a:gd name="connsiteY183" fmla="*/ 57135 h 73738"/>
                <a:gd name="connsiteX184" fmla="*/ 182364 w 334437"/>
                <a:gd name="connsiteY184" fmla="*/ 57135 h 73738"/>
                <a:gd name="connsiteX185" fmla="*/ 182364 w 334437"/>
                <a:gd name="connsiteY185" fmla="*/ 52951 h 73738"/>
                <a:gd name="connsiteX186" fmla="*/ 185951 w 334437"/>
                <a:gd name="connsiteY186" fmla="*/ 51158 h 73738"/>
                <a:gd name="connsiteX187" fmla="*/ 188940 w 334437"/>
                <a:gd name="connsiteY187" fmla="*/ 51158 h 73738"/>
                <a:gd name="connsiteX188" fmla="*/ 191032 w 334437"/>
                <a:gd name="connsiteY188" fmla="*/ 53250 h 73738"/>
                <a:gd name="connsiteX189" fmla="*/ 191032 w 334437"/>
                <a:gd name="connsiteY189" fmla="*/ 55940 h 73738"/>
                <a:gd name="connsiteX190" fmla="*/ 191032 w 334437"/>
                <a:gd name="connsiteY190" fmla="*/ 58629 h 73738"/>
                <a:gd name="connsiteX191" fmla="*/ 189239 w 334437"/>
                <a:gd name="connsiteY191" fmla="*/ 60423 h 73738"/>
                <a:gd name="connsiteX192" fmla="*/ 192227 w 334437"/>
                <a:gd name="connsiteY192" fmla="*/ 62216 h 73738"/>
                <a:gd name="connsiteX193" fmla="*/ 192227 w 334437"/>
                <a:gd name="connsiteY193" fmla="*/ 65504 h 73738"/>
                <a:gd name="connsiteX194" fmla="*/ 192227 w 334437"/>
                <a:gd name="connsiteY194" fmla="*/ 70585 h 73738"/>
                <a:gd name="connsiteX195" fmla="*/ 187744 w 334437"/>
                <a:gd name="connsiteY195" fmla="*/ 72976 h 73738"/>
                <a:gd name="connsiteX196" fmla="*/ 183560 w 334437"/>
                <a:gd name="connsiteY196" fmla="*/ 72976 h 73738"/>
                <a:gd name="connsiteX197" fmla="*/ 182065 w 334437"/>
                <a:gd name="connsiteY197" fmla="*/ 69090 h 73738"/>
                <a:gd name="connsiteX198" fmla="*/ 164432 w 334437"/>
                <a:gd name="connsiteY198" fmla="*/ 54744 h 73738"/>
                <a:gd name="connsiteX199" fmla="*/ 164432 w 334437"/>
                <a:gd name="connsiteY199" fmla="*/ 52054 h 73738"/>
                <a:gd name="connsiteX200" fmla="*/ 176686 w 334437"/>
                <a:gd name="connsiteY200" fmla="*/ 52054 h 73738"/>
                <a:gd name="connsiteX201" fmla="*/ 176686 w 334437"/>
                <a:gd name="connsiteY201" fmla="*/ 54146 h 73738"/>
                <a:gd name="connsiteX202" fmla="*/ 173697 w 334437"/>
                <a:gd name="connsiteY202" fmla="*/ 60124 h 73738"/>
                <a:gd name="connsiteX203" fmla="*/ 171605 w 334437"/>
                <a:gd name="connsiteY203" fmla="*/ 67596 h 73738"/>
                <a:gd name="connsiteX204" fmla="*/ 171605 w 334437"/>
                <a:gd name="connsiteY204" fmla="*/ 73573 h 73738"/>
                <a:gd name="connsiteX205" fmla="*/ 169214 w 334437"/>
                <a:gd name="connsiteY205" fmla="*/ 73573 h 73738"/>
                <a:gd name="connsiteX206" fmla="*/ 169214 w 334437"/>
                <a:gd name="connsiteY206" fmla="*/ 67297 h 73738"/>
                <a:gd name="connsiteX207" fmla="*/ 171007 w 334437"/>
                <a:gd name="connsiteY207" fmla="*/ 60423 h 73738"/>
                <a:gd name="connsiteX208" fmla="*/ 173996 w 334437"/>
                <a:gd name="connsiteY208" fmla="*/ 54744 h 73738"/>
                <a:gd name="connsiteX209" fmla="*/ 158455 w 334437"/>
                <a:gd name="connsiteY209" fmla="*/ 73274 h 73738"/>
                <a:gd name="connsiteX210" fmla="*/ 156063 w 334437"/>
                <a:gd name="connsiteY210" fmla="*/ 73274 h 73738"/>
                <a:gd name="connsiteX211" fmla="*/ 156063 w 334437"/>
                <a:gd name="connsiteY211" fmla="*/ 55940 h 73738"/>
                <a:gd name="connsiteX212" fmla="*/ 153971 w 334437"/>
                <a:gd name="connsiteY212" fmla="*/ 57733 h 73738"/>
                <a:gd name="connsiteX213" fmla="*/ 151581 w 334437"/>
                <a:gd name="connsiteY213" fmla="*/ 59227 h 73738"/>
                <a:gd name="connsiteX214" fmla="*/ 151581 w 334437"/>
                <a:gd name="connsiteY214" fmla="*/ 56538 h 73738"/>
                <a:gd name="connsiteX215" fmla="*/ 154868 w 334437"/>
                <a:gd name="connsiteY215" fmla="*/ 54146 h 73738"/>
                <a:gd name="connsiteX216" fmla="*/ 156661 w 334437"/>
                <a:gd name="connsiteY216" fmla="*/ 51158 h 73738"/>
                <a:gd name="connsiteX217" fmla="*/ 158156 w 334437"/>
                <a:gd name="connsiteY217" fmla="*/ 51158 h 73738"/>
                <a:gd name="connsiteX218" fmla="*/ 136338 w 334437"/>
                <a:gd name="connsiteY218" fmla="*/ 64607 h 73738"/>
                <a:gd name="connsiteX219" fmla="*/ 136338 w 334437"/>
                <a:gd name="connsiteY219" fmla="*/ 67297 h 73738"/>
                <a:gd name="connsiteX220" fmla="*/ 136338 w 334437"/>
                <a:gd name="connsiteY220" fmla="*/ 69389 h 73738"/>
                <a:gd name="connsiteX221" fmla="*/ 138430 w 334437"/>
                <a:gd name="connsiteY221" fmla="*/ 69389 h 73738"/>
                <a:gd name="connsiteX222" fmla="*/ 140821 w 334437"/>
                <a:gd name="connsiteY222" fmla="*/ 69389 h 73738"/>
                <a:gd name="connsiteX223" fmla="*/ 142316 w 334437"/>
                <a:gd name="connsiteY223" fmla="*/ 65802 h 73738"/>
                <a:gd name="connsiteX224" fmla="*/ 142316 w 334437"/>
                <a:gd name="connsiteY224" fmla="*/ 62216 h 73738"/>
                <a:gd name="connsiteX225" fmla="*/ 139924 w 334437"/>
                <a:gd name="connsiteY225" fmla="*/ 60423 h 73738"/>
                <a:gd name="connsiteX226" fmla="*/ 136936 w 334437"/>
                <a:gd name="connsiteY226" fmla="*/ 60423 h 73738"/>
                <a:gd name="connsiteX227" fmla="*/ 136338 w 334437"/>
                <a:gd name="connsiteY227" fmla="*/ 69090 h 73738"/>
                <a:gd name="connsiteX228" fmla="*/ 146499 w 334437"/>
                <a:gd name="connsiteY228" fmla="*/ 56538 h 73738"/>
                <a:gd name="connsiteX229" fmla="*/ 144109 w 334437"/>
                <a:gd name="connsiteY229" fmla="*/ 56538 h 73738"/>
                <a:gd name="connsiteX230" fmla="*/ 144109 w 334437"/>
                <a:gd name="connsiteY230" fmla="*/ 54146 h 73738"/>
                <a:gd name="connsiteX231" fmla="*/ 142016 w 334437"/>
                <a:gd name="connsiteY231" fmla="*/ 54146 h 73738"/>
                <a:gd name="connsiteX232" fmla="*/ 139924 w 334437"/>
                <a:gd name="connsiteY232" fmla="*/ 54146 h 73738"/>
                <a:gd name="connsiteX233" fmla="*/ 138131 w 334437"/>
                <a:gd name="connsiteY233" fmla="*/ 56538 h 73738"/>
                <a:gd name="connsiteX234" fmla="*/ 138131 w 334437"/>
                <a:gd name="connsiteY234" fmla="*/ 61320 h 73738"/>
                <a:gd name="connsiteX235" fmla="*/ 140223 w 334437"/>
                <a:gd name="connsiteY235" fmla="*/ 59526 h 73738"/>
                <a:gd name="connsiteX236" fmla="*/ 146499 w 334437"/>
                <a:gd name="connsiteY236" fmla="*/ 61618 h 73738"/>
                <a:gd name="connsiteX237" fmla="*/ 147994 w 334437"/>
                <a:gd name="connsiteY237" fmla="*/ 66998 h 73738"/>
                <a:gd name="connsiteX238" fmla="*/ 147994 w 334437"/>
                <a:gd name="connsiteY238" fmla="*/ 70585 h 73738"/>
                <a:gd name="connsiteX239" fmla="*/ 145902 w 334437"/>
                <a:gd name="connsiteY239" fmla="*/ 72976 h 73738"/>
                <a:gd name="connsiteX240" fmla="*/ 142615 w 334437"/>
                <a:gd name="connsiteY240" fmla="*/ 72976 h 73738"/>
                <a:gd name="connsiteX241" fmla="*/ 138131 w 334437"/>
                <a:gd name="connsiteY241" fmla="*/ 69688 h 73738"/>
                <a:gd name="connsiteX242" fmla="*/ 138131 w 334437"/>
                <a:gd name="connsiteY242" fmla="*/ 61618 h 73738"/>
                <a:gd name="connsiteX243" fmla="*/ 140522 w 334437"/>
                <a:gd name="connsiteY243" fmla="*/ 52652 h 73738"/>
                <a:gd name="connsiteX244" fmla="*/ 145603 w 334437"/>
                <a:gd name="connsiteY244" fmla="*/ 50859 h 73738"/>
                <a:gd name="connsiteX245" fmla="*/ 149189 w 334437"/>
                <a:gd name="connsiteY245" fmla="*/ 52951 h 73738"/>
                <a:gd name="connsiteX246" fmla="*/ 146499 w 334437"/>
                <a:gd name="connsiteY246" fmla="*/ 59526 h 73738"/>
                <a:gd name="connsiteX247" fmla="*/ 123187 w 334437"/>
                <a:gd name="connsiteY247" fmla="*/ 70585 h 73738"/>
                <a:gd name="connsiteX248" fmla="*/ 130361 w 334437"/>
                <a:gd name="connsiteY248" fmla="*/ 49066 h 73738"/>
                <a:gd name="connsiteX249" fmla="*/ 130958 w 334437"/>
                <a:gd name="connsiteY249" fmla="*/ 49066 h 73738"/>
                <a:gd name="connsiteX250" fmla="*/ 124084 w 334437"/>
                <a:gd name="connsiteY250" fmla="*/ 70883 h 73738"/>
                <a:gd name="connsiteX251" fmla="*/ 109140 w 334437"/>
                <a:gd name="connsiteY251" fmla="*/ 61917 h 73738"/>
                <a:gd name="connsiteX252" fmla="*/ 111532 w 334437"/>
                <a:gd name="connsiteY252" fmla="*/ 61917 h 73738"/>
                <a:gd name="connsiteX253" fmla="*/ 111532 w 334437"/>
                <a:gd name="connsiteY253" fmla="*/ 65205 h 73738"/>
                <a:gd name="connsiteX254" fmla="*/ 116583 w 334437"/>
                <a:gd name="connsiteY254" fmla="*/ 65533 h 73738"/>
                <a:gd name="connsiteX255" fmla="*/ 116911 w 334437"/>
                <a:gd name="connsiteY255" fmla="*/ 65205 h 73738"/>
                <a:gd name="connsiteX256" fmla="*/ 118405 w 334437"/>
                <a:gd name="connsiteY256" fmla="*/ 61618 h 73738"/>
                <a:gd name="connsiteX257" fmla="*/ 118405 w 334437"/>
                <a:gd name="connsiteY257" fmla="*/ 58032 h 73738"/>
                <a:gd name="connsiteX258" fmla="*/ 115716 w 334437"/>
                <a:gd name="connsiteY258" fmla="*/ 56239 h 73738"/>
                <a:gd name="connsiteX259" fmla="*/ 113624 w 334437"/>
                <a:gd name="connsiteY259" fmla="*/ 56239 h 73738"/>
                <a:gd name="connsiteX260" fmla="*/ 111830 w 334437"/>
                <a:gd name="connsiteY260" fmla="*/ 56239 h 73738"/>
                <a:gd name="connsiteX261" fmla="*/ 109739 w 334437"/>
                <a:gd name="connsiteY261" fmla="*/ 56239 h 73738"/>
                <a:gd name="connsiteX262" fmla="*/ 113026 w 334437"/>
                <a:gd name="connsiteY262" fmla="*/ 45479 h 73738"/>
                <a:gd name="connsiteX263" fmla="*/ 122291 w 334437"/>
                <a:gd name="connsiteY263" fmla="*/ 47273 h 73738"/>
                <a:gd name="connsiteX264" fmla="*/ 122291 w 334437"/>
                <a:gd name="connsiteY264" fmla="*/ 49962 h 73738"/>
                <a:gd name="connsiteX265" fmla="*/ 114819 w 334437"/>
                <a:gd name="connsiteY265" fmla="*/ 48468 h 73738"/>
                <a:gd name="connsiteX266" fmla="*/ 113026 w 334437"/>
                <a:gd name="connsiteY266" fmla="*/ 53848 h 73738"/>
                <a:gd name="connsiteX267" fmla="*/ 116911 w 334437"/>
                <a:gd name="connsiteY267" fmla="*/ 53848 h 73738"/>
                <a:gd name="connsiteX268" fmla="*/ 120797 w 334437"/>
                <a:gd name="connsiteY268" fmla="*/ 56538 h 73738"/>
                <a:gd name="connsiteX269" fmla="*/ 120797 w 334437"/>
                <a:gd name="connsiteY269" fmla="*/ 61917 h 73738"/>
                <a:gd name="connsiteX270" fmla="*/ 118704 w 334437"/>
                <a:gd name="connsiteY270" fmla="*/ 66699 h 73738"/>
                <a:gd name="connsiteX271" fmla="*/ 113624 w 334437"/>
                <a:gd name="connsiteY271" fmla="*/ 68193 h 73738"/>
                <a:gd name="connsiteX272" fmla="*/ 109440 w 334437"/>
                <a:gd name="connsiteY272" fmla="*/ 65802 h 73738"/>
                <a:gd name="connsiteX273" fmla="*/ 109140 w 334437"/>
                <a:gd name="connsiteY273" fmla="*/ 64906 h 73738"/>
                <a:gd name="connsiteX274" fmla="*/ 101071 w 334437"/>
                <a:gd name="connsiteY274" fmla="*/ 69090 h 73738"/>
                <a:gd name="connsiteX275" fmla="*/ 98681 w 334437"/>
                <a:gd name="connsiteY275" fmla="*/ 69090 h 73738"/>
                <a:gd name="connsiteX276" fmla="*/ 102565 w 334437"/>
                <a:gd name="connsiteY276" fmla="*/ 52951 h 73738"/>
                <a:gd name="connsiteX277" fmla="*/ 99875 w 334437"/>
                <a:gd name="connsiteY277" fmla="*/ 52951 h 73738"/>
                <a:gd name="connsiteX278" fmla="*/ 97186 w 334437"/>
                <a:gd name="connsiteY278" fmla="*/ 52951 h 73738"/>
                <a:gd name="connsiteX279" fmla="*/ 97186 w 334437"/>
                <a:gd name="connsiteY279" fmla="*/ 50560 h 73738"/>
                <a:gd name="connsiteX280" fmla="*/ 101071 w 334437"/>
                <a:gd name="connsiteY280" fmla="*/ 50560 h 73738"/>
                <a:gd name="connsiteX281" fmla="*/ 103761 w 334437"/>
                <a:gd name="connsiteY281" fmla="*/ 48468 h 73738"/>
                <a:gd name="connsiteX282" fmla="*/ 105256 w 334437"/>
                <a:gd name="connsiteY282" fmla="*/ 48468 h 73738"/>
                <a:gd name="connsiteX283" fmla="*/ 90013 w 334437"/>
                <a:gd name="connsiteY283" fmla="*/ 63711 h 73738"/>
                <a:gd name="connsiteX284" fmla="*/ 90013 w 334437"/>
                <a:gd name="connsiteY284" fmla="*/ 66101 h 73738"/>
                <a:gd name="connsiteX285" fmla="*/ 77759 w 334437"/>
                <a:gd name="connsiteY285" fmla="*/ 62216 h 73738"/>
                <a:gd name="connsiteX286" fmla="*/ 77759 w 334437"/>
                <a:gd name="connsiteY286" fmla="*/ 60423 h 73738"/>
                <a:gd name="connsiteX287" fmla="*/ 79851 w 334437"/>
                <a:gd name="connsiteY287" fmla="*/ 58331 h 73738"/>
                <a:gd name="connsiteX288" fmla="*/ 83438 w 334437"/>
                <a:gd name="connsiteY288" fmla="*/ 55940 h 73738"/>
                <a:gd name="connsiteX289" fmla="*/ 88817 w 334437"/>
                <a:gd name="connsiteY289" fmla="*/ 52951 h 73738"/>
                <a:gd name="connsiteX290" fmla="*/ 90610 w 334437"/>
                <a:gd name="connsiteY290" fmla="*/ 50261 h 73738"/>
                <a:gd name="connsiteX291" fmla="*/ 90610 w 334437"/>
                <a:gd name="connsiteY291" fmla="*/ 47273 h 73738"/>
                <a:gd name="connsiteX292" fmla="*/ 88220 w 334437"/>
                <a:gd name="connsiteY292" fmla="*/ 45479 h 73738"/>
                <a:gd name="connsiteX293" fmla="*/ 85530 w 334437"/>
                <a:gd name="connsiteY293" fmla="*/ 45479 h 73738"/>
                <a:gd name="connsiteX294" fmla="*/ 83737 w 334437"/>
                <a:gd name="connsiteY294" fmla="*/ 48169 h 73738"/>
                <a:gd name="connsiteX295" fmla="*/ 81345 w 334437"/>
                <a:gd name="connsiteY295" fmla="*/ 48169 h 73738"/>
                <a:gd name="connsiteX296" fmla="*/ 84334 w 334437"/>
                <a:gd name="connsiteY296" fmla="*/ 44284 h 73738"/>
                <a:gd name="connsiteX297" fmla="*/ 88817 w 334437"/>
                <a:gd name="connsiteY297" fmla="*/ 44284 h 73738"/>
                <a:gd name="connsiteX298" fmla="*/ 92703 w 334437"/>
                <a:gd name="connsiteY298" fmla="*/ 47273 h 73738"/>
                <a:gd name="connsiteX299" fmla="*/ 92703 w 334437"/>
                <a:gd name="connsiteY299" fmla="*/ 52054 h 73738"/>
                <a:gd name="connsiteX300" fmla="*/ 92703 w 334437"/>
                <a:gd name="connsiteY300" fmla="*/ 54146 h 73738"/>
                <a:gd name="connsiteX301" fmla="*/ 90610 w 334437"/>
                <a:gd name="connsiteY301" fmla="*/ 56239 h 73738"/>
                <a:gd name="connsiteX302" fmla="*/ 86128 w 334437"/>
                <a:gd name="connsiteY302" fmla="*/ 58629 h 73738"/>
                <a:gd name="connsiteX303" fmla="*/ 82840 w 334437"/>
                <a:gd name="connsiteY303" fmla="*/ 60423 h 73738"/>
                <a:gd name="connsiteX304" fmla="*/ 82840 w 334437"/>
                <a:gd name="connsiteY304" fmla="*/ 60423 h 73738"/>
                <a:gd name="connsiteX305" fmla="*/ 70287 w 334437"/>
                <a:gd name="connsiteY305" fmla="*/ 59825 h 73738"/>
                <a:gd name="connsiteX306" fmla="*/ 67897 w 334437"/>
                <a:gd name="connsiteY306" fmla="*/ 59825 h 73738"/>
                <a:gd name="connsiteX307" fmla="*/ 72678 w 334437"/>
                <a:gd name="connsiteY307" fmla="*/ 43686 h 73738"/>
                <a:gd name="connsiteX308" fmla="*/ 70287 w 334437"/>
                <a:gd name="connsiteY308" fmla="*/ 43686 h 73738"/>
                <a:gd name="connsiteX309" fmla="*/ 67298 w 334437"/>
                <a:gd name="connsiteY309" fmla="*/ 43686 h 73738"/>
                <a:gd name="connsiteX310" fmla="*/ 67298 w 334437"/>
                <a:gd name="connsiteY310" fmla="*/ 41295 h 73738"/>
                <a:gd name="connsiteX311" fmla="*/ 71184 w 334437"/>
                <a:gd name="connsiteY311" fmla="*/ 41295 h 73738"/>
                <a:gd name="connsiteX312" fmla="*/ 74173 w 334437"/>
                <a:gd name="connsiteY312" fmla="*/ 39203 h 73738"/>
                <a:gd name="connsiteX313" fmla="*/ 74173 w 334437"/>
                <a:gd name="connsiteY313" fmla="*/ 39203 h 73738"/>
                <a:gd name="connsiteX314" fmla="*/ 51458 w 334437"/>
                <a:gd name="connsiteY314" fmla="*/ 45180 h 73738"/>
                <a:gd name="connsiteX315" fmla="*/ 51458 w 334437"/>
                <a:gd name="connsiteY315" fmla="*/ 47870 h 73738"/>
                <a:gd name="connsiteX316" fmla="*/ 51458 w 334437"/>
                <a:gd name="connsiteY316" fmla="*/ 50261 h 73738"/>
                <a:gd name="connsiteX317" fmla="*/ 51458 w 334437"/>
                <a:gd name="connsiteY317" fmla="*/ 50261 h 73738"/>
                <a:gd name="connsiteX318" fmla="*/ 54447 w 334437"/>
                <a:gd name="connsiteY318" fmla="*/ 50261 h 73738"/>
                <a:gd name="connsiteX319" fmla="*/ 56539 w 334437"/>
                <a:gd name="connsiteY319" fmla="*/ 47273 h 73738"/>
                <a:gd name="connsiteX320" fmla="*/ 56539 w 334437"/>
                <a:gd name="connsiteY320" fmla="*/ 43686 h 73738"/>
                <a:gd name="connsiteX321" fmla="*/ 54447 w 334437"/>
                <a:gd name="connsiteY321" fmla="*/ 41594 h 73738"/>
                <a:gd name="connsiteX322" fmla="*/ 51458 w 334437"/>
                <a:gd name="connsiteY322" fmla="*/ 41594 h 73738"/>
                <a:gd name="connsiteX323" fmla="*/ 51458 w 334437"/>
                <a:gd name="connsiteY323" fmla="*/ 44582 h 73738"/>
                <a:gd name="connsiteX324" fmla="*/ 63413 w 334437"/>
                <a:gd name="connsiteY324" fmla="*/ 40398 h 73738"/>
                <a:gd name="connsiteX325" fmla="*/ 61322 w 334437"/>
                <a:gd name="connsiteY325" fmla="*/ 40398 h 73738"/>
                <a:gd name="connsiteX326" fmla="*/ 61322 w 334437"/>
                <a:gd name="connsiteY326" fmla="*/ 38008 h 73738"/>
                <a:gd name="connsiteX327" fmla="*/ 59527 w 334437"/>
                <a:gd name="connsiteY327" fmla="*/ 35915 h 73738"/>
                <a:gd name="connsiteX328" fmla="*/ 57436 w 334437"/>
                <a:gd name="connsiteY328" fmla="*/ 35915 h 73738"/>
                <a:gd name="connsiteX329" fmla="*/ 54746 w 334437"/>
                <a:gd name="connsiteY329" fmla="*/ 37708 h 73738"/>
                <a:gd name="connsiteX330" fmla="*/ 52654 w 334437"/>
                <a:gd name="connsiteY330" fmla="*/ 42192 h 73738"/>
                <a:gd name="connsiteX331" fmla="*/ 55344 w 334437"/>
                <a:gd name="connsiteY331" fmla="*/ 42192 h 73738"/>
                <a:gd name="connsiteX332" fmla="*/ 57734 w 334437"/>
                <a:gd name="connsiteY332" fmla="*/ 42192 h 73738"/>
                <a:gd name="connsiteX333" fmla="*/ 61022 w 334437"/>
                <a:gd name="connsiteY333" fmla="*/ 45479 h 73738"/>
                <a:gd name="connsiteX334" fmla="*/ 61022 w 334437"/>
                <a:gd name="connsiteY334" fmla="*/ 50859 h 73738"/>
                <a:gd name="connsiteX335" fmla="*/ 59229 w 334437"/>
                <a:gd name="connsiteY335" fmla="*/ 54146 h 73738"/>
                <a:gd name="connsiteX336" fmla="*/ 56240 w 334437"/>
                <a:gd name="connsiteY336" fmla="*/ 55641 h 73738"/>
                <a:gd name="connsiteX337" fmla="*/ 52953 w 334437"/>
                <a:gd name="connsiteY337" fmla="*/ 55641 h 73738"/>
                <a:gd name="connsiteX338" fmla="*/ 49366 w 334437"/>
                <a:gd name="connsiteY338" fmla="*/ 51457 h 73738"/>
                <a:gd name="connsiteX339" fmla="*/ 49366 w 334437"/>
                <a:gd name="connsiteY339" fmla="*/ 43387 h 73738"/>
                <a:gd name="connsiteX340" fmla="*/ 54447 w 334437"/>
                <a:gd name="connsiteY340" fmla="*/ 35617 h 73738"/>
                <a:gd name="connsiteX341" fmla="*/ 59527 w 334437"/>
                <a:gd name="connsiteY341" fmla="*/ 35617 h 73738"/>
                <a:gd name="connsiteX342" fmla="*/ 62516 w 334437"/>
                <a:gd name="connsiteY342" fmla="*/ 38306 h 73738"/>
                <a:gd name="connsiteX343" fmla="*/ 63413 w 334437"/>
                <a:gd name="connsiteY343" fmla="*/ 39203 h 73738"/>
                <a:gd name="connsiteX344" fmla="*/ 38906 w 334437"/>
                <a:gd name="connsiteY344" fmla="*/ 38605 h 73738"/>
                <a:gd name="connsiteX345" fmla="*/ 40998 w 334437"/>
                <a:gd name="connsiteY345" fmla="*/ 40697 h 73738"/>
                <a:gd name="connsiteX346" fmla="*/ 36215 w 334437"/>
                <a:gd name="connsiteY346" fmla="*/ 43985 h 73738"/>
                <a:gd name="connsiteX347" fmla="*/ 30836 w 334437"/>
                <a:gd name="connsiteY347" fmla="*/ 43985 h 73738"/>
                <a:gd name="connsiteX348" fmla="*/ 26951 w 334437"/>
                <a:gd name="connsiteY348" fmla="*/ 40398 h 73738"/>
                <a:gd name="connsiteX349" fmla="*/ 26951 w 334437"/>
                <a:gd name="connsiteY349" fmla="*/ 35317 h 73738"/>
                <a:gd name="connsiteX350" fmla="*/ 28445 w 334437"/>
                <a:gd name="connsiteY350" fmla="*/ 29639 h 73738"/>
                <a:gd name="connsiteX351" fmla="*/ 32032 w 334437"/>
                <a:gd name="connsiteY351" fmla="*/ 25156 h 73738"/>
                <a:gd name="connsiteX352" fmla="*/ 36515 w 334437"/>
                <a:gd name="connsiteY352" fmla="*/ 23363 h 73738"/>
                <a:gd name="connsiteX353" fmla="*/ 41297 w 334437"/>
                <a:gd name="connsiteY353" fmla="*/ 23363 h 73738"/>
                <a:gd name="connsiteX354" fmla="*/ 44883 w 334437"/>
                <a:gd name="connsiteY354" fmla="*/ 27248 h 73738"/>
                <a:gd name="connsiteX355" fmla="*/ 44883 w 334437"/>
                <a:gd name="connsiteY355" fmla="*/ 32628 h 73738"/>
                <a:gd name="connsiteX356" fmla="*/ 42193 w 334437"/>
                <a:gd name="connsiteY356" fmla="*/ 32628 h 73738"/>
                <a:gd name="connsiteX357" fmla="*/ 42193 w 334437"/>
                <a:gd name="connsiteY357" fmla="*/ 28742 h 73738"/>
                <a:gd name="connsiteX358" fmla="*/ 39803 w 334437"/>
                <a:gd name="connsiteY358" fmla="*/ 26352 h 73738"/>
                <a:gd name="connsiteX359" fmla="*/ 36215 w 334437"/>
                <a:gd name="connsiteY359" fmla="*/ 26352 h 73738"/>
                <a:gd name="connsiteX360" fmla="*/ 32928 w 334437"/>
                <a:gd name="connsiteY360" fmla="*/ 28145 h 73738"/>
                <a:gd name="connsiteX361" fmla="*/ 30538 w 334437"/>
                <a:gd name="connsiteY361" fmla="*/ 31731 h 73738"/>
                <a:gd name="connsiteX362" fmla="*/ 29043 w 334437"/>
                <a:gd name="connsiteY362" fmla="*/ 36214 h 73738"/>
                <a:gd name="connsiteX363" fmla="*/ 29043 w 334437"/>
                <a:gd name="connsiteY363" fmla="*/ 39801 h 73738"/>
                <a:gd name="connsiteX364" fmla="*/ 31733 w 334437"/>
                <a:gd name="connsiteY364" fmla="*/ 42491 h 73738"/>
                <a:gd name="connsiteX365" fmla="*/ 35319 w 334437"/>
                <a:gd name="connsiteY365" fmla="*/ 42491 h 73738"/>
                <a:gd name="connsiteX366" fmla="*/ 38906 w 334437"/>
                <a:gd name="connsiteY366" fmla="*/ 39203 h 73738"/>
                <a:gd name="connsiteX367" fmla="*/ 6927 w 334437"/>
                <a:gd name="connsiteY367" fmla="*/ 28444 h 73738"/>
                <a:gd name="connsiteX368" fmla="*/ 17686 w 334437"/>
                <a:gd name="connsiteY368" fmla="*/ 10511 h 73738"/>
                <a:gd name="connsiteX369" fmla="*/ 29640 w 334437"/>
                <a:gd name="connsiteY369" fmla="*/ 17983 h 73738"/>
                <a:gd name="connsiteX370" fmla="*/ 29640 w 334437"/>
                <a:gd name="connsiteY370" fmla="*/ 20075 h 73738"/>
                <a:gd name="connsiteX371" fmla="*/ 19778 w 334437"/>
                <a:gd name="connsiteY371" fmla="*/ 13799 h 73738"/>
                <a:gd name="connsiteX372" fmla="*/ 16491 w 334437"/>
                <a:gd name="connsiteY372" fmla="*/ 19477 h 73738"/>
                <a:gd name="connsiteX373" fmla="*/ 25457 w 334437"/>
                <a:gd name="connsiteY373" fmla="*/ 25156 h 73738"/>
                <a:gd name="connsiteX374" fmla="*/ 25457 w 334437"/>
                <a:gd name="connsiteY374" fmla="*/ 27547 h 73738"/>
                <a:gd name="connsiteX375" fmla="*/ 16491 w 334437"/>
                <a:gd name="connsiteY375" fmla="*/ 21570 h 73738"/>
                <a:gd name="connsiteX376" fmla="*/ 12605 w 334437"/>
                <a:gd name="connsiteY376" fmla="*/ 27547 h 73738"/>
                <a:gd name="connsiteX377" fmla="*/ 22767 w 334437"/>
                <a:gd name="connsiteY377" fmla="*/ 34122 h 73738"/>
                <a:gd name="connsiteX378" fmla="*/ 22767 w 334437"/>
                <a:gd name="connsiteY378" fmla="*/ 36214 h 73738"/>
                <a:gd name="connsiteX379" fmla="*/ -247 w 334437"/>
                <a:gd name="connsiteY379" fmla="*/ 23363 h 73738"/>
                <a:gd name="connsiteX380" fmla="*/ 11410 w 334437"/>
                <a:gd name="connsiteY380" fmla="*/ 6028 h 73738"/>
                <a:gd name="connsiteX381" fmla="*/ 13502 w 334437"/>
                <a:gd name="connsiteY381" fmla="*/ 6028 h 73738"/>
                <a:gd name="connsiteX382" fmla="*/ 1845 w 334437"/>
                <a:gd name="connsiteY382" fmla="*/ 23363 h 7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</a:cxnLst>
              <a:rect l="l" t="t" r="r" b="b"/>
              <a:pathLst>
                <a:path w="334437" h="73738">
                  <a:moveTo>
                    <a:pt x="332398" y="12305"/>
                  </a:moveTo>
                  <a:lnTo>
                    <a:pt x="334191" y="14397"/>
                  </a:lnTo>
                  <a:lnTo>
                    <a:pt x="325225" y="22466"/>
                  </a:lnTo>
                  <a:lnTo>
                    <a:pt x="325225" y="20673"/>
                  </a:lnTo>
                  <a:lnTo>
                    <a:pt x="325225" y="17684"/>
                  </a:lnTo>
                  <a:cubicBezTo>
                    <a:pt x="325076" y="16190"/>
                    <a:pt x="325076" y="14695"/>
                    <a:pt x="325225" y="13201"/>
                  </a:cubicBezTo>
                  <a:cubicBezTo>
                    <a:pt x="325434" y="11109"/>
                    <a:pt x="325434" y="9017"/>
                    <a:pt x="325225" y="6925"/>
                  </a:cubicBezTo>
                  <a:cubicBezTo>
                    <a:pt x="325106" y="5699"/>
                    <a:pt x="324568" y="4534"/>
                    <a:pt x="323731" y="3637"/>
                  </a:cubicBezTo>
                  <a:cubicBezTo>
                    <a:pt x="323133" y="2890"/>
                    <a:pt x="322296" y="2352"/>
                    <a:pt x="321340" y="2143"/>
                  </a:cubicBezTo>
                  <a:cubicBezTo>
                    <a:pt x="320473" y="1784"/>
                    <a:pt x="319516" y="1784"/>
                    <a:pt x="318650" y="2143"/>
                  </a:cubicBezTo>
                  <a:cubicBezTo>
                    <a:pt x="318261" y="3010"/>
                    <a:pt x="318261" y="3966"/>
                    <a:pt x="318650" y="4833"/>
                  </a:cubicBezTo>
                  <a:cubicBezTo>
                    <a:pt x="318322" y="5789"/>
                    <a:pt x="318322" y="6865"/>
                    <a:pt x="318650" y="7821"/>
                  </a:cubicBezTo>
                  <a:lnTo>
                    <a:pt x="316857" y="9316"/>
                  </a:lnTo>
                  <a:cubicBezTo>
                    <a:pt x="315602" y="8031"/>
                    <a:pt x="314855" y="6327"/>
                    <a:pt x="314764" y="4534"/>
                  </a:cubicBezTo>
                  <a:cubicBezTo>
                    <a:pt x="314734" y="2890"/>
                    <a:pt x="315511" y="1336"/>
                    <a:pt x="316857" y="350"/>
                  </a:cubicBezTo>
                  <a:cubicBezTo>
                    <a:pt x="318172" y="-338"/>
                    <a:pt x="319726" y="-338"/>
                    <a:pt x="321041" y="350"/>
                  </a:cubicBezTo>
                  <a:cubicBezTo>
                    <a:pt x="322685" y="409"/>
                    <a:pt x="324209" y="1186"/>
                    <a:pt x="325225" y="2442"/>
                  </a:cubicBezTo>
                  <a:cubicBezTo>
                    <a:pt x="325883" y="3129"/>
                    <a:pt x="326391" y="3936"/>
                    <a:pt x="326719" y="4833"/>
                  </a:cubicBezTo>
                  <a:cubicBezTo>
                    <a:pt x="326899" y="5819"/>
                    <a:pt x="326899" y="6835"/>
                    <a:pt x="326719" y="7821"/>
                  </a:cubicBezTo>
                  <a:cubicBezTo>
                    <a:pt x="326899" y="9614"/>
                    <a:pt x="326899" y="11408"/>
                    <a:pt x="326719" y="13201"/>
                  </a:cubicBezTo>
                  <a:cubicBezTo>
                    <a:pt x="326571" y="14397"/>
                    <a:pt x="326571" y="15592"/>
                    <a:pt x="326719" y="16788"/>
                  </a:cubicBezTo>
                  <a:cubicBezTo>
                    <a:pt x="326571" y="17385"/>
                    <a:pt x="326571" y="17983"/>
                    <a:pt x="326719" y="18581"/>
                  </a:cubicBezTo>
                  <a:close/>
                  <a:moveTo>
                    <a:pt x="312971" y="23363"/>
                  </a:moveTo>
                  <a:lnTo>
                    <a:pt x="311178" y="20972"/>
                  </a:lnTo>
                  <a:lnTo>
                    <a:pt x="316558" y="16788"/>
                  </a:lnTo>
                  <a:lnTo>
                    <a:pt x="318351" y="18880"/>
                  </a:lnTo>
                  <a:close/>
                  <a:moveTo>
                    <a:pt x="300120" y="26949"/>
                  </a:moveTo>
                  <a:cubicBezTo>
                    <a:pt x="301585" y="29041"/>
                    <a:pt x="303407" y="30864"/>
                    <a:pt x="305500" y="32329"/>
                  </a:cubicBezTo>
                  <a:cubicBezTo>
                    <a:pt x="306516" y="32926"/>
                    <a:pt x="307771" y="32926"/>
                    <a:pt x="308788" y="32329"/>
                  </a:cubicBezTo>
                  <a:cubicBezTo>
                    <a:pt x="308788" y="32329"/>
                    <a:pt x="308788" y="32329"/>
                    <a:pt x="308788" y="29340"/>
                  </a:cubicBezTo>
                  <a:cubicBezTo>
                    <a:pt x="307920" y="27069"/>
                    <a:pt x="306695" y="24977"/>
                    <a:pt x="305200" y="23064"/>
                  </a:cubicBezTo>
                  <a:cubicBezTo>
                    <a:pt x="303736" y="20972"/>
                    <a:pt x="301913" y="19148"/>
                    <a:pt x="299821" y="17684"/>
                  </a:cubicBezTo>
                  <a:cubicBezTo>
                    <a:pt x="298805" y="17086"/>
                    <a:pt x="297550" y="17086"/>
                    <a:pt x="296534" y="17684"/>
                  </a:cubicBezTo>
                  <a:cubicBezTo>
                    <a:pt x="295935" y="18581"/>
                    <a:pt x="295935" y="19776"/>
                    <a:pt x="296534" y="20673"/>
                  </a:cubicBezTo>
                  <a:cubicBezTo>
                    <a:pt x="297251" y="23004"/>
                    <a:pt x="298476" y="25156"/>
                    <a:pt x="300120" y="26949"/>
                  </a:cubicBezTo>
                  <a:close/>
                  <a:moveTo>
                    <a:pt x="298327" y="26949"/>
                  </a:moveTo>
                  <a:cubicBezTo>
                    <a:pt x="296922" y="25246"/>
                    <a:pt x="295816" y="23333"/>
                    <a:pt x="295039" y="21270"/>
                  </a:cubicBezTo>
                  <a:cubicBezTo>
                    <a:pt x="294650" y="19896"/>
                    <a:pt x="294650" y="18461"/>
                    <a:pt x="295039" y="17086"/>
                  </a:cubicBezTo>
                  <a:cubicBezTo>
                    <a:pt x="295338" y="15861"/>
                    <a:pt x="296085" y="14815"/>
                    <a:pt x="297131" y="14098"/>
                  </a:cubicBezTo>
                  <a:cubicBezTo>
                    <a:pt x="297908" y="13799"/>
                    <a:pt x="298746" y="13799"/>
                    <a:pt x="299523" y="14098"/>
                  </a:cubicBezTo>
                  <a:lnTo>
                    <a:pt x="302212" y="14098"/>
                  </a:lnTo>
                  <a:lnTo>
                    <a:pt x="305200" y="16190"/>
                  </a:lnTo>
                  <a:cubicBezTo>
                    <a:pt x="306606" y="17266"/>
                    <a:pt x="307831" y="18581"/>
                    <a:pt x="308788" y="20075"/>
                  </a:cubicBezTo>
                  <a:cubicBezTo>
                    <a:pt x="310073" y="21749"/>
                    <a:pt x="311178" y="23542"/>
                    <a:pt x="312075" y="25455"/>
                  </a:cubicBezTo>
                  <a:cubicBezTo>
                    <a:pt x="312284" y="26830"/>
                    <a:pt x="312284" y="28264"/>
                    <a:pt x="312075" y="29639"/>
                  </a:cubicBezTo>
                  <a:cubicBezTo>
                    <a:pt x="311866" y="30894"/>
                    <a:pt x="311089" y="32000"/>
                    <a:pt x="309982" y="32628"/>
                  </a:cubicBezTo>
                  <a:cubicBezTo>
                    <a:pt x="308578" y="33734"/>
                    <a:pt x="306606" y="33734"/>
                    <a:pt x="305200" y="32628"/>
                  </a:cubicBezTo>
                  <a:cubicBezTo>
                    <a:pt x="302601" y="31821"/>
                    <a:pt x="300240" y="30386"/>
                    <a:pt x="298327" y="28444"/>
                  </a:cubicBezTo>
                  <a:close/>
                  <a:moveTo>
                    <a:pt x="288165" y="38605"/>
                  </a:moveTo>
                  <a:lnTo>
                    <a:pt x="289959" y="37111"/>
                  </a:lnTo>
                  <a:cubicBezTo>
                    <a:pt x="290765" y="38037"/>
                    <a:pt x="291811" y="38755"/>
                    <a:pt x="292947" y="39203"/>
                  </a:cubicBezTo>
                  <a:lnTo>
                    <a:pt x="295338" y="39203"/>
                  </a:lnTo>
                  <a:cubicBezTo>
                    <a:pt x="296235" y="38575"/>
                    <a:pt x="296892" y="37589"/>
                    <a:pt x="297131" y="36513"/>
                  </a:cubicBezTo>
                  <a:cubicBezTo>
                    <a:pt x="297370" y="35437"/>
                    <a:pt x="297370" y="34301"/>
                    <a:pt x="297131" y="33226"/>
                  </a:cubicBezTo>
                  <a:cubicBezTo>
                    <a:pt x="296593" y="32150"/>
                    <a:pt x="295607" y="31373"/>
                    <a:pt x="294441" y="31133"/>
                  </a:cubicBezTo>
                  <a:cubicBezTo>
                    <a:pt x="293604" y="30715"/>
                    <a:pt x="292588" y="30715"/>
                    <a:pt x="291752" y="31133"/>
                  </a:cubicBezTo>
                  <a:lnTo>
                    <a:pt x="291752" y="29041"/>
                  </a:lnTo>
                  <a:lnTo>
                    <a:pt x="291752" y="29041"/>
                  </a:lnTo>
                  <a:cubicBezTo>
                    <a:pt x="292618" y="28653"/>
                    <a:pt x="293276" y="27876"/>
                    <a:pt x="293545" y="26949"/>
                  </a:cubicBezTo>
                  <a:cubicBezTo>
                    <a:pt x="293993" y="25993"/>
                    <a:pt x="293993" y="24917"/>
                    <a:pt x="293545" y="23961"/>
                  </a:cubicBezTo>
                  <a:cubicBezTo>
                    <a:pt x="292857" y="23781"/>
                    <a:pt x="292140" y="23781"/>
                    <a:pt x="291453" y="23961"/>
                  </a:cubicBezTo>
                  <a:cubicBezTo>
                    <a:pt x="290675" y="23661"/>
                    <a:pt x="289839" y="23661"/>
                    <a:pt x="289062" y="23961"/>
                  </a:cubicBezTo>
                  <a:cubicBezTo>
                    <a:pt x="289062" y="23961"/>
                    <a:pt x="287567" y="23961"/>
                    <a:pt x="287567" y="26053"/>
                  </a:cubicBezTo>
                  <a:cubicBezTo>
                    <a:pt x="287178" y="27009"/>
                    <a:pt x="287178" y="28085"/>
                    <a:pt x="287567" y="29041"/>
                  </a:cubicBezTo>
                  <a:lnTo>
                    <a:pt x="285476" y="29041"/>
                  </a:lnTo>
                  <a:cubicBezTo>
                    <a:pt x="284907" y="27487"/>
                    <a:pt x="284907" y="25814"/>
                    <a:pt x="285476" y="24259"/>
                  </a:cubicBezTo>
                  <a:cubicBezTo>
                    <a:pt x="285684" y="23004"/>
                    <a:pt x="286462" y="21898"/>
                    <a:pt x="287567" y="21270"/>
                  </a:cubicBezTo>
                  <a:cubicBezTo>
                    <a:pt x="288524" y="20822"/>
                    <a:pt x="289600" y="20822"/>
                    <a:pt x="290556" y="21270"/>
                  </a:cubicBezTo>
                  <a:lnTo>
                    <a:pt x="293246" y="21270"/>
                  </a:lnTo>
                  <a:cubicBezTo>
                    <a:pt x="294083" y="21928"/>
                    <a:pt x="294800" y="22735"/>
                    <a:pt x="295338" y="23661"/>
                  </a:cubicBezTo>
                  <a:cubicBezTo>
                    <a:pt x="295637" y="24439"/>
                    <a:pt x="295637" y="25275"/>
                    <a:pt x="295338" y="26053"/>
                  </a:cubicBezTo>
                  <a:cubicBezTo>
                    <a:pt x="295607" y="26919"/>
                    <a:pt x="295607" y="27876"/>
                    <a:pt x="295338" y="28742"/>
                  </a:cubicBezTo>
                  <a:cubicBezTo>
                    <a:pt x="296384" y="28294"/>
                    <a:pt x="297580" y="28294"/>
                    <a:pt x="298625" y="28742"/>
                  </a:cubicBezTo>
                  <a:cubicBezTo>
                    <a:pt x="299671" y="29490"/>
                    <a:pt x="300568" y="30386"/>
                    <a:pt x="301316" y="31432"/>
                  </a:cubicBezTo>
                  <a:cubicBezTo>
                    <a:pt x="301913" y="33076"/>
                    <a:pt x="301913" y="34869"/>
                    <a:pt x="301316" y="36513"/>
                  </a:cubicBezTo>
                  <a:cubicBezTo>
                    <a:pt x="301076" y="38157"/>
                    <a:pt x="300060" y="39591"/>
                    <a:pt x="298625" y="40398"/>
                  </a:cubicBezTo>
                  <a:cubicBezTo>
                    <a:pt x="297191" y="41026"/>
                    <a:pt x="295577" y="41026"/>
                    <a:pt x="294142" y="40398"/>
                  </a:cubicBezTo>
                  <a:cubicBezTo>
                    <a:pt x="292080" y="40697"/>
                    <a:pt x="289959" y="40279"/>
                    <a:pt x="288165" y="39203"/>
                  </a:cubicBezTo>
                  <a:close/>
                  <a:moveTo>
                    <a:pt x="268141" y="33823"/>
                  </a:moveTo>
                  <a:lnTo>
                    <a:pt x="268141" y="31432"/>
                  </a:lnTo>
                  <a:lnTo>
                    <a:pt x="278900" y="26053"/>
                  </a:lnTo>
                  <a:lnTo>
                    <a:pt x="278900" y="27846"/>
                  </a:lnTo>
                  <a:cubicBezTo>
                    <a:pt x="278751" y="30147"/>
                    <a:pt x="278751" y="32418"/>
                    <a:pt x="278900" y="34720"/>
                  </a:cubicBezTo>
                  <a:cubicBezTo>
                    <a:pt x="279259" y="37439"/>
                    <a:pt x="279767" y="40130"/>
                    <a:pt x="280394" y="42789"/>
                  </a:cubicBezTo>
                  <a:cubicBezTo>
                    <a:pt x="280933" y="44792"/>
                    <a:pt x="281740" y="46705"/>
                    <a:pt x="282785" y="48468"/>
                  </a:cubicBezTo>
                  <a:lnTo>
                    <a:pt x="280694" y="48468"/>
                  </a:lnTo>
                  <a:cubicBezTo>
                    <a:pt x="279617" y="46585"/>
                    <a:pt x="278810" y="44582"/>
                    <a:pt x="278302" y="42491"/>
                  </a:cubicBezTo>
                  <a:cubicBezTo>
                    <a:pt x="277525" y="40070"/>
                    <a:pt x="277017" y="37559"/>
                    <a:pt x="276808" y="35019"/>
                  </a:cubicBezTo>
                  <a:cubicBezTo>
                    <a:pt x="276509" y="32837"/>
                    <a:pt x="276509" y="30625"/>
                    <a:pt x="276808" y="28444"/>
                  </a:cubicBezTo>
                  <a:close/>
                  <a:moveTo>
                    <a:pt x="270830" y="53549"/>
                  </a:moveTo>
                  <a:lnTo>
                    <a:pt x="268738" y="53549"/>
                  </a:lnTo>
                  <a:lnTo>
                    <a:pt x="260669" y="38008"/>
                  </a:lnTo>
                  <a:lnTo>
                    <a:pt x="260669" y="40697"/>
                  </a:lnTo>
                  <a:cubicBezTo>
                    <a:pt x="260340" y="41504"/>
                    <a:pt x="259832" y="42221"/>
                    <a:pt x="259175" y="42789"/>
                  </a:cubicBezTo>
                  <a:lnTo>
                    <a:pt x="259175" y="40398"/>
                  </a:lnTo>
                  <a:cubicBezTo>
                    <a:pt x="260011" y="39322"/>
                    <a:pt x="260609" y="38127"/>
                    <a:pt x="260968" y="36812"/>
                  </a:cubicBezTo>
                  <a:cubicBezTo>
                    <a:pt x="261237" y="35646"/>
                    <a:pt x="261237" y="34391"/>
                    <a:pt x="260968" y="33226"/>
                  </a:cubicBezTo>
                  <a:lnTo>
                    <a:pt x="260968" y="33226"/>
                  </a:lnTo>
                  <a:close/>
                  <a:moveTo>
                    <a:pt x="247817" y="53549"/>
                  </a:moveTo>
                  <a:cubicBezTo>
                    <a:pt x="247728" y="54356"/>
                    <a:pt x="247728" y="55133"/>
                    <a:pt x="247817" y="55940"/>
                  </a:cubicBezTo>
                  <a:cubicBezTo>
                    <a:pt x="248505" y="56119"/>
                    <a:pt x="249222" y="56119"/>
                    <a:pt x="249910" y="55940"/>
                  </a:cubicBezTo>
                  <a:lnTo>
                    <a:pt x="252001" y="55940"/>
                  </a:lnTo>
                  <a:cubicBezTo>
                    <a:pt x="252869" y="55551"/>
                    <a:pt x="253526" y="54774"/>
                    <a:pt x="253794" y="53848"/>
                  </a:cubicBezTo>
                  <a:cubicBezTo>
                    <a:pt x="254213" y="52592"/>
                    <a:pt x="254213" y="51217"/>
                    <a:pt x="253794" y="49962"/>
                  </a:cubicBezTo>
                  <a:cubicBezTo>
                    <a:pt x="253316" y="48647"/>
                    <a:pt x="252509" y="47512"/>
                    <a:pt x="251404" y="46675"/>
                  </a:cubicBezTo>
                  <a:cubicBezTo>
                    <a:pt x="250447" y="46226"/>
                    <a:pt x="249372" y="46226"/>
                    <a:pt x="248415" y="46675"/>
                  </a:cubicBezTo>
                  <a:cubicBezTo>
                    <a:pt x="247459" y="47033"/>
                    <a:pt x="246682" y="47810"/>
                    <a:pt x="246323" y="48767"/>
                  </a:cubicBezTo>
                  <a:cubicBezTo>
                    <a:pt x="245486" y="51337"/>
                    <a:pt x="246054" y="54177"/>
                    <a:pt x="247817" y="56239"/>
                  </a:cubicBezTo>
                  <a:close/>
                  <a:moveTo>
                    <a:pt x="253197" y="41594"/>
                  </a:moveTo>
                  <a:lnTo>
                    <a:pt x="251105" y="41594"/>
                  </a:lnTo>
                  <a:lnTo>
                    <a:pt x="251105" y="39801"/>
                  </a:lnTo>
                  <a:cubicBezTo>
                    <a:pt x="250268" y="39382"/>
                    <a:pt x="249252" y="39382"/>
                    <a:pt x="248415" y="39801"/>
                  </a:cubicBezTo>
                  <a:cubicBezTo>
                    <a:pt x="247937" y="39622"/>
                    <a:pt x="247399" y="39622"/>
                    <a:pt x="246921" y="39801"/>
                  </a:cubicBezTo>
                  <a:cubicBezTo>
                    <a:pt x="246592" y="40757"/>
                    <a:pt x="246592" y="41833"/>
                    <a:pt x="246921" y="42789"/>
                  </a:cubicBezTo>
                  <a:cubicBezTo>
                    <a:pt x="246592" y="44463"/>
                    <a:pt x="246592" y="46196"/>
                    <a:pt x="246921" y="47870"/>
                  </a:cubicBezTo>
                  <a:cubicBezTo>
                    <a:pt x="246592" y="47004"/>
                    <a:pt x="246592" y="46047"/>
                    <a:pt x="246921" y="45180"/>
                  </a:cubicBezTo>
                  <a:cubicBezTo>
                    <a:pt x="247609" y="44971"/>
                    <a:pt x="248325" y="44971"/>
                    <a:pt x="249013" y="45180"/>
                  </a:cubicBezTo>
                  <a:cubicBezTo>
                    <a:pt x="250327" y="44493"/>
                    <a:pt x="251882" y="44493"/>
                    <a:pt x="253197" y="45180"/>
                  </a:cubicBezTo>
                  <a:cubicBezTo>
                    <a:pt x="254840" y="46256"/>
                    <a:pt x="256096" y="47840"/>
                    <a:pt x="256783" y="49664"/>
                  </a:cubicBezTo>
                  <a:cubicBezTo>
                    <a:pt x="256963" y="50949"/>
                    <a:pt x="256963" y="52263"/>
                    <a:pt x="256783" y="53549"/>
                  </a:cubicBezTo>
                  <a:cubicBezTo>
                    <a:pt x="257112" y="54505"/>
                    <a:pt x="257112" y="55581"/>
                    <a:pt x="256783" y="56538"/>
                  </a:cubicBezTo>
                  <a:cubicBezTo>
                    <a:pt x="256126" y="57374"/>
                    <a:pt x="255319" y="58092"/>
                    <a:pt x="254393" y="58629"/>
                  </a:cubicBezTo>
                  <a:cubicBezTo>
                    <a:pt x="252689" y="59347"/>
                    <a:pt x="250746" y="59347"/>
                    <a:pt x="249013" y="58629"/>
                  </a:cubicBezTo>
                  <a:cubicBezTo>
                    <a:pt x="246771" y="56747"/>
                    <a:pt x="245128" y="54266"/>
                    <a:pt x="244231" y="51457"/>
                  </a:cubicBezTo>
                  <a:cubicBezTo>
                    <a:pt x="242827" y="48468"/>
                    <a:pt x="242318" y="45151"/>
                    <a:pt x="242736" y="41893"/>
                  </a:cubicBezTo>
                  <a:cubicBezTo>
                    <a:pt x="243185" y="40070"/>
                    <a:pt x="244529" y="38575"/>
                    <a:pt x="246323" y="38008"/>
                  </a:cubicBezTo>
                  <a:cubicBezTo>
                    <a:pt x="247578" y="37589"/>
                    <a:pt x="248953" y="37589"/>
                    <a:pt x="250208" y="38008"/>
                  </a:cubicBezTo>
                  <a:cubicBezTo>
                    <a:pt x="252091" y="39532"/>
                    <a:pt x="253197" y="41863"/>
                    <a:pt x="253197" y="44284"/>
                  </a:cubicBezTo>
                  <a:close/>
                  <a:moveTo>
                    <a:pt x="238851" y="64009"/>
                  </a:moveTo>
                  <a:lnTo>
                    <a:pt x="236759" y="40996"/>
                  </a:lnTo>
                  <a:lnTo>
                    <a:pt x="238552" y="40996"/>
                  </a:lnTo>
                  <a:lnTo>
                    <a:pt x="240645" y="64308"/>
                  </a:lnTo>
                  <a:close/>
                  <a:moveTo>
                    <a:pt x="232874" y="65504"/>
                  </a:moveTo>
                  <a:lnTo>
                    <a:pt x="230782" y="65504"/>
                  </a:lnTo>
                  <a:lnTo>
                    <a:pt x="225999" y="48767"/>
                  </a:lnTo>
                  <a:lnTo>
                    <a:pt x="224505" y="50859"/>
                  </a:lnTo>
                  <a:lnTo>
                    <a:pt x="222413" y="52652"/>
                  </a:lnTo>
                  <a:lnTo>
                    <a:pt x="222413" y="50261"/>
                  </a:lnTo>
                  <a:cubicBezTo>
                    <a:pt x="223370" y="49305"/>
                    <a:pt x="224176" y="48199"/>
                    <a:pt x="224805" y="46973"/>
                  </a:cubicBezTo>
                  <a:cubicBezTo>
                    <a:pt x="225163" y="45898"/>
                    <a:pt x="225163" y="44762"/>
                    <a:pt x="224805" y="43686"/>
                  </a:cubicBezTo>
                  <a:lnTo>
                    <a:pt x="224805" y="43686"/>
                  </a:lnTo>
                  <a:close/>
                  <a:moveTo>
                    <a:pt x="212849" y="62515"/>
                  </a:moveTo>
                  <a:lnTo>
                    <a:pt x="212849" y="60124"/>
                  </a:lnTo>
                  <a:lnTo>
                    <a:pt x="220023" y="60124"/>
                  </a:lnTo>
                  <a:lnTo>
                    <a:pt x="220023" y="62814"/>
                  </a:lnTo>
                  <a:close/>
                  <a:moveTo>
                    <a:pt x="198802" y="60423"/>
                  </a:moveTo>
                  <a:cubicBezTo>
                    <a:pt x="199131" y="62903"/>
                    <a:pt x="200058" y="65264"/>
                    <a:pt x="201492" y="67297"/>
                  </a:cubicBezTo>
                  <a:cubicBezTo>
                    <a:pt x="202149" y="68313"/>
                    <a:pt x="203286" y="68881"/>
                    <a:pt x="204481" y="68791"/>
                  </a:cubicBezTo>
                  <a:cubicBezTo>
                    <a:pt x="205497" y="68522"/>
                    <a:pt x="206304" y="67715"/>
                    <a:pt x="206573" y="66699"/>
                  </a:cubicBezTo>
                  <a:cubicBezTo>
                    <a:pt x="207320" y="64368"/>
                    <a:pt x="207320" y="61857"/>
                    <a:pt x="206573" y="59526"/>
                  </a:cubicBezTo>
                  <a:cubicBezTo>
                    <a:pt x="206304" y="56986"/>
                    <a:pt x="205497" y="54535"/>
                    <a:pt x="204182" y="52353"/>
                  </a:cubicBezTo>
                  <a:cubicBezTo>
                    <a:pt x="203256" y="51815"/>
                    <a:pt x="202120" y="51815"/>
                    <a:pt x="201193" y="52353"/>
                  </a:cubicBezTo>
                  <a:cubicBezTo>
                    <a:pt x="200147" y="52353"/>
                    <a:pt x="199251" y="53100"/>
                    <a:pt x="199101" y="54146"/>
                  </a:cubicBezTo>
                  <a:cubicBezTo>
                    <a:pt x="198085" y="57046"/>
                    <a:pt x="197996" y="60154"/>
                    <a:pt x="198802" y="63113"/>
                  </a:cubicBezTo>
                  <a:close/>
                  <a:moveTo>
                    <a:pt x="196711" y="60423"/>
                  </a:moveTo>
                  <a:cubicBezTo>
                    <a:pt x="196322" y="58361"/>
                    <a:pt x="196322" y="56209"/>
                    <a:pt x="196711" y="54146"/>
                  </a:cubicBezTo>
                  <a:cubicBezTo>
                    <a:pt x="196442" y="52861"/>
                    <a:pt x="196442" y="51546"/>
                    <a:pt x="196711" y="50261"/>
                  </a:cubicBezTo>
                  <a:cubicBezTo>
                    <a:pt x="197577" y="49335"/>
                    <a:pt x="198743" y="48707"/>
                    <a:pt x="199998" y="48468"/>
                  </a:cubicBezTo>
                  <a:lnTo>
                    <a:pt x="202687" y="48468"/>
                  </a:lnTo>
                  <a:lnTo>
                    <a:pt x="205079" y="50261"/>
                  </a:lnTo>
                  <a:lnTo>
                    <a:pt x="206872" y="53549"/>
                  </a:lnTo>
                  <a:cubicBezTo>
                    <a:pt x="206961" y="55252"/>
                    <a:pt x="206961" y="56926"/>
                    <a:pt x="206872" y="58629"/>
                  </a:cubicBezTo>
                  <a:cubicBezTo>
                    <a:pt x="207141" y="60722"/>
                    <a:pt x="207141" y="62814"/>
                    <a:pt x="206872" y="64906"/>
                  </a:cubicBezTo>
                  <a:cubicBezTo>
                    <a:pt x="206753" y="66221"/>
                    <a:pt x="206214" y="67476"/>
                    <a:pt x="205377" y="68492"/>
                  </a:cubicBezTo>
                  <a:cubicBezTo>
                    <a:pt x="204869" y="69658"/>
                    <a:pt x="203674" y="70405"/>
                    <a:pt x="202389" y="70285"/>
                  </a:cubicBezTo>
                  <a:cubicBezTo>
                    <a:pt x="200595" y="70585"/>
                    <a:pt x="198773" y="69897"/>
                    <a:pt x="197607" y="68492"/>
                  </a:cubicBezTo>
                  <a:cubicBezTo>
                    <a:pt x="197039" y="66849"/>
                    <a:pt x="196740" y="65145"/>
                    <a:pt x="196711" y="63411"/>
                  </a:cubicBezTo>
                  <a:close/>
                  <a:moveTo>
                    <a:pt x="182065" y="66400"/>
                  </a:moveTo>
                  <a:lnTo>
                    <a:pt x="184158" y="66400"/>
                  </a:lnTo>
                  <a:cubicBezTo>
                    <a:pt x="184546" y="67506"/>
                    <a:pt x="185144" y="68522"/>
                    <a:pt x="185951" y="69389"/>
                  </a:cubicBezTo>
                  <a:cubicBezTo>
                    <a:pt x="186698" y="69777"/>
                    <a:pt x="187594" y="69777"/>
                    <a:pt x="188342" y="69389"/>
                  </a:cubicBezTo>
                  <a:cubicBezTo>
                    <a:pt x="189418" y="69359"/>
                    <a:pt x="190434" y="68821"/>
                    <a:pt x="191032" y="67895"/>
                  </a:cubicBezTo>
                  <a:cubicBezTo>
                    <a:pt x="191510" y="66849"/>
                    <a:pt x="191510" y="65653"/>
                    <a:pt x="191032" y="64607"/>
                  </a:cubicBezTo>
                  <a:cubicBezTo>
                    <a:pt x="191390" y="63650"/>
                    <a:pt x="191390" y="62575"/>
                    <a:pt x="191032" y="61618"/>
                  </a:cubicBezTo>
                  <a:cubicBezTo>
                    <a:pt x="190165" y="61260"/>
                    <a:pt x="189209" y="61260"/>
                    <a:pt x="188342" y="61618"/>
                  </a:cubicBezTo>
                  <a:lnTo>
                    <a:pt x="186847" y="61618"/>
                  </a:lnTo>
                  <a:lnTo>
                    <a:pt x="186847" y="59227"/>
                  </a:lnTo>
                  <a:lnTo>
                    <a:pt x="186847" y="59227"/>
                  </a:lnTo>
                  <a:cubicBezTo>
                    <a:pt x="187624" y="59526"/>
                    <a:pt x="188462" y="59526"/>
                    <a:pt x="189239" y="59227"/>
                  </a:cubicBezTo>
                  <a:cubicBezTo>
                    <a:pt x="189239" y="59227"/>
                    <a:pt x="189239" y="57434"/>
                    <a:pt x="189239" y="56239"/>
                  </a:cubicBezTo>
                  <a:cubicBezTo>
                    <a:pt x="189508" y="55462"/>
                    <a:pt x="189508" y="54625"/>
                    <a:pt x="189239" y="53848"/>
                  </a:cubicBezTo>
                  <a:cubicBezTo>
                    <a:pt x="188491" y="53429"/>
                    <a:pt x="187594" y="53429"/>
                    <a:pt x="186847" y="53848"/>
                  </a:cubicBezTo>
                  <a:cubicBezTo>
                    <a:pt x="186190" y="53579"/>
                    <a:pt x="185413" y="53579"/>
                    <a:pt x="184755" y="53848"/>
                  </a:cubicBezTo>
                  <a:cubicBezTo>
                    <a:pt x="184427" y="54924"/>
                    <a:pt x="184427" y="56059"/>
                    <a:pt x="184755" y="57135"/>
                  </a:cubicBezTo>
                  <a:lnTo>
                    <a:pt x="182364" y="57135"/>
                  </a:lnTo>
                  <a:cubicBezTo>
                    <a:pt x="181886" y="55790"/>
                    <a:pt x="181886" y="54296"/>
                    <a:pt x="182364" y="52951"/>
                  </a:cubicBezTo>
                  <a:cubicBezTo>
                    <a:pt x="183350" y="52025"/>
                    <a:pt x="184606" y="51397"/>
                    <a:pt x="185951" y="51158"/>
                  </a:cubicBezTo>
                  <a:lnTo>
                    <a:pt x="188940" y="51158"/>
                  </a:lnTo>
                  <a:cubicBezTo>
                    <a:pt x="189776" y="51696"/>
                    <a:pt x="190494" y="52413"/>
                    <a:pt x="191032" y="53250"/>
                  </a:cubicBezTo>
                  <a:cubicBezTo>
                    <a:pt x="191151" y="54146"/>
                    <a:pt x="191151" y="55043"/>
                    <a:pt x="191032" y="55940"/>
                  </a:cubicBezTo>
                  <a:cubicBezTo>
                    <a:pt x="191182" y="56836"/>
                    <a:pt x="191182" y="57733"/>
                    <a:pt x="191032" y="58629"/>
                  </a:cubicBezTo>
                  <a:cubicBezTo>
                    <a:pt x="190673" y="59437"/>
                    <a:pt x="190045" y="60064"/>
                    <a:pt x="189239" y="60423"/>
                  </a:cubicBezTo>
                  <a:cubicBezTo>
                    <a:pt x="190374" y="60722"/>
                    <a:pt x="191420" y="61349"/>
                    <a:pt x="192227" y="62216"/>
                  </a:cubicBezTo>
                  <a:cubicBezTo>
                    <a:pt x="192526" y="63292"/>
                    <a:pt x="192526" y="64427"/>
                    <a:pt x="192227" y="65504"/>
                  </a:cubicBezTo>
                  <a:cubicBezTo>
                    <a:pt x="192855" y="67147"/>
                    <a:pt x="192855" y="68940"/>
                    <a:pt x="192227" y="70585"/>
                  </a:cubicBezTo>
                  <a:cubicBezTo>
                    <a:pt x="191151" y="72019"/>
                    <a:pt x="189508" y="72886"/>
                    <a:pt x="187744" y="72976"/>
                  </a:cubicBezTo>
                  <a:cubicBezTo>
                    <a:pt x="186399" y="73513"/>
                    <a:pt x="184905" y="73513"/>
                    <a:pt x="183560" y="72976"/>
                  </a:cubicBezTo>
                  <a:cubicBezTo>
                    <a:pt x="182693" y="71840"/>
                    <a:pt x="182185" y="70495"/>
                    <a:pt x="182065" y="69090"/>
                  </a:cubicBezTo>
                  <a:close/>
                  <a:moveTo>
                    <a:pt x="164432" y="54744"/>
                  </a:moveTo>
                  <a:lnTo>
                    <a:pt x="164432" y="52054"/>
                  </a:lnTo>
                  <a:lnTo>
                    <a:pt x="176686" y="52054"/>
                  </a:lnTo>
                  <a:lnTo>
                    <a:pt x="176686" y="54146"/>
                  </a:lnTo>
                  <a:cubicBezTo>
                    <a:pt x="175461" y="55999"/>
                    <a:pt x="174444" y="58032"/>
                    <a:pt x="173697" y="60124"/>
                  </a:cubicBezTo>
                  <a:cubicBezTo>
                    <a:pt x="172681" y="62515"/>
                    <a:pt x="171964" y="65025"/>
                    <a:pt x="171605" y="67596"/>
                  </a:cubicBezTo>
                  <a:cubicBezTo>
                    <a:pt x="171456" y="69598"/>
                    <a:pt x="171456" y="71570"/>
                    <a:pt x="171605" y="73573"/>
                  </a:cubicBezTo>
                  <a:lnTo>
                    <a:pt x="169214" y="73573"/>
                  </a:lnTo>
                  <a:cubicBezTo>
                    <a:pt x="168945" y="71481"/>
                    <a:pt x="168945" y="69389"/>
                    <a:pt x="169214" y="67297"/>
                  </a:cubicBezTo>
                  <a:cubicBezTo>
                    <a:pt x="169483" y="64936"/>
                    <a:pt x="170080" y="62634"/>
                    <a:pt x="171007" y="60423"/>
                  </a:cubicBezTo>
                  <a:cubicBezTo>
                    <a:pt x="171695" y="58390"/>
                    <a:pt x="172711" y="56478"/>
                    <a:pt x="173996" y="54744"/>
                  </a:cubicBezTo>
                  <a:close/>
                  <a:moveTo>
                    <a:pt x="158455" y="73274"/>
                  </a:moveTo>
                  <a:lnTo>
                    <a:pt x="156063" y="73274"/>
                  </a:lnTo>
                  <a:lnTo>
                    <a:pt x="156063" y="55940"/>
                  </a:lnTo>
                  <a:lnTo>
                    <a:pt x="153971" y="57733"/>
                  </a:lnTo>
                  <a:lnTo>
                    <a:pt x="151581" y="59227"/>
                  </a:lnTo>
                  <a:lnTo>
                    <a:pt x="151581" y="56538"/>
                  </a:lnTo>
                  <a:lnTo>
                    <a:pt x="154868" y="54146"/>
                  </a:lnTo>
                  <a:cubicBezTo>
                    <a:pt x="155735" y="53340"/>
                    <a:pt x="156363" y="52294"/>
                    <a:pt x="156661" y="51158"/>
                  </a:cubicBezTo>
                  <a:lnTo>
                    <a:pt x="158156" y="51158"/>
                  </a:lnTo>
                  <a:close/>
                  <a:moveTo>
                    <a:pt x="136338" y="64607"/>
                  </a:moveTo>
                  <a:cubicBezTo>
                    <a:pt x="136188" y="65504"/>
                    <a:pt x="136188" y="66400"/>
                    <a:pt x="136338" y="67297"/>
                  </a:cubicBezTo>
                  <a:cubicBezTo>
                    <a:pt x="136338" y="67297"/>
                    <a:pt x="136338" y="69090"/>
                    <a:pt x="136338" y="69389"/>
                  </a:cubicBezTo>
                  <a:cubicBezTo>
                    <a:pt x="136995" y="69658"/>
                    <a:pt x="137773" y="69658"/>
                    <a:pt x="138430" y="69389"/>
                  </a:cubicBezTo>
                  <a:cubicBezTo>
                    <a:pt x="139147" y="69897"/>
                    <a:pt x="140104" y="69897"/>
                    <a:pt x="140821" y="69389"/>
                  </a:cubicBezTo>
                  <a:cubicBezTo>
                    <a:pt x="141658" y="68373"/>
                    <a:pt x="142196" y="67118"/>
                    <a:pt x="142316" y="65802"/>
                  </a:cubicBezTo>
                  <a:cubicBezTo>
                    <a:pt x="142674" y="64637"/>
                    <a:pt x="142674" y="63382"/>
                    <a:pt x="142316" y="62216"/>
                  </a:cubicBezTo>
                  <a:cubicBezTo>
                    <a:pt x="141717" y="61379"/>
                    <a:pt x="140881" y="60751"/>
                    <a:pt x="139924" y="60423"/>
                  </a:cubicBezTo>
                  <a:cubicBezTo>
                    <a:pt x="138938" y="60124"/>
                    <a:pt x="137922" y="60124"/>
                    <a:pt x="136936" y="60423"/>
                  </a:cubicBezTo>
                  <a:cubicBezTo>
                    <a:pt x="134455" y="62694"/>
                    <a:pt x="134186" y="66520"/>
                    <a:pt x="136338" y="69090"/>
                  </a:cubicBezTo>
                  <a:close/>
                  <a:moveTo>
                    <a:pt x="146499" y="56538"/>
                  </a:moveTo>
                  <a:lnTo>
                    <a:pt x="144109" y="56538"/>
                  </a:lnTo>
                  <a:cubicBezTo>
                    <a:pt x="144109" y="56538"/>
                    <a:pt x="144109" y="54744"/>
                    <a:pt x="144109" y="54146"/>
                  </a:cubicBezTo>
                  <a:cubicBezTo>
                    <a:pt x="144109" y="53549"/>
                    <a:pt x="144109" y="54146"/>
                    <a:pt x="142016" y="54146"/>
                  </a:cubicBezTo>
                  <a:cubicBezTo>
                    <a:pt x="141359" y="53818"/>
                    <a:pt x="140582" y="53818"/>
                    <a:pt x="139924" y="54146"/>
                  </a:cubicBezTo>
                  <a:cubicBezTo>
                    <a:pt x="139118" y="54744"/>
                    <a:pt x="138490" y="55581"/>
                    <a:pt x="138131" y="56538"/>
                  </a:cubicBezTo>
                  <a:cubicBezTo>
                    <a:pt x="137773" y="58121"/>
                    <a:pt x="137773" y="59735"/>
                    <a:pt x="138131" y="61320"/>
                  </a:cubicBezTo>
                  <a:cubicBezTo>
                    <a:pt x="138580" y="60483"/>
                    <a:pt x="139327" y="59855"/>
                    <a:pt x="140223" y="59526"/>
                  </a:cubicBezTo>
                  <a:cubicBezTo>
                    <a:pt x="142555" y="58570"/>
                    <a:pt x="145214" y="59466"/>
                    <a:pt x="146499" y="61618"/>
                  </a:cubicBezTo>
                  <a:cubicBezTo>
                    <a:pt x="147636" y="63172"/>
                    <a:pt x="148144" y="65085"/>
                    <a:pt x="147994" y="66998"/>
                  </a:cubicBezTo>
                  <a:cubicBezTo>
                    <a:pt x="148114" y="68193"/>
                    <a:pt x="148114" y="69389"/>
                    <a:pt x="147994" y="70585"/>
                  </a:cubicBezTo>
                  <a:cubicBezTo>
                    <a:pt x="147546" y="71570"/>
                    <a:pt x="146799" y="72407"/>
                    <a:pt x="145902" y="72976"/>
                  </a:cubicBezTo>
                  <a:cubicBezTo>
                    <a:pt x="144826" y="73245"/>
                    <a:pt x="143690" y="73245"/>
                    <a:pt x="142615" y="72976"/>
                  </a:cubicBezTo>
                  <a:cubicBezTo>
                    <a:pt x="140731" y="72557"/>
                    <a:pt x="139088" y="71362"/>
                    <a:pt x="138131" y="69688"/>
                  </a:cubicBezTo>
                  <a:cubicBezTo>
                    <a:pt x="137265" y="67058"/>
                    <a:pt x="137265" y="64248"/>
                    <a:pt x="138131" y="61618"/>
                  </a:cubicBezTo>
                  <a:cubicBezTo>
                    <a:pt x="138042" y="58450"/>
                    <a:pt x="138879" y="55342"/>
                    <a:pt x="140522" y="52652"/>
                  </a:cubicBezTo>
                  <a:cubicBezTo>
                    <a:pt x="141778" y="51188"/>
                    <a:pt x="143720" y="50500"/>
                    <a:pt x="145603" y="50859"/>
                  </a:cubicBezTo>
                  <a:cubicBezTo>
                    <a:pt x="147007" y="51068"/>
                    <a:pt x="148293" y="51815"/>
                    <a:pt x="149189" y="52951"/>
                  </a:cubicBezTo>
                  <a:cubicBezTo>
                    <a:pt x="149458" y="55462"/>
                    <a:pt x="148442" y="57942"/>
                    <a:pt x="146499" y="59526"/>
                  </a:cubicBezTo>
                  <a:close/>
                  <a:moveTo>
                    <a:pt x="123187" y="70585"/>
                  </a:moveTo>
                  <a:lnTo>
                    <a:pt x="130361" y="49066"/>
                  </a:lnTo>
                  <a:lnTo>
                    <a:pt x="130958" y="49066"/>
                  </a:lnTo>
                  <a:lnTo>
                    <a:pt x="124084" y="70883"/>
                  </a:lnTo>
                  <a:close/>
                  <a:moveTo>
                    <a:pt x="109140" y="61917"/>
                  </a:moveTo>
                  <a:lnTo>
                    <a:pt x="111532" y="61917"/>
                  </a:lnTo>
                  <a:cubicBezTo>
                    <a:pt x="111143" y="62993"/>
                    <a:pt x="111143" y="64129"/>
                    <a:pt x="111532" y="65205"/>
                  </a:cubicBezTo>
                  <a:cubicBezTo>
                    <a:pt x="112847" y="66699"/>
                    <a:pt x="115118" y="66819"/>
                    <a:pt x="116583" y="65533"/>
                  </a:cubicBezTo>
                  <a:cubicBezTo>
                    <a:pt x="116702" y="65414"/>
                    <a:pt x="116822" y="65324"/>
                    <a:pt x="116911" y="65205"/>
                  </a:cubicBezTo>
                  <a:cubicBezTo>
                    <a:pt x="116911" y="65205"/>
                    <a:pt x="116911" y="63411"/>
                    <a:pt x="118405" y="61618"/>
                  </a:cubicBezTo>
                  <a:cubicBezTo>
                    <a:pt x="118884" y="60483"/>
                    <a:pt x="118884" y="59168"/>
                    <a:pt x="118405" y="58032"/>
                  </a:cubicBezTo>
                  <a:cubicBezTo>
                    <a:pt x="117927" y="56956"/>
                    <a:pt x="116881" y="56268"/>
                    <a:pt x="115716" y="56239"/>
                  </a:cubicBezTo>
                  <a:lnTo>
                    <a:pt x="113624" y="56239"/>
                  </a:lnTo>
                  <a:cubicBezTo>
                    <a:pt x="113624" y="56239"/>
                    <a:pt x="113624" y="56239"/>
                    <a:pt x="111830" y="56239"/>
                  </a:cubicBezTo>
                  <a:lnTo>
                    <a:pt x="109739" y="56239"/>
                  </a:lnTo>
                  <a:lnTo>
                    <a:pt x="113026" y="45479"/>
                  </a:lnTo>
                  <a:lnTo>
                    <a:pt x="122291" y="47273"/>
                  </a:lnTo>
                  <a:lnTo>
                    <a:pt x="122291" y="49962"/>
                  </a:lnTo>
                  <a:lnTo>
                    <a:pt x="114819" y="48468"/>
                  </a:lnTo>
                  <a:lnTo>
                    <a:pt x="113026" y="53848"/>
                  </a:lnTo>
                  <a:cubicBezTo>
                    <a:pt x="114281" y="53399"/>
                    <a:pt x="115656" y="53399"/>
                    <a:pt x="116911" y="53848"/>
                  </a:cubicBezTo>
                  <a:cubicBezTo>
                    <a:pt x="118496" y="54236"/>
                    <a:pt x="119870" y="55193"/>
                    <a:pt x="120797" y="56538"/>
                  </a:cubicBezTo>
                  <a:cubicBezTo>
                    <a:pt x="121424" y="58271"/>
                    <a:pt x="121424" y="60184"/>
                    <a:pt x="120797" y="61917"/>
                  </a:cubicBezTo>
                  <a:cubicBezTo>
                    <a:pt x="120797" y="63740"/>
                    <a:pt x="120020" y="65474"/>
                    <a:pt x="118704" y="66699"/>
                  </a:cubicBezTo>
                  <a:cubicBezTo>
                    <a:pt x="117509" y="68253"/>
                    <a:pt x="115477" y="68851"/>
                    <a:pt x="113624" y="68193"/>
                  </a:cubicBezTo>
                  <a:cubicBezTo>
                    <a:pt x="111950" y="68014"/>
                    <a:pt x="110425" y="67147"/>
                    <a:pt x="109440" y="65802"/>
                  </a:cubicBezTo>
                  <a:cubicBezTo>
                    <a:pt x="109320" y="65504"/>
                    <a:pt x="109231" y="65205"/>
                    <a:pt x="109140" y="64906"/>
                  </a:cubicBezTo>
                  <a:close/>
                  <a:moveTo>
                    <a:pt x="101071" y="69090"/>
                  </a:moveTo>
                  <a:lnTo>
                    <a:pt x="98681" y="69090"/>
                  </a:lnTo>
                  <a:lnTo>
                    <a:pt x="102565" y="52951"/>
                  </a:lnTo>
                  <a:lnTo>
                    <a:pt x="99875" y="52951"/>
                  </a:lnTo>
                  <a:cubicBezTo>
                    <a:pt x="99009" y="53220"/>
                    <a:pt x="98052" y="53220"/>
                    <a:pt x="97186" y="52951"/>
                  </a:cubicBezTo>
                  <a:lnTo>
                    <a:pt x="97186" y="50560"/>
                  </a:lnTo>
                  <a:cubicBezTo>
                    <a:pt x="98471" y="50859"/>
                    <a:pt x="99786" y="50859"/>
                    <a:pt x="101071" y="50560"/>
                  </a:cubicBezTo>
                  <a:cubicBezTo>
                    <a:pt x="102147" y="50112"/>
                    <a:pt x="103073" y="49395"/>
                    <a:pt x="103761" y="48468"/>
                  </a:cubicBezTo>
                  <a:lnTo>
                    <a:pt x="105256" y="48468"/>
                  </a:lnTo>
                  <a:close/>
                  <a:moveTo>
                    <a:pt x="90013" y="63711"/>
                  </a:moveTo>
                  <a:lnTo>
                    <a:pt x="90013" y="66101"/>
                  </a:lnTo>
                  <a:lnTo>
                    <a:pt x="77759" y="62216"/>
                  </a:lnTo>
                  <a:cubicBezTo>
                    <a:pt x="77759" y="62216"/>
                    <a:pt x="77759" y="62216"/>
                    <a:pt x="77759" y="60423"/>
                  </a:cubicBezTo>
                  <a:cubicBezTo>
                    <a:pt x="78207" y="59526"/>
                    <a:pt x="78955" y="58779"/>
                    <a:pt x="79851" y="58331"/>
                  </a:cubicBezTo>
                  <a:cubicBezTo>
                    <a:pt x="80957" y="57404"/>
                    <a:pt x="82153" y="56597"/>
                    <a:pt x="83438" y="55940"/>
                  </a:cubicBezTo>
                  <a:lnTo>
                    <a:pt x="88817" y="52951"/>
                  </a:lnTo>
                  <a:cubicBezTo>
                    <a:pt x="89624" y="52204"/>
                    <a:pt x="90222" y="51278"/>
                    <a:pt x="90610" y="50261"/>
                  </a:cubicBezTo>
                  <a:cubicBezTo>
                    <a:pt x="90940" y="49305"/>
                    <a:pt x="90940" y="48229"/>
                    <a:pt x="90610" y="47273"/>
                  </a:cubicBezTo>
                  <a:cubicBezTo>
                    <a:pt x="90102" y="46346"/>
                    <a:pt x="89236" y="45688"/>
                    <a:pt x="88220" y="45479"/>
                  </a:cubicBezTo>
                  <a:cubicBezTo>
                    <a:pt x="87383" y="45061"/>
                    <a:pt x="86367" y="45061"/>
                    <a:pt x="85530" y="45479"/>
                  </a:cubicBezTo>
                  <a:cubicBezTo>
                    <a:pt x="84634" y="46137"/>
                    <a:pt x="83976" y="47093"/>
                    <a:pt x="83737" y="48169"/>
                  </a:cubicBezTo>
                  <a:lnTo>
                    <a:pt x="81345" y="48169"/>
                  </a:lnTo>
                  <a:cubicBezTo>
                    <a:pt x="81854" y="46555"/>
                    <a:pt x="82900" y="45180"/>
                    <a:pt x="84334" y="44284"/>
                  </a:cubicBezTo>
                  <a:cubicBezTo>
                    <a:pt x="85739" y="43537"/>
                    <a:pt x="87413" y="43537"/>
                    <a:pt x="88817" y="44284"/>
                  </a:cubicBezTo>
                  <a:cubicBezTo>
                    <a:pt x="90461" y="44732"/>
                    <a:pt x="91836" y="45808"/>
                    <a:pt x="92703" y="47273"/>
                  </a:cubicBezTo>
                  <a:cubicBezTo>
                    <a:pt x="93151" y="48827"/>
                    <a:pt x="93151" y="50500"/>
                    <a:pt x="92703" y="52054"/>
                  </a:cubicBezTo>
                  <a:cubicBezTo>
                    <a:pt x="92792" y="52742"/>
                    <a:pt x="92792" y="53459"/>
                    <a:pt x="92703" y="54146"/>
                  </a:cubicBezTo>
                  <a:cubicBezTo>
                    <a:pt x="92075" y="54924"/>
                    <a:pt x="91388" y="55611"/>
                    <a:pt x="90610" y="56239"/>
                  </a:cubicBezTo>
                  <a:lnTo>
                    <a:pt x="86128" y="58629"/>
                  </a:lnTo>
                  <a:lnTo>
                    <a:pt x="82840" y="60423"/>
                  </a:lnTo>
                  <a:lnTo>
                    <a:pt x="82840" y="60423"/>
                  </a:lnTo>
                  <a:close/>
                  <a:moveTo>
                    <a:pt x="70287" y="59825"/>
                  </a:moveTo>
                  <a:lnTo>
                    <a:pt x="67897" y="59825"/>
                  </a:lnTo>
                  <a:lnTo>
                    <a:pt x="72678" y="43686"/>
                  </a:lnTo>
                  <a:lnTo>
                    <a:pt x="70287" y="43686"/>
                  </a:lnTo>
                  <a:lnTo>
                    <a:pt x="67298" y="43686"/>
                  </a:lnTo>
                  <a:lnTo>
                    <a:pt x="67298" y="41295"/>
                  </a:lnTo>
                  <a:lnTo>
                    <a:pt x="71184" y="41295"/>
                  </a:lnTo>
                  <a:lnTo>
                    <a:pt x="74173" y="39203"/>
                  </a:lnTo>
                  <a:lnTo>
                    <a:pt x="74173" y="39203"/>
                  </a:lnTo>
                  <a:close/>
                  <a:moveTo>
                    <a:pt x="51458" y="45180"/>
                  </a:moveTo>
                  <a:cubicBezTo>
                    <a:pt x="51309" y="46077"/>
                    <a:pt x="51309" y="46973"/>
                    <a:pt x="51458" y="47870"/>
                  </a:cubicBezTo>
                  <a:cubicBezTo>
                    <a:pt x="51279" y="48647"/>
                    <a:pt x="51279" y="49484"/>
                    <a:pt x="51458" y="50261"/>
                  </a:cubicBezTo>
                  <a:lnTo>
                    <a:pt x="51458" y="50261"/>
                  </a:lnTo>
                  <a:cubicBezTo>
                    <a:pt x="52355" y="50859"/>
                    <a:pt x="53551" y="50859"/>
                    <a:pt x="54447" y="50261"/>
                  </a:cubicBezTo>
                  <a:cubicBezTo>
                    <a:pt x="55523" y="49604"/>
                    <a:pt x="56301" y="48528"/>
                    <a:pt x="56539" y="47273"/>
                  </a:cubicBezTo>
                  <a:cubicBezTo>
                    <a:pt x="56987" y="46107"/>
                    <a:pt x="56987" y="44851"/>
                    <a:pt x="56539" y="43686"/>
                  </a:cubicBezTo>
                  <a:cubicBezTo>
                    <a:pt x="56420" y="42580"/>
                    <a:pt x="55553" y="41713"/>
                    <a:pt x="54447" y="41594"/>
                  </a:cubicBezTo>
                  <a:cubicBezTo>
                    <a:pt x="53551" y="40996"/>
                    <a:pt x="52355" y="40996"/>
                    <a:pt x="51458" y="41594"/>
                  </a:cubicBezTo>
                  <a:cubicBezTo>
                    <a:pt x="51219" y="42580"/>
                    <a:pt x="51219" y="43596"/>
                    <a:pt x="51458" y="44582"/>
                  </a:cubicBezTo>
                  <a:close/>
                  <a:moveTo>
                    <a:pt x="63413" y="40398"/>
                  </a:moveTo>
                  <a:lnTo>
                    <a:pt x="61322" y="40398"/>
                  </a:lnTo>
                  <a:lnTo>
                    <a:pt x="61322" y="38008"/>
                  </a:lnTo>
                  <a:lnTo>
                    <a:pt x="59527" y="35915"/>
                  </a:lnTo>
                  <a:lnTo>
                    <a:pt x="57436" y="35915"/>
                  </a:lnTo>
                  <a:cubicBezTo>
                    <a:pt x="56420" y="36304"/>
                    <a:pt x="55493" y="36902"/>
                    <a:pt x="54746" y="37708"/>
                  </a:cubicBezTo>
                  <a:cubicBezTo>
                    <a:pt x="53820" y="39083"/>
                    <a:pt x="53102" y="40608"/>
                    <a:pt x="52654" y="42192"/>
                  </a:cubicBezTo>
                  <a:cubicBezTo>
                    <a:pt x="53490" y="41773"/>
                    <a:pt x="54506" y="41773"/>
                    <a:pt x="55344" y="42192"/>
                  </a:cubicBezTo>
                  <a:cubicBezTo>
                    <a:pt x="56121" y="41893"/>
                    <a:pt x="56957" y="41893"/>
                    <a:pt x="57734" y="42192"/>
                  </a:cubicBezTo>
                  <a:cubicBezTo>
                    <a:pt x="59229" y="42789"/>
                    <a:pt x="60425" y="43985"/>
                    <a:pt x="61022" y="45479"/>
                  </a:cubicBezTo>
                  <a:cubicBezTo>
                    <a:pt x="61620" y="47213"/>
                    <a:pt x="61620" y="49125"/>
                    <a:pt x="61022" y="50859"/>
                  </a:cubicBezTo>
                  <a:cubicBezTo>
                    <a:pt x="60604" y="52054"/>
                    <a:pt x="60006" y="53160"/>
                    <a:pt x="59229" y="54146"/>
                  </a:cubicBezTo>
                  <a:cubicBezTo>
                    <a:pt x="58363" y="54864"/>
                    <a:pt x="57346" y="55372"/>
                    <a:pt x="56240" y="55641"/>
                  </a:cubicBezTo>
                  <a:cubicBezTo>
                    <a:pt x="55194" y="56089"/>
                    <a:pt x="53998" y="56089"/>
                    <a:pt x="52953" y="55641"/>
                  </a:cubicBezTo>
                  <a:cubicBezTo>
                    <a:pt x="51100" y="54953"/>
                    <a:pt x="49754" y="53369"/>
                    <a:pt x="49366" y="51457"/>
                  </a:cubicBezTo>
                  <a:cubicBezTo>
                    <a:pt x="48530" y="48827"/>
                    <a:pt x="48530" y="46017"/>
                    <a:pt x="49366" y="43387"/>
                  </a:cubicBezTo>
                  <a:cubicBezTo>
                    <a:pt x="50173" y="40309"/>
                    <a:pt x="51966" y="37589"/>
                    <a:pt x="54447" y="35617"/>
                  </a:cubicBezTo>
                  <a:cubicBezTo>
                    <a:pt x="56031" y="34720"/>
                    <a:pt x="57944" y="34720"/>
                    <a:pt x="59527" y="35617"/>
                  </a:cubicBezTo>
                  <a:cubicBezTo>
                    <a:pt x="60843" y="36095"/>
                    <a:pt x="61919" y="37051"/>
                    <a:pt x="62516" y="38306"/>
                  </a:cubicBezTo>
                  <a:cubicBezTo>
                    <a:pt x="62846" y="38575"/>
                    <a:pt x="63144" y="38874"/>
                    <a:pt x="63413" y="39203"/>
                  </a:cubicBezTo>
                  <a:close/>
                  <a:moveTo>
                    <a:pt x="38906" y="38605"/>
                  </a:moveTo>
                  <a:lnTo>
                    <a:pt x="40998" y="40697"/>
                  </a:lnTo>
                  <a:cubicBezTo>
                    <a:pt x="39832" y="42341"/>
                    <a:pt x="38158" y="43507"/>
                    <a:pt x="36215" y="43985"/>
                  </a:cubicBezTo>
                  <a:cubicBezTo>
                    <a:pt x="34483" y="44553"/>
                    <a:pt x="32570" y="44553"/>
                    <a:pt x="30836" y="43985"/>
                  </a:cubicBezTo>
                  <a:cubicBezTo>
                    <a:pt x="29162" y="43268"/>
                    <a:pt x="27788" y="42012"/>
                    <a:pt x="26951" y="40398"/>
                  </a:cubicBezTo>
                  <a:cubicBezTo>
                    <a:pt x="26353" y="38755"/>
                    <a:pt x="26353" y="36961"/>
                    <a:pt x="26951" y="35317"/>
                  </a:cubicBezTo>
                  <a:cubicBezTo>
                    <a:pt x="27011" y="33345"/>
                    <a:pt x="27549" y="31402"/>
                    <a:pt x="28445" y="29639"/>
                  </a:cubicBezTo>
                  <a:cubicBezTo>
                    <a:pt x="29282" y="27905"/>
                    <a:pt x="30508" y="26381"/>
                    <a:pt x="32032" y="25156"/>
                  </a:cubicBezTo>
                  <a:cubicBezTo>
                    <a:pt x="33287" y="24050"/>
                    <a:pt x="34871" y="23423"/>
                    <a:pt x="36515" y="23363"/>
                  </a:cubicBezTo>
                  <a:cubicBezTo>
                    <a:pt x="38099" y="23064"/>
                    <a:pt x="39712" y="23064"/>
                    <a:pt x="41297" y="23363"/>
                  </a:cubicBezTo>
                  <a:cubicBezTo>
                    <a:pt x="42910" y="24170"/>
                    <a:pt x="44195" y="25575"/>
                    <a:pt x="44883" y="27248"/>
                  </a:cubicBezTo>
                  <a:cubicBezTo>
                    <a:pt x="45361" y="29011"/>
                    <a:pt x="45361" y="30864"/>
                    <a:pt x="44883" y="32628"/>
                  </a:cubicBezTo>
                  <a:lnTo>
                    <a:pt x="42193" y="32628"/>
                  </a:lnTo>
                  <a:cubicBezTo>
                    <a:pt x="42671" y="31373"/>
                    <a:pt x="42671" y="29998"/>
                    <a:pt x="42193" y="28742"/>
                  </a:cubicBezTo>
                  <a:cubicBezTo>
                    <a:pt x="42193" y="28742"/>
                    <a:pt x="42193" y="26949"/>
                    <a:pt x="39803" y="26352"/>
                  </a:cubicBezTo>
                  <a:cubicBezTo>
                    <a:pt x="38666" y="25814"/>
                    <a:pt x="37352" y="25814"/>
                    <a:pt x="36215" y="26352"/>
                  </a:cubicBezTo>
                  <a:cubicBezTo>
                    <a:pt x="34991" y="26650"/>
                    <a:pt x="33855" y="27278"/>
                    <a:pt x="32928" y="28145"/>
                  </a:cubicBezTo>
                  <a:cubicBezTo>
                    <a:pt x="31972" y="29221"/>
                    <a:pt x="31165" y="30416"/>
                    <a:pt x="30538" y="31731"/>
                  </a:cubicBezTo>
                  <a:cubicBezTo>
                    <a:pt x="29761" y="33136"/>
                    <a:pt x="29282" y="34630"/>
                    <a:pt x="29043" y="36214"/>
                  </a:cubicBezTo>
                  <a:cubicBezTo>
                    <a:pt x="28715" y="37380"/>
                    <a:pt x="28715" y="38635"/>
                    <a:pt x="29043" y="39801"/>
                  </a:cubicBezTo>
                  <a:cubicBezTo>
                    <a:pt x="29611" y="40966"/>
                    <a:pt x="30567" y="41923"/>
                    <a:pt x="31733" y="42491"/>
                  </a:cubicBezTo>
                  <a:cubicBezTo>
                    <a:pt x="32868" y="43088"/>
                    <a:pt x="34183" y="43088"/>
                    <a:pt x="35319" y="42491"/>
                  </a:cubicBezTo>
                  <a:cubicBezTo>
                    <a:pt x="36963" y="42042"/>
                    <a:pt x="38308" y="40817"/>
                    <a:pt x="38906" y="39203"/>
                  </a:cubicBezTo>
                  <a:close/>
                  <a:moveTo>
                    <a:pt x="6927" y="28444"/>
                  </a:moveTo>
                  <a:lnTo>
                    <a:pt x="17686" y="10511"/>
                  </a:lnTo>
                  <a:lnTo>
                    <a:pt x="29640" y="17983"/>
                  </a:lnTo>
                  <a:lnTo>
                    <a:pt x="29640" y="20075"/>
                  </a:lnTo>
                  <a:lnTo>
                    <a:pt x="19778" y="13799"/>
                  </a:lnTo>
                  <a:lnTo>
                    <a:pt x="16491" y="19477"/>
                  </a:lnTo>
                  <a:lnTo>
                    <a:pt x="25457" y="25156"/>
                  </a:lnTo>
                  <a:lnTo>
                    <a:pt x="25457" y="27547"/>
                  </a:lnTo>
                  <a:lnTo>
                    <a:pt x="16491" y="21570"/>
                  </a:lnTo>
                  <a:lnTo>
                    <a:pt x="12605" y="27547"/>
                  </a:lnTo>
                  <a:lnTo>
                    <a:pt x="22767" y="34122"/>
                  </a:lnTo>
                  <a:lnTo>
                    <a:pt x="22767" y="36214"/>
                  </a:lnTo>
                  <a:close/>
                  <a:moveTo>
                    <a:pt x="-247" y="23363"/>
                  </a:moveTo>
                  <a:lnTo>
                    <a:pt x="11410" y="6028"/>
                  </a:lnTo>
                  <a:lnTo>
                    <a:pt x="13502" y="6028"/>
                  </a:lnTo>
                  <a:lnTo>
                    <a:pt x="1845" y="23363"/>
                  </a:lnTo>
                  <a:close/>
                </a:path>
              </a:pathLst>
            </a:custGeom>
            <a:noFill/>
            <a:ln w="699" cap="flat">
              <a:solidFill>
                <a:srgbClr val="FFFFFF"/>
              </a:solidFill>
              <a:prstDash val="solid"/>
              <a:miter/>
            </a:ln>
          </p:spPr>
          <p:txBody>
            <a:bodyPr anchor="ctr"/>
            <a:lstStyle/>
            <a:p>
              <a:endParaRPr lang="zh-CN" altLang="en-US" dirty="0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</p:grpSp>
      <p:sp>
        <p:nvSpPr>
          <p:cNvPr id="21" name="object 138"/>
          <p:cNvSpPr txBox="1"/>
          <p:nvPr/>
        </p:nvSpPr>
        <p:spPr>
          <a:xfrm>
            <a:off x="6856299" y="2720560"/>
            <a:ext cx="3175000" cy="382905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00" b="1">
                <a:solidFill>
                  <a:srgbClr val="F3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製品認証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1074" name="文本框 1073"/>
          <p:cNvSpPr txBox="1"/>
          <p:nvPr>
            <p:custDataLst>
              <p:tags r:id="rId2"/>
            </p:custDataLst>
          </p:nvPr>
        </p:nvSpPr>
        <p:spPr>
          <a:xfrm>
            <a:off x="6856299" y="3356384"/>
            <a:ext cx="3917736" cy="3427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CE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CGC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PCCC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CQC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BIS</a:t>
            </a:r>
            <a:endParaRPr lang="en-US" altLang="zh-CN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  <a:p>
            <a:pPr marL="298450" marR="281940" indent="-285750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altLang="zh-CN" sz="180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Inmetro(ブラジル）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CEC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MCS</a:t>
            </a:r>
            <a:endParaRPr lang="en-US" altLang="zh-CN" sz="18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</p:txBody>
      </p:sp>
      <p:sp>
        <p:nvSpPr>
          <p:cNvPr id="1161" name="object 66"/>
          <p:cNvSpPr txBox="1"/>
          <p:nvPr>
            <p:custDataLst>
              <p:tags r:id="rId3"/>
            </p:custDataLst>
          </p:nvPr>
        </p:nvSpPr>
        <p:spPr>
          <a:xfrm>
            <a:off x="9594850" y="3433843"/>
            <a:ext cx="3377986" cy="2920365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UKCA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DEWA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JP-AC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二酸化炭素排出量</a:t>
            </a:r>
            <a:endParaRPr lang="en-US" altLang="zh-CN" sz="18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REACH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Abu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Dhabi（アブダビ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）</a:t>
            </a:r>
          </a:p>
          <a:p>
            <a:pPr marL="298450" marR="508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WEEE</a:t>
            </a:r>
            <a:endParaRPr sz="18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</p:txBody>
      </p:sp>
      <p:grpSp>
        <p:nvGrpSpPr>
          <p:cNvPr id="1308" name="组合 1307"/>
          <p:cNvGrpSpPr/>
          <p:nvPr/>
        </p:nvGrpSpPr>
        <p:grpSpPr>
          <a:xfrm>
            <a:off x="6275947" y="7245488"/>
            <a:ext cx="6138303" cy="1949193"/>
            <a:chOff x="6500073" y="7585415"/>
            <a:chExt cx="6448061" cy="1949193"/>
          </a:xfrm>
        </p:grpSpPr>
        <p:sp>
          <p:nvSpPr>
            <p:cNvPr id="22" name="object 87"/>
            <p:cNvSpPr/>
            <p:nvPr>
              <p:custDataLst>
                <p:tags r:id="rId4"/>
              </p:custDataLst>
            </p:nvPr>
          </p:nvSpPr>
          <p:spPr>
            <a:xfrm>
              <a:off x="9897158" y="7667968"/>
              <a:ext cx="484553" cy="460240"/>
            </a:xfrm>
            <a:prstGeom prst="rect">
              <a:avLst/>
            </a:prstGeom>
            <a:blipFill>
              <a:blip r:embed="rId430" cstate="email"/>
              <a:stretch>
                <a:fillRect/>
              </a:stretch>
            </a:blipFill>
          </p:spPr>
          <p:txBody>
            <a:bodyPr wrap="square" lIns="0" tIns="0" rIns="0" bIns="0"/>
            <a:lstStyle/>
            <a:p>
              <a:endParaRPr>
                <a:latin typeface="苹方 常规" panose="020B0300000000000000" pitchFamily="34" charset="-122"/>
                <a:ea typeface="苹方 常规" panose="020B03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2366860" y="7665977"/>
              <a:ext cx="465521" cy="464223"/>
              <a:chOff x="8195065" y="6781296"/>
              <a:chExt cx="553626" cy="580699"/>
            </a:xfrm>
          </p:grpSpPr>
          <p:sp>
            <p:nvSpPr>
              <p:cNvPr id="24" name="任意多边形: 形状 36"/>
              <p:cNvSpPr/>
              <p:nvPr>
                <p:custDataLst>
                  <p:tags r:id="rId424"/>
                </p:custDataLst>
              </p:nvPr>
            </p:nvSpPr>
            <p:spPr>
              <a:xfrm>
                <a:off x="8195065" y="6781296"/>
                <a:ext cx="553626" cy="580699"/>
              </a:xfrm>
              <a:custGeom>
                <a:avLst/>
                <a:gdLst>
                  <a:gd name="connsiteX0" fmla="*/ 553536 w 553626"/>
                  <a:gd name="connsiteY0" fmla="*/ 418969 h 580699"/>
                  <a:gd name="connsiteX1" fmla="*/ 523117 w 553626"/>
                  <a:gd name="connsiteY1" fmla="*/ 403456 h 580699"/>
                  <a:gd name="connsiteX2" fmla="*/ 411784 w 553626"/>
                  <a:gd name="connsiteY2" fmla="*/ 517527 h 580699"/>
                  <a:gd name="connsiteX3" fmla="*/ 404483 w 553626"/>
                  <a:gd name="connsiteY3" fmla="*/ 521177 h 580699"/>
                  <a:gd name="connsiteX4" fmla="*/ 399920 w 553626"/>
                  <a:gd name="connsiteY4" fmla="*/ 523611 h 580699"/>
                  <a:gd name="connsiteX5" fmla="*/ 393836 w 553626"/>
                  <a:gd name="connsiteY5" fmla="*/ 526045 h 580699"/>
                  <a:gd name="connsiteX6" fmla="*/ 387753 w 553626"/>
                  <a:gd name="connsiteY6" fmla="*/ 528782 h 580699"/>
                  <a:gd name="connsiteX7" fmla="*/ 383494 w 553626"/>
                  <a:gd name="connsiteY7" fmla="*/ 530303 h 580699"/>
                  <a:gd name="connsiteX8" fmla="*/ 375281 w 553626"/>
                  <a:gd name="connsiteY8" fmla="*/ 533345 h 580699"/>
                  <a:gd name="connsiteX9" fmla="*/ 373456 w 553626"/>
                  <a:gd name="connsiteY9" fmla="*/ 533345 h 580699"/>
                  <a:gd name="connsiteX10" fmla="*/ 302275 w 553626"/>
                  <a:gd name="connsiteY10" fmla="*/ 546425 h 580699"/>
                  <a:gd name="connsiteX11" fmla="*/ 290412 w 553626"/>
                  <a:gd name="connsiteY11" fmla="*/ 546425 h 580699"/>
                  <a:gd name="connsiteX12" fmla="*/ 218927 w 553626"/>
                  <a:gd name="connsiteY12" fmla="*/ 535779 h 580699"/>
                  <a:gd name="connsiteX13" fmla="*/ 217102 w 553626"/>
                  <a:gd name="connsiteY13" fmla="*/ 535779 h 580699"/>
                  <a:gd name="connsiteX14" fmla="*/ 208584 w 553626"/>
                  <a:gd name="connsiteY14" fmla="*/ 533041 h 580699"/>
                  <a:gd name="connsiteX15" fmla="*/ 204631 w 553626"/>
                  <a:gd name="connsiteY15" fmla="*/ 533041 h 580699"/>
                  <a:gd name="connsiteX16" fmla="*/ 198242 w 553626"/>
                  <a:gd name="connsiteY16" fmla="*/ 530608 h 580699"/>
                  <a:gd name="connsiteX17" fmla="*/ 192159 w 553626"/>
                  <a:gd name="connsiteY17" fmla="*/ 528174 h 580699"/>
                  <a:gd name="connsiteX18" fmla="*/ 187291 w 553626"/>
                  <a:gd name="connsiteY18" fmla="*/ 526045 h 580699"/>
                  <a:gd name="connsiteX19" fmla="*/ 179990 w 553626"/>
                  <a:gd name="connsiteY19" fmla="*/ 522698 h 580699"/>
                  <a:gd name="connsiteX20" fmla="*/ 176037 w 553626"/>
                  <a:gd name="connsiteY20" fmla="*/ 520873 h 580699"/>
                  <a:gd name="connsiteX21" fmla="*/ 168127 w 553626"/>
                  <a:gd name="connsiteY21" fmla="*/ 516615 h 580699"/>
                  <a:gd name="connsiteX22" fmla="*/ 164781 w 553626"/>
                  <a:gd name="connsiteY22" fmla="*/ 514790 h 580699"/>
                  <a:gd name="connsiteX23" fmla="*/ 157176 w 553626"/>
                  <a:gd name="connsiteY23" fmla="*/ 510227 h 580699"/>
                  <a:gd name="connsiteX24" fmla="*/ 153526 w 553626"/>
                  <a:gd name="connsiteY24" fmla="*/ 508097 h 580699"/>
                  <a:gd name="connsiteX25" fmla="*/ 146530 w 553626"/>
                  <a:gd name="connsiteY25" fmla="*/ 503230 h 580699"/>
                  <a:gd name="connsiteX26" fmla="*/ 142879 w 553626"/>
                  <a:gd name="connsiteY26" fmla="*/ 500797 h 580699"/>
                  <a:gd name="connsiteX27" fmla="*/ 136491 w 553626"/>
                  <a:gd name="connsiteY27" fmla="*/ 495930 h 580699"/>
                  <a:gd name="connsiteX28" fmla="*/ 132537 w 553626"/>
                  <a:gd name="connsiteY28" fmla="*/ 493192 h 580699"/>
                  <a:gd name="connsiteX29" fmla="*/ 126757 w 553626"/>
                  <a:gd name="connsiteY29" fmla="*/ 488325 h 580699"/>
                  <a:gd name="connsiteX30" fmla="*/ 122499 w 553626"/>
                  <a:gd name="connsiteY30" fmla="*/ 484675 h 580699"/>
                  <a:gd name="connsiteX31" fmla="*/ 117632 w 553626"/>
                  <a:gd name="connsiteY31" fmla="*/ 480416 h 580699"/>
                  <a:gd name="connsiteX32" fmla="*/ 113069 w 553626"/>
                  <a:gd name="connsiteY32" fmla="*/ 476157 h 580699"/>
                  <a:gd name="connsiteX33" fmla="*/ 108810 w 553626"/>
                  <a:gd name="connsiteY33" fmla="*/ 471899 h 580699"/>
                  <a:gd name="connsiteX34" fmla="*/ 103943 w 553626"/>
                  <a:gd name="connsiteY34" fmla="*/ 467032 h 580699"/>
                  <a:gd name="connsiteX35" fmla="*/ 100293 w 553626"/>
                  <a:gd name="connsiteY35" fmla="*/ 462773 h 580699"/>
                  <a:gd name="connsiteX36" fmla="*/ 95425 w 553626"/>
                  <a:gd name="connsiteY36" fmla="*/ 457298 h 580699"/>
                  <a:gd name="connsiteX37" fmla="*/ 92384 w 553626"/>
                  <a:gd name="connsiteY37" fmla="*/ 453343 h 580699"/>
                  <a:gd name="connsiteX38" fmla="*/ 87213 w 553626"/>
                  <a:gd name="connsiteY38" fmla="*/ 447259 h 580699"/>
                  <a:gd name="connsiteX39" fmla="*/ 84779 w 553626"/>
                  <a:gd name="connsiteY39" fmla="*/ 443609 h 580699"/>
                  <a:gd name="connsiteX40" fmla="*/ 79608 w 553626"/>
                  <a:gd name="connsiteY40" fmla="*/ 436612 h 580699"/>
                  <a:gd name="connsiteX41" fmla="*/ 77478 w 553626"/>
                  <a:gd name="connsiteY41" fmla="*/ 433266 h 580699"/>
                  <a:gd name="connsiteX42" fmla="*/ 72611 w 553626"/>
                  <a:gd name="connsiteY42" fmla="*/ 425662 h 580699"/>
                  <a:gd name="connsiteX43" fmla="*/ 70786 w 553626"/>
                  <a:gd name="connsiteY43" fmla="*/ 422315 h 580699"/>
                  <a:gd name="connsiteX44" fmla="*/ 66223 w 553626"/>
                  <a:gd name="connsiteY44" fmla="*/ 414711 h 580699"/>
                  <a:gd name="connsiteX45" fmla="*/ 64094 w 553626"/>
                  <a:gd name="connsiteY45" fmla="*/ 410757 h 580699"/>
                  <a:gd name="connsiteX46" fmla="*/ 60444 w 553626"/>
                  <a:gd name="connsiteY46" fmla="*/ 403456 h 580699"/>
                  <a:gd name="connsiteX47" fmla="*/ 58314 w 553626"/>
                  <a:gd name="connsiteY47" fmla="*/ 398893 h 580699"/>
                  <a:gd name="connsiteX48" fmla="*/ 55577 w 553626"/>
                  <a:gd name="connsiteY48" fmla="*/ 392809 h 580699"/>
                  <a:gd name="connsiteX49" fmla="*/ 52839 w 553626"/>
                  <a:gd name="connsiteY49" fmla="*/ 386725 h 580699"/>
                  <a:gd name="connsiteX50" fmla="*/ 51318 w 553626"/>
                  <a:gd name="connsiteY50" fmla="*/ 382467 h 580699"/>
                  <a:gd name="connsiteX51" fmla="*/ 48276 w 553626"/>
                  <a:gd name="connsiteY51" fmla="*/ 374253 h 580699"/>
                  <a:gd name="connsiteX52" fmla="*/ 48276 w 553626"/>
                  <a:gd name="connsiteY52" fmla="*/ 372428 h 580699"/>
                  <a:gd name="connsiteX53" fmla="*/ 34892 w 553626"/>
                  <a:gd name="connsiteY53" fmla="*/ 301248 h 580699"/>
                  <a:gd name="connsiteX54" fmla="*/ 34892 w 553626"/>
                  <a:gd name="connsiteY54" fmla="*/ 289384 h 580699"/>
                  <a:gd name="connsiteX55" fmla="*/ 45539 w 553626"/>
                  <a:gd name="connsiteY55" fmla="*/ 217899 h 580699"/>
                  <a:gd name="connsiteX56" fmla="*/ 45539 w 553626"/>
                  <a:gd name="connsiteY56" fmla="*/ 216074 h 580699"/>
                  <a:gd name="connsiteX57" fmla="*/ 48276 w 553626"/>
                  <a:gd name="connsiteY57" fmla="*/ 207557 h 580699"/>
                  <a:gd name="connsiteX58" fmla="*/ 48276 w 553626"/>
                  <a:gd name="connsiteY58" fmla="*/ 203603 h 580699"/>
                  <a:gd name="connsiteX59" fmla="*/ 50709 w 553626"/>
                  <a:gd name="connsiteY59" fmla="*/ 197215 h 580699"/>
                  <a:gd name="connsiteX60" fmla="*/ 53143 w 553626"/>
                  <a:gd name="connsiteY60" fmla="*/ 191131 h 580699"/>
                  <a:gd name="connsiteX61" fmla="*/ 55273 w 553626"/>
                  <a:gd name="connsiteY61" fmla="*/ 186264 h 580699"/>
                  <a:gd name="connsiteX62" fmla="*/ 58619 w 553626"/>
                  <a:gd name="connsiteY62" fmla="*/ 178963 h 580699"/>
                  <a:gd name="connsiteX63" fmla="*/ 60748 w 553626"/>
                  <a:gd name="connsiteY63" fmla="*/ 175009 h 580699"/>
                  <a:gd name="connsiteX64" fmla="*/ 64703 w 553626"/>
                  <a:gd name="connsiteY64" fmla="*/ 167100 h 580699"/>
                  <a:gd name="connsiteX65" fmla="*/ 66831 w 553626"/>
                  <a:gd name="connsiteY65" fmla="*/ 163754 h 580699"/>
                  <a:gd name="connsiteX66" fmla="*/ 71395 w 553626"/>
                  <a:gd name="connsiteY66" fmla="*/ 156149 h 580699"/>
                  <a:gd name="connsiteX67" fmla="*/ 73524 w 553626"/>
                  <a:gd name="connsiteY67" fmla="*/ 152499 h 580699"/>
                  <a:gd name="connsiteX68" fmla="*/ 78087 w 553626"/>
                  <a:gd name="connsiteY68" fmla="*/ 145502 h 580699"/>
                  <a:gd name="connsiteX69" fmla="*/ 80520 w 553626"/>
                  <a:gd name="connsiteY69" fmla="*/ 141852 h 580699"/>
                  <a:gd name="connsiteX70" fmla="*/ 85388 w 553626"/>
                  <a:gd name="connsiteY70" fmla="*/ 135464 h 580699"/>
                  <a:gd name="connsiteX71" fmla="*/ 88430 w 553626"/>
                  <a:gd name="connsiteY71" fmla="*/ 131510 h 580699"/>
                  <a:gd name="connsiteX72" fmla="*/ 92992 w 553626"/>
                  <a:gd name="connsiteY72" fmla="*/ 125730 h 580699"/>
                  <a:gd name="connsiteX73" fmla="*/ 96642 w 553626"/>
                  <a:gd name="connsiteY73" fmla="*/ 121471 h 580699"/>
                  <a:gd name="connsiteX74" fmla="*/ 101205 w 553626"/>
                  <a:gd name="connsiteY74" fmla="*/ 116604 h 580699"/>
                  <a:gd name="connsiteX75" fmla="*/ 105464 w 553626"/>
                  <a:gd name="connsiteY75" fmla="*/ 112041 h 580699"/>
                  <a:gd name="connsiteX76" fmla="*/ 109722 w 553626"/>
                  <a:gd name="connsiteY76" fmla="*/ 107783 h 580699"/>
                  <a:gd name="connsiteX77" fmla="*/ 114590 w 553626"/>
                  <a:gd name="connsiteY77" fmla="*/ 102916 h 580699"/>
                  <a:gd name="connsiteX78" fmla="*/ 118544 w 553626"/>
                  <a:gd name="connsiteY78" fmla="*/ 99265 h 580699"/>
                  <a:gd name="connsiteX79" fmla="*/ 124324 w 553626"/>
                  <a:gd name="connsiteY79" fmla="*/ 94398 h 580699"/>
                  <a:gd name="connsiteX80" fmla="*/ 127974 w 553626"/>
                  <a:gd name="connsiteY80" fmla="*/ 91357 h 580699"/>
                  <a:gd name="connsiteX81" fmla="*/ 134362 w 553626"/>
                  <a:gd name="connsiteY81" fmla="*/ 86185 h 580699"/>
                  <a:gd name="connsiteX82" fmla="*/ 137708 w 553626"/>
                  <a:gd name="connsiteY82" fmla="*/ 83752 h 580699"/>
                  <a:gd name="connsiteX83" fmla="*/ 144705 w 553626"/>
                  <a:gd name="connsiteY83" fmla="*/ 78581 h 580699"/>
                  <a:gd name="connsiteX84" fmla="*/ 148051 w 553626"/>
                  <a:gd name="connsiteY84" fmla="*/ 76451 h 580699"/>
                  <a:gd name="connsiteX85" fmla="*/ 155655 w 553626"/>
                  <a:gd name="connsiteY85" fmla="*/ 71584 h 580699"/>
                  <a:gd name="connsiteX86" fmla="*/ 159002 w 553626"/>
                  <a:gd name="connsiteY86" fmla="*/ 69759 h 580699"/>
                  <a:gd name="connsiteX87" fmla="*/ 166910 w 553626"/>
                  <a:gd name="connsiteY87" fmla="*/ 65196 h 580699"/>
                  <a:gd name="connsiteX88" fmla="*/ 170560 w 553626"/>
                  <a:gd name="connsiteY88" fmla="*/ 63067 h 580699"/>
                  <a:gd name="connsiteX89" fmla="*/ 177862 w 553626"/>
                  <a:gd name="connsiteY89" fmla="*/ 59417 h 580699"/>
                  <a:gd name="connsiteX90" fmla="*/ 182729 w 553626"/>
                  <a:gd name="connsiteY90" fmla="*/ 57287 h 580699"/>
                  <a:gd name="connsiteX91" fmla="*/ 188508 w 553626"/>
                  <a:gd name="connsiteY91" fmla="*/ 54549 h 580699"/>
                  <a:gd name="connsiteX92" fmla="*/ 194896 w 553626"/>
                  <a:gd name="connsiteY92" fmla="*/ 51812 h 580699"/>
                  <a:gd name="connsiteX93" fmla="*/ 198851 w 553626"/>
                  <a:gd name="connsiteY93" fmla="*/ 51812 h 580699"/>
                  <a:gd name="connsiteX94" fmla="*/ 207064 w 553626"/>
                  <a:gd name="connsiteY94" fmla="*/ 48770 h 580699"/>
                  <a:gd name="connsiteX95" fmla="*/ 208889 w 553626"/>
                  <a:gd name="connsiteY95" fmla="*/ 48770 h 580699"/>
                  <a:gd name="connsiteX96" fmla="*/ 280069 w 553626"/>
                  <a:gd name="connsiteY96" fmla="*/ 35385 h 580699"/>
                  <a:gd name="connsiteX97" fmla="*/ 292237 w 553626"/>
                  <a:gd name="connsiteY97" fmla="*/ 35385 h 580699"/>
                  <a:gd name="connsiteX98" fmla="*/ 363722 w 553626"/>
                  <a:gd name="connsiteY98" fmla="*/ 46032 h 580699"/>
                  <a:gd name="connsiteX99" fmla="*/ 365547 w 553626"/>
                  <a:gd name="connsiteY99" fmla="*/ 46032 h 580699"/>
                  <a:gd name="connsiteX100" fmla="*/ 373760 w 553626"/>
                  <a:gd name="connsiteY100" fmla="*/ 48770 h 580699"/>
                  <a:gd name="connsiteX101" fmla="*/ 378019 w 553626"/>
                  <a:gd name="connsiteY101" fmla="*/ 48770 h 580699"/>
                  <a:gd name="connsiteX102" fmla="*/ 384406 w 553626"/>
                  <a:gd name="connsiteY102" fmla="*/ 51203 h 580699"/>
                  <a:gd name="connsiteX103" fmla="*/ 390490 w 553626"/>
                  <a:gd name="connsiteY103" fmla="*/ 53637 h 580699"/>
                  <a:gd name="connsiteX104" fmla="*/ 395053 w 553626"/>
                  <a:gd name="connsiteY104" fmla="*/ 55766 h 580699"/>
                  <a:gd name="connsiteX105" fmla="*/ 402658 w 553626"/>
                  <a:gd name="connsiteY105" fmla="*/ 59113 h 580699"/>
                  <a:gd name="connsiteX106" fmla="*/ 517338 w 553626"/>
                  <a:gd name="connsiteY106" fmla="*/ 169533 h 580699"/>
                  <a:gd name="connsiteX107" fmla="*/ 547757 w 553626"/>
                  <a:gd name="connsiteY107" fmla="*/ 152803 h 580699"/>
                  <a:gd name="connsiteX108" fmla="*/ 419084 w 553626"/>
                  <a:gd name="connsiteY108" fmla="*/ 28693 h 580699"/>
                  <a:gd name="connsiteX109" fmla="*/ 419084 w 553626"/>
                  <a:gd name="connsiteY109" fmla="*/ 28693 h 580699"/>
                  <a:gd name="connsiteX110" fmla="*/ 417259 w 553626"/>
                  <a:gd name="connsiteY110" fmla="*/ 28693 h 580699"/>
                  <a:gd name="connsiteX111" fmla="*/ 408742 w 553626"/>
                  <a:gd name="connsiteY111" fmla="*/ 24739 h 580699"/>
                  <a:gd name="connsiteX112" fmla="*/ 403267 w 553626"/>
                  <a:gd name="connsiteY112" fmla="*/ 22305 h 580699"/>
                  <a:gd name="connsiteX113" fmla="*/ 396575 w 553626"/>
                  <a:gd name="connsiteY113" fmla="*/ 19568 h 580699"/>
                  <a:gd name="connsiteX114" fmla="*/ 389273 w 553626"/>
                  <a:gd name="connsiteY114" fmla="*/ 16830 h 580699"/>
                  <a:gd name="connsiteX115" fmla="*/ 384711 w 553626"/>
                  <a:gd name="connsiteY115" fmla="*/ 15309 h 580699"/>
                  <a:gd name="connsiteX116" fmla="*/ 374976 w 553626"/>
                  <a:gd name="connsiteY116" fmla="*/ 11963 h 580699"/>
                  <a:gd name="connsiteX117" fmla="*/ 373151 w 553626"/>
                  <a:gd name="connsiteY117" fmla="*/ 11963 h 580699"/>
                  <a:gd name="connsiteX118" fmla="*/ 291629 w 553626"/>
                  <a:gd name="connsiteY118" fmla="*/ -205 h 580699"/>
                  <a:gd name="connsiteX119" fmla="*/ 277940 w 553626"/>
                  <a:gd name="connsiteY119" fmla="*/ -205 h 580699"/>
                  <a:gd name="connsiteX120" fmla="*/ 197329 w 553626"/>
                  <a:gd name="connsiteY120" fmla="*/ 14701 h 580699"/>
                  <a:gd name="connsiteX121" fmla="*/ 195200 w 553626"/>
                  <a:gd name="connsiteY121" fmla="*/ 14701 h 580699"/>
                  <a:gd name="connsiteX122" fmla="*/ 185770 w 553626"/>
                  <a:gd name="connsiteY122" fmla="*/ 18351 h 580699"/>
                  <a:gd name="connsiteX123" fmla="*/ 181207 w 553626"/>
                  <a:gd name="connsiteY123" fmla="*/ 19872 h 580699"/>
                  <a:gd name="connsiteX124" fmla="*/ 173907 w 553626"/>
                  <a:gd name="connsiteY124" fmla="*/ 22914 h 580699"/>
                  <a:gd name="connsiteX125" fmla="*/ 167215 w 553626"/>
                  <a:gd name="connsiteY125" fmla="*/ 25955 h 580699"/>
                  <a:gd name="connsiteX126" fmla="*/ 162043 w 553626"/>
                  <a:gd name="connsiteY126" fmla="*/ 28693 h 580699"/>
                  <a:gd name="connsiteX127" fmla="*/ 153526 w 553626"/>
                  <a:gd name="connsiteY127" fmla="*/ 32648 h 580699"/>
                  <a:gd name="connsiteX128" fmla="*/ 151701 w 553626"/>
                  <a:gd name="connsiteY128" fmla="*/ 32648 h 580699"/>
                  <a:gd name="connsiteX129" fmla="*/ 149571 w 553626"/>
                  <a:gd name="connsiteY129" fmla="*/ 34169 h 580699"/>
                  <a:gd name="connsiteX130" fmla="*/ 140446 w 553626"/>
                  <a:gd name="connsiteY130" fmla="*/ 39036 h 580699"/>
                  <a:gd name="connsiteX131" fmla="*/ 136796 w 553626"/>
                  <a:gd name="connsiteY131" fmla="*/ 41469 h 580699"/>
                  <a:gd name="connsiteX132" fmla="*/ 128278 w 553626"/>
                  <a:gd name="connsiteY132" fmla="*/ 46945 h 580699"/>
                  <a:gd name="connsiteX133" fmla="*/ 124324 w 553626"/>
                  <a:gd name="connsiteY133" fmla="*/ 49378 h 580699"/>
                  <a:gd name="connsiteX134" fmla="*/ 116415 w 553626"/>
                  <a:gd name="connsiteY134" fmla="*/ 55158 h 580699"/>
                  <a:gd name="connsiteX135" fmla="*/ 112460 w 553626"/>
                  <a:gd name="connsiteY135" fmla="*/ 58200 h 580699"/>
                  <a:gd name="connsiteX136" fmla="*/ 105160 w 553626"/>
                  <a:gd name="connsiteY136" fmla="*/ 63675 h 580699"/>
                  <a:gd name="connsiteX137" fmla="*/ 100902 w 553626"/>
                  <a:gd name="connsiteY137" fmla="*/ 67325 h 580699"/>
                  <a:gd name="connsiteX138" fmla="*/ 94513 w 553626"/>
                  <a:gd name="connsiteY138" fmla="*/ 72801 h 580699"/>
                  <a:gd name="connsiteX139" fmla="*/ 89950 w 553626"/>
                  <a:gd name="connsiteY139" fmla="*/ 77060 h 580699"/>
                  <a:gd name="connsiteX140" fmla="*/ 84475 w 553626"/>
                  <a:gd name="connsiteY140" fmla="*/ 82535 h 580699"/>
                  <a:gd name="connsiteX141" fmla="*/ 79608 w 553626"/>
                  <a:gd name="connsiteY141" fmla="*/ 87402 h 580699"/>
                  <a:gd name="connsiteX142" fmla="*/ 74741 w 553626"/>
                  <a:gd name="connsiteY142" fmla="*/ 92269 h 580699"/>
                  <a:gd name="connsiteX143" fmla="*/ 69570 w 553626"/>
                  <a:gd name="connsiteY143" fmla="*/ 98049 h 580699"/>
                  <a:gd name="connsiteX144" fmla="*/ 65615 w 553626"/>
                  <a:gd name="connsiteY144" fmla="*/ 102916 h 580699"/>
                  <a:gd name="connsiteX145" fmla="*/ 60140 w 553626"/>
                  <a:gd name="connsiteY145" fmla="*/ 109304 h 580699"/>
                  <a:gd name="connsiteX146" fmla="*/ 56794 w 553626"/>
                  <a:gd name="connsiteY146" fmla="*/ 113866 h 580699"/>
                  <a:gd name="connsiteX147" fmla="*/ 51318 w 553626"/>
                  <a:gd name="connsiteY147" fmla="*/ 121167 h 580699"/>
                  <a:gd name="connsiteX148" fmla="*/ 48581 w 553626"/>
                  <a:gd name="connsiteY148" fmla="*/ 125426 h 580699"/>
                  <a:gd name="connsiteX149" fmla="*/ 43105 w 553626"/>
                  <a:gd name="connsiteY149" fmla="*/ 133335 h 580699"/>
                  <a:gd name="connsiteX150" fmla="*/ 40671 w 553626"/>
                  <a:gd name="connsiteY150" fmla="*/ 137289 h 580699"/>
                  <a:gd name="connsiteX151" fmla="*/ 35500 w 553626"/>
                  <a:gd name="connsiteY151" fmla="*/ 146111 h 580699"/>
                  <a:gd name="connsiteX152" fmla="*/ 33371 w 553626"/>
                  <a:gd name="connsiteY152" fmla="*/ 150065 h 580699"/>
                  <a:gd name="connsiteX153" fmla="*/ 28808 w 553626"/>
                  <a:gd name="connsiteY153" fmla="*/ 158887 h 580699"/>
                  <a:gd name="connsiteX154" fmla="*/ 28808 w 553626"/>
                  <a:gd name="connsiteY154" fmla="*/ 161320 h 580699"/>
                  <a:gd name="connsiteX155" fmla="*/ 28808 w 553626"/>
                  <a:gd name="connsiteY155" fmla="*/ 163146 h 580699"/>
                  <a:gd name="connsiteX156" fmla="*/ 24854 w 553626"/>
                  <a:gd name="connsiteY156" fmla="*/ 171663 h 580699"/>
                  <a:gd name="connsiteX157" fmla="*/ 22420 w 553626"/>
                  <a:gd name="connsiteY157" fmla="*/ 177138 h 580699"/>
                  <a:gd name="connsiteX158" fmla="*/ 19682 w 553626"/>
                  <a:gd name="connsiteY158" fmla="*/ 184134 h 580699"/>
                  <a:gd name="connsiteX159" fmla="*/ 16945 w 553626"/>
                  <a:gd name="connsiteY159" fmla="*/ 191435 h 580699"/>
                  <a:gd name="connsiteX160" fmla="*/ 15424 w 553626"/>
                  <a:gd name="connsiteY160" fmla="*/ 195998 h 580699"/>
                  <a:gd name="connsiteX161" fmla="*/ 12078 w 553626"/>
                  <a:gd name="connsiteY161" fmla="*/ 205428 h 580699"/>
                  <a:gd name="connsiteX162" fmla="*/ 12078 w 553626"/>
                  <a:gd name="connsiteY162" fmla="*/ 207557 h 580699"/>
                  <a:gd name="connsiteX163" fmla="*/ -90 w 553626"/>
                  <a:gd name="connsiteY163" fmla="*/ 288776 h 580699"/>
                  <a:gd name="connsiteX164" fmla="*/ -90 w 553626"/>
                  <a:gd name="connsiteY164" fmla="*/ 295468 h 580699"/>
                  <a:gd name="connsiteX165" fmla="*/ -90 w 553626"/>
                  <a:gd name="connsiteY165" fmla="*/ 302465 h 580699"/>
                  <a:gd name="connsiteX166" fmla="*/ 14815 w 553626"/>
                  <a:gd name="connsiteY166" fmla="*/ 383379 h 580699"/>
                  <a:gd name="connsiteX167" fmla="*/ 14815 w 553626"/>
                  <a:gd name="connsiteY167" fmla="*/ 385204 h 580699"/>
                  <a:gd name="connsiteX168" fmla="*/ 18465 w 553626"/>
                  <a:gd name="connsiteY168" fmla="*/ 394635 h 580699"/>
                  <a:gd name="connsiteX169" fmla="*/ 19987 w 553626"/>
                  <a:gd name="connsiteY169" fmla="*/ 399197 h 580699"/>
                  <a:gd name="connsiteX170" fmla="*/ 23029 w 553626"/>
                  <a:gd name="connsiteY170" fmla="*/ 406498 h 580699"/>
                  <a:gd name="connsiteX171" fmla="*/ 26070 w 553626"/>
                  <a:gd name="connsiteY171" fmla="*/ 413190 h 580699"/>
                  <a:gd name="connsiteX172" fmla="*/ 28808 w 553626"/>
                  <a:gd name="connsiteY172" fmla="*/ 418665 h 580699"/>
                  <a:gd name="connsiteX173" fmla="*/ 32762 w 553626"/>
                  <a:gd name="connsiteY173" fmla="*/ 426879 h 580699"/>
                  <a:gd name="connsiteX174" fmla="*/ 32762 w 553626"/>
                  <a:gd name="connsiteY174" fmla="*/ 428704 h 580699"/>
                  <a:gd name="connsiteX175" fmla="*/ 34284 w 553626"/>
                  <a:gd name="connsiteY175" fmla="*/ 431137 h 580699"/>
                  <a:gd name="connsiteX176" fmla="*/ 39151 w 553626"/>
                  <a:gd name="connsiteY176" fmla="*/ 439959 h 580699"/>
                  <a:gd name="connsiteX177" fmla="*/ 41584 w 553626"/>
                  <a:gd name="connsiteY177" fmla="*/ 443913 h 580699"/>
                  <a:gd name="connsiteX178" fmla="*/ 47059 w 553626"/>
                  <a:gd name="connsiteY178" fmla="*/ 452431 h 580699"/>
                  <a:gd name="connsiteX179" fmla="*/ 49493 w 553626"/>
                  <a:gd name="connsiteY179" fmla="*/ 456081 h 580699"/>
                  <a:gd name="connsiteX180" fmla="*/ 55273 w 553626"/>
                  <a:gd name="connsiteY180" fmla="*/ 463990 h 580699"/>
                  <a:gd name="connsiteX181" fmla="*/ 58314 w 553626"/>
                  <a:gd name="connsiteY181" fmla="*/ 468249 h 580699"/>
                  <a:gd name="connsiteX182" fmla="*/ 63790 w 553626"/>
                  <a:gd name="connsiteY182" fmla="*/ 475245 h 580699"/>
                  <a:gd name="connsiteX183" fmla="*/ 67440 w 553626"/>
                  <a:gd name="connsiteY183" fmla="*/ 479503 h 580699"/>
                  <a:gd name="connsiteX184" fmla="*/ 72916 w 553626"/>
                  <a:gd name="connsiteY184" fmla="*/ 485892 h 580699"/>
                  <a:gd name="connsiteX185" fmla="*/ 77175 w 553626"/>
                  <a:gd name="connsiteY185" fmla="*/ 490454 h 580699"/>
                  <a:gd name="connsiteX186" fmla="*/ 82650 w 553626"/>
                  <a:gd name="connsiteY186" fmla="*/ 496234 h 580699"/>
                  <a:gd name="connsiteX187" fmla="*/ 87517 w 553626"/>
                  <a:gd name="connsiteY187" fmla="*/ 501101 h 580699"/>
                  <a:gd name="connsiteX188" fmla="*/ 92384 w 553626"/>
                  <a:gd name="connsiteY188" fmla="*/ 505664 h 580699"/>
                  <a:gd name="connsiteX189" fmla="*/ 98164 w 553626"/>
                  <a:gd name="connsiteY189" fmla="*/ 510835 h 580699"/>
                  <a:gd name="connsiteX190" fmla="*/ 103030 w 553626"/>
                  <a:gd name="connsiteY190" fmla="*/ 515094 h 580699"/>
                  <a:gd name="connsiteX191" fmla="*/ 109419 w 553626"/>
                  <a:gd name="connsiteY191" fmla="*/ 520265 h 580699"/>
                  <a:gd name="connsiteX192" fmla="*/ 113981 w 553626"/>
                  <a:gd name="connsiteY192" fmla="*/ 523611 h 580699"/>
                  <a:gd name="connsiteX193" fmla="*/ 121282 w 553626"/>
                  <a:gd name="connsiteY193" fmla="*/ 529087 h 580699"/>
                  <a:gd name="connsiteX194" fmla="*/ 125541 w 553626"/>
                  <a:gd name="connsiteY194" fmla="*/ 532128 h 580699"/>
                  <a:gd name="connsiteX195" fmla="*/ 133449 w 553626"/>
                  <a:gd name="connsiteY195" fmla="*/ 537299 h 580699"/>
                  <a:gd name="connsiteX196" fmla="*/ 137404 w 553626"/>
                  <a:gd name="connsiteY196" fmla="*/ 539733 h 580699"/>
                  <a:gd name="connsiteX197" fmla="*/ 146226 w 553626"/>
                  <a:gd name="connsiteY197" fmla="*/ 544904 h 580699"/>
                  <a:gd name="connsiteX198" fmla="*/ 150180 w 553626"/>
                  <a:gd name="connsiteY198" fmla="*/ 547034 h 580699"/>
                  <a:gd name="connsiteX199" fmla="*/ 159002 w 553626"/>
                  <a:gd name="connsiteY199" fmla="*/ 551901 h 580699"/>
                  <a:gd name="connsiteX200" fmla="*/ 161435 w 553626"/>
                  <a:gd name="connsiteY200" fmla="*/ 551901 h 580699"/>
                  <a:gd name="connsiteX201" fmla="*/ 163565 w 553626"/>
                  <a:gd name="connsiteY201" fmla="*/ 551901 h 580699"/>
                  <a:gd name="connsiteX202" fmla="*/ 171777 w 553626"/>
                  <a:gd name="connsiteY202" fmla="*/ 555855 h 580699"/>
                  <a:gd name="connsiteX203" fmla="*/ 177253 w 553626"/>
                  <a:gd name="connsiteY203" fmla="*/ 558289 h 580699"/>
                  <a:gd name="connsiteX204" fmla="*/ 184249 w 553626"/>
                  <a:gd name="connsiteY204" fmla="*/ 560722 h 580699"/>
                  <a:gd name="connsiteX205" fmla="*/ 191550 w 553626"/>
                  <a:gd name="connsiteY205" fmla="*/ 563764 h 580699"/>
                  <a:gd name="connsiteX206" fmla="*/ 196112 w 553626"/>
                  <a:gd name="connsiteY206" fmla="*/ 565285 h 580699"/>
                  <a:gd name="connsiteX207" fmla="*/ 205543 w 553626"/>
                  <a:gd name="connsiteY207" fmla="*/ 568327 h 580699"/>
                  <a:gd name="connsiteX208" fmla="*/ 207672 w 553626"/>
                  <a:gd name="connsiteY208" fmla="*/ 568327 h 580699"/>
                  <a:gd name="connsiteX209" fmla="*/ 288891 w 553626"/>
                  <a:gd name="connsiteY209" fmla="*/ 580495 h 580699"/>
                  <a:gd name="connsiteX210" fmla="*/ 302579 w 553626"/>
                  <a:gd name="connsiteY210" fmla="*/ 580495 h 580699"/>
                  <a:gd name="connsiteX211" fmla="*/ 383494 w 553626"/>
                  <a:gd name="connsiteY211" fmla="*/ 565589 h 580699"/>
                  <a:gd name="connsiteX212" fmla="*/ 385319 w 553626"/>
                  <a:gd name="connsiteY212" fmla="*/ 565589 h 580699"/>
                  <a:gd name="connsiteX213" fmla="*/ 394750 w 553626"/>
                  <a:gd name="connsiteY213" fmla="*/ 562243 h 580699"/>
                  <a:gd name="connsiteX214" fmla="*/ 399312 w 553626"/>
                  <a:gd name="connsiteY214" fmla="*/ 560418 h 580699"/>
                  <a:gd name="connsiteX215" fmla="*/ 406613 w 553626"/>
                  <a:gd name="connsiteY215" fmla="*/ 557376 h 580699"/>
                  <a:gd name="connsiteX216" fmla="*/ 413305 w 553626"/>
                  <a:gd name="connsiteY216" fmla="*/ 554335 h 580699"/>
                  <a:gd name="connsiteX217" fmla="*/ 418780 w 553626"/>
                  <a:gd name="connsiteY217" fmla="*/ 551901 h 580699"/>
                  <a:gd name="connsiteX218" fmla="*/ 426994 w 553626"/>
                  <a:gd name="connsiteY218" fmla="*/ 547642 h 580699"/>
                  <a:gd name="connsiteX219" fmla="*/ 428819 w 553626"/>
                  <a:gd name="connsiteY219" fmla="*/ 547642 h 580699"/>
                  <a:gd name="connsiteX220" fmla="*/ 428819 w 553626"/>
                  <a:gd name="connsiteY220" fmla="*/ 547642 h 580699"/>
                  <a:gd name="connsiteX221" fmla="*/ 553536 w 553626"/>
                  <a:gd name="connsiteY221" fmla="*/ 418969 h 580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</a:cxnLst>
                <a:rect l="l" t="t" r="r" b="b"/>
                <a:pathLst>
                  <a:path w="553626" h="580699">
                    <a:moveTo>
                      <a:pt x="553536" y="418969"/>
                    </a:moveTo>
                    <a:lnTo>
                      <a:pt x="523117" y="403456"/>
                    </a:lnTo>
                    <a:cubicBezTo>
                      <a:pt x="499025" y="452309"/>
                      <a:pt x="460029" y="492249"/>
                      <a:pt x="411784" y="517527"/>
                    </a:cubicBezTo>
                    <a:lnTo>
                      <a:pt x="404483" y="521177"/>
                    </a:lnTo>
                    <a:lnTo>
                      <a:pt x="399920" y="523611"/>
                    </a:lnTo>
                    <a:lnTo>
                      <a:pt x="393836" y="526045"/>
                    </a:lnTo>
                    <a:lnTo>
                      <a:pt x="387753" y="528782"/>
                    </a:lnTo>
                    <a:lnTo>
                      <a:pt x="383494" y="530303"/>
                    </a:lnTo>
                    <a:lnTo>
                      <a:pt x="375281" y="533345"/>
                    </a:lnTo>
                    <a:lnTo>
                      <a:pt x="373456" y="533345"/>
                    </a:lnTo>
                    <a:cubicBezTo>
                      <a:pt x="350459" y="541041"/>
                      <a:pt x="326489" y="545452"/>
                      <a:pt x="302275" y="546425"/>
                    </a:cubicBezTo>
                    <a:lnTo>
                      <a:pt x="290412" y="546425"/>
                    </a:lnTo>
                    <a:cubicBezTo>
                      <a:pt x="266198" y="546091"/>
                      <a:pt x="242167" y="542532"/>
                      <a:pt x="218927" y="535779"/>
                    </a:cubicBezTo>
                    <a:lnTo>
                      <a:pt x="217102" y="535779"/>
                    </a:lnTo>
                    <a:lnTo>
                      <a:pt x="208584" y="533041"/>
                    </a:lnTo>
                    <a:lnTo>
                      <a:pt x="204631" y="533041"/>
                    </a:lnTo>
                    <a:lnTo>
                      <a:pt x="198242" y="530608"/>
                    </a:lnTo>
                    <a:lnTo>
                      <a:pt x="192159" y="528174"/>
                    </a:lnTo>
                    <a:lnTo>
                      <a:pt x="187291" y="526045"/>
                    </a:lnTo>
                    <a:lnTo>
                      <a:pt x="179990" y="522698"/>
                    </a:lnTo>
                    <a:lnTo>
                      <a:pt x="176037" y="520873"/>
                    </a:lnTo>
                    <a:lnTo>
                      <a:pt x="168127" y="516615"/>
                    </a:lnTo>
                    <a:lnTo>
                      <a:pt x="164781" y="514790"/>
                    </a:lnTo>
                    <a:lnTo>
                      <a:pt x="157176" y="510227"/>
                    </a:lnTo>
                    <a:lnTo>
                      <a:pt x="153526" y="508097"/>
                    </a:lnTo>
                    <a:lnTo>
                      <a:pt x="146530" y="503230"/>
                    </a:lnTo>
                    <a:lnTo>
                      <a:pt x="142879" y="500797"/>
                    </a:lnTo>
                    <a:lnTo>
                      <a:pt x="136491" y="495930"/>
                    </a:lnTo>
                    <a:lnTo>
                      <a:pt x="132537" y="493192"/>
                    </a:lnTo>
                    <a:lnTo>
                      <a:pt x="126757" y="488325"/>
                    </a:lnTo>
                    <a:lnTo>
                      <a:pt x="122499" y="484675"/>
                    </a:lnTo>
                    <a:lnTo>
                      <a:pt x="117632" y="480416"/>
                    </a:lnTo>
                    <a:lnTo>
                      <a:pt x="113069" y="476157"/>
                    </a:lnTo>
                    <a:lnTo>
                      <a:pt x="108810" y="471899"/>
                    </a:lnTo>
                    <a:cubicBezTo>
                      <a:pt x="108810" y="470074"/>
                      <a:pt x="105464" y="468553"/>
                      <a:pt x="103943" y="467032"/>
                    </a:cubicBezTo>
                    <a:lnTo>
                      <a:pt x="100293" y="462773"/>
                    </a:lnTo>
                    <a:lnTo>
                      <a:pt x="95425" y="457298"/>
                    </a:lnTo>
                    <a:cubicBezTo>
                      <a:pt x="94331" y="456050"/>
                      <a:pt x="93326" y="454712"/>
                      <a:pt x="92384" y="453343"/>
                    </a:cubicBezTo>
                    <a:cubicBezTo>
                      <a:pt x="90559" y="451518"/>
                      <a:pt x="89038" y="449388"/>
                      <a:pt x="87213" y="447259"/>
                    </a:cubicBezTo>
                    <a:cubicBezTo>
                      <a:pt x="86513" y="445982"/>
                      <a:pt x="85692" y="444765"/>
                      <a:pt x="84779" y="443609"/>
                    </a:cubicBezTo>
                    <a:lnTo>
                      <a:pt x="79608" y="436612"/>
                    </a:lnTo>
                    <a:lnTo>
                      <a:pt x="77478" y="433266"/>
                    </a:lnTo>
                    <a:cubicBezTo>
                      <a:pt x="75958" y="430833"/>
                      <a:pt x="74133" y="428400"/>
                      <a:pt x="72611" y="425662"/>
                    </a:cubicBezTo>
                    <a:lnTo>
                      <a:pt x="70786" y="422315"/>
                    </a:lnTo>
                    <a:lnTo>
                      <a:pt x="66223" y="414711"/>
                    </a:lnTo>
                    <a:cubicBezTo>
                      <a:pt x="65646" y="413342"/>
                      <a:pt x="64915" y="412004"/>
                      <a:pt x="64094" y="410757"/>
                    </a:cubicBezTo>
                    <a:lnTo>
                      <a:pt x="60444" y="403456"/>
                    </a:lnTo>
                    <a:lnTo>
                      <a:pt x="58314" y="398893"/>
                    </a:lnTo>
                    <a:lnTo>
                      <a:pt x="55577" y="392809"/>
                    </a:lnTo>
                    <a:lnTo>
                      <a:pt x="52839" y="386725"/>
                    </a:lnTo>
                    <a:cubicBezTo>
                      <a:pt x="52474" y="385265"/>
                      <a:pt x="51957" y="383835"/>
                      <a:pt x="51318" y="382467"/>
                    </a:cubicBezTo>
                    <a:cubicBezTo>
                      <a:pt x="51318" y="379729"/>
                      <a:pt x="49493" y="376991"/>
                      <a:pt x="48276" y="374253"/>
                    </a:cubicBezTo>
                    <a:cubicBezTo>
                      <a:pt x="47059" y="371516"/>
                      <a:pt x="48276" y="374253"/>
                      <a:pt x="48276" y="372428"/>
                    </a:cubicBezTo>
                    <a:cubicBezTo>
                      <a:pt x="40459" y="349462"/>
                      <a:pt x="35957" y="325492"/>
                      <a:pt x="34892" y="301248"/>
                    </a:cubicBezTo>
                    <a:lnTo>
                      <a:pt x="34892" y="289384"/>
                    </a:lnTo>
                    <a:cubicBezTo>
                      <a:pt x="34922" y="265171"/>
                      <a:pt x="38511" y="241079"/>
                      <a:pt x="45539" y="217899"/>
                    </a:cubicBezTo>
                    <a:lnTo>
                      <a:pt x="45539" y="216074"/>
                    </a:lnTo>
                    <a:cubicBezTo>
                      <a:pt x="46268" y="213185"/>
                      <a:pt x="47181" y="210325"/>
                      <a:pt x="48276" y="207557"/>
                    </a:cubicBezTo>
                    <a:lnTo>
                      <a:pt x="48276" y="203603"/>
                    </a:lnTo>
                    <a:cubicBezTo>
                      <a:pt x="49219" y="201534"/>
                      <a:pt x="50041" y="199405"/>
                      <a:pt x="50709" y="197215"/>
                    </a:cubicBezTo>
                    <a:cubicBezTo>
                      <a:pt x="50709" y="195085"/>
                      <a:pt x="52535" y="192956"/>
                      <a:pt x="53143" y="191131"/>
                    </a:cubicBezTo>
                    <a:cubicBezTo>
                      <a:pt x="53995" y="189579"/>
                      <a:pt x="54695" y="187937"/>
                      <a:pt x="55273" y="186264"/>
                    </a:cubicBezTo>
                    <a:cubicBezTo>
                      <a:pt x="56520" y="183891"/>
                      <a:pt x="57615" y="181458"/>
                      <a:pt x="58619" y="178963"/>
                    </a:cubicBezTo>
                    <a:lnTo>
                      <a:pt x="60748" y="175009"/>
                    </a:lnTo>
                    <a:lnTo>
                      <a:pt x="64703" y="167100"/>
                    </a:lnTo>
                    <a:lnTo>
                      <a:pt x="66831" y="163754"/>
                    </a:lnTo>
                    <a:cubicBezTo>
                      <a:pt x="68048" y="161047"/>
                      <a:pt x="69600" y="158491"/>
                      <a:pt x="71395" y="156149"/>
                    </a:cubicBezTo>
                    <a:cubicBezTo>
                      <a:pt x="72003" y="154872"/>
                      <a:pt x="72703" y="153654"/>
                      <a:pt x="73524" y="152499"/>
                    </a:cubicBezTo>
                    <a:lnTo>
                      <a:pt x="78087" y="145502"/>
                    </a:lnTo>
                    <a:cubicBezTo>
                      <a:pt x="79000" y="144346"/>
                      <a:pt x="79820" y="143130"/>
                      <a:pt x="80520" y="141852"/>
                    </a:cubicBezTo>
                    <a:lnTo>
                      <a:pt x="85388" y="135464"/>
                    </a:lnTo>
                    <a:cubicBezTo>
                      <a:pt x="86331" y="134095"/>
                      <a:pt x="87334" y="132757"/>
                      <a:pt x="88430" y="131510"/>
                    </a:cubicBezTo>
                    <a:lnTo>
                      <a:pt x="92992" y="125730"/>
                    </a:lnTo>
                    <a:lnTo>
                      <a:pt x="96642" y="121471"/>
                    </a:lnTo>
                    <a:lnTo>
                      <a:pt x="101205" y="116604"/>
                    </a:lnTo>
                    <a:lnTo>
                      <a:pt x="105464" y="112041"/>
                    </a:lnTo>
                    <a:cubicBezTo>
                      <a:pt x="106742" y="110460"/>
                      <a:pt x="108141" y="109061"/>
                      <a:pt x="109722" y="107783"/>
                    </a:cubicBezTo>
                    <a:cubicBezTo>
                      <a:pt x="111183" y="106018"/>
                      <a:pt x="112826" y="104376"/>
                      <a:pt x="114590" y="102916"/>
                    </a:cubicBezTo>
                    <a:lnTo>
                      <a:pt x="118544" y="99265"/>
                    </a:lnTo>
                    <a:lnTo>
                      <a:pt x="124324" y="94398"/>
                    </a:lnTo>
                    <a:lnTo>
                      <a:pt x="127974" y="91357"/>
                    </a:lnTo>
                    <a:lnTo>
                      <a:pt x="134362" y="86185"/>
                    </a:lnTo>
                    <a:lnTo>
                      <a:pt x="137708" y="83752"/>
                    </a:lnTo>
                    <a:lnTo>
                      <a:pt x="144705" y="78581"/>
                    </a:lnTo>
                    <a:lnTo>
                      <a:pt x="148051" y="76451"/>
                    </a:lnTo>
                    <a:lnTo>
                      <a:pt x="155655" y="71584"/>
                    </a:lnTo>
                    <a:lnTo>
                      <a:pt x="159002" y="69759"/>
                    </a:lnTo>
                    <a:lnTo>
                      <a:pt x="166910" y="65196"/>
                    </a:lnTo>
                    <a:lnTo>
                      <a:pt x="170560" y="63067"/>
                    </a:lnTo>
                    <a:lnTo>
                      <a:pt x="177862" y="59417"/>
                    </a:lnTo>
                    <a:lnTo>
                      <a:pt x="182729" y="57287"/>
                    </a:lnTo>
                    <a:lnTo>
                      <a:pt x="188508" y="54549"/>
                    </a:lnTo>
                    <a:lnTo>
                      <a:pt x="194896" y="51812"/>
                    </a:lnTo>
                    <a:lnTo>
                      <a:pt x="198851" y="51812"/>
                    </a:lnTo>
                    <a:lnTo>
                      <a:pt x="207064" y="48770"/>
                    </a:lnTo>
                    <a:lnTo>
                      <a:pt x="208889" y="48770"/>
                    </a:lnTo>
                    <a:cubicBezTo>
                      <a:pt x="231855" y="40983"/>
                      <a:pt x="255825" y="36481"/>
                      <a:pt x="280069" y="35385"/>
                    </a:cubicBezTo>
                    <a:lnTo>
                      <a:pt x="292237" y="35385"/>
                    </a:lnTo>
                    <a:cubicBezTo>
                      <a:pt x="316451" y="35416"/>
                      <a:pt x="340542" y="39005"/>
                      <a:pt x="363722" y="46032"/>
                    </a:cubicBezTo>
                    <a:lnTo>
                      <a:pt x="365547" y="46032"/>
                    </a:lnTo>
                    <a:lnTo>
                      <a:pt x="373760" y="48770"/>
                    </a:lnTo>
                    <a:lnTo>
                      <a:pt x="378019" y="48770"/>
                    </a:lnTo>
                    <a:lnTo>
                      <a:pt x="384406" y="51203"/>
                    </a:lnTo>
                    <a:lnTo>
                      <a:pt x="390490" y="53637"/>
                    </a:lnTo>
                    <a:lnTo>
                      <a:pt x="395053" y="55766"/>
                    </a:lnTo>
                    <a:lnTo>
                      <a:pt x="402658" y="59113"/>
                    </a:lnTo>
                    <a:cubicBezTo>
                      <a:pt x="451602" y="82870"/>
                      <a:pt x="491756" y="121532"/>
                      <a:pt x="517338" y="169533"/>
                    </a:cubicBezTo>
                    <a:lnTo>
                      <a:pt x="547757" y="152803"/>
                    </a:lnTo>
                    <a:cubicBezTo>
                      <a:pt x="518950" y="98961"/>
                      <a:pt x="473930" y="55523"/>
                      <a:pt x="419084" y="28693"/>
                    </a:cubicBezTo>
                    <a:lnTo>
                      <a:pt x="419084" y="28693"/>
                    </a:lnTo>
                    <a:lnTo>
                      <a:pt x="417259" y="28693"/>
                    </a:lnTo>
                    <a:lnTo>
                      <a:pt x="408742" y="24739"/>
                    </a:lnTo>
                    <a:lnTo>
                      <a:pt x="403267" y="22305"/>
                    </a:lnTo>
                    <a:lnTo>
                      <a:pt x="396575" y="19568"/>
                    </a:lnTo>
                    <a:lnTo>
                      <a:pt x="389273" y="16830"/>
                    </a:lnTo>
                    <a:lnTo>
                      <a:pt x="384711" y="15309"/>
                    </a:lnTo>
                    <a:lnTo>
                      <a:pt x="374976" y="11963"/>
                    </a:lnTo>
                    <a:lnTo>
                      <a:pt x="373151" y="11963"/>
                    </a:lnTo>
                    <a:cubicBezTo>
                      <a:pt x="346656" y="4176"/>
                      <a:pt x="319219" y="99"/>
                      <a:pt x="291629" y="-205"/>
                    </a:cubicBezTo>
                    <a:lnTo>
                      <a:pt x="277940" y="-205"/>
                    </a:lnTo>
                    <a:cubicBezTo>
                      <a:pt x="250502" y="1012"/>
                      <a:pt x="223369" y="6031"/>
                      <a:pt x="197329" y="14701"/>
                    </a:cubicBezTo>
                    <a:lnTo>
                      <a:pt x="195200" y="14701"/>
                    </a:lnTo>
                    <a:lnTo>
                      <a:pt x="185770" y="18351"/>
                    </a:lnTo>
                    <a:lnTo>
                      <a:pt x="181207" y="19872"/>
                    </a:lnTo>
                    <a:lnTo>
                      <a:pt x="173907" y="22914"/>
                    </a:lnTo>
                    <a:lnTo>
                      <a:pt x="167215" y="25955"/>
                    </a:lnTo>
                    <a:lnTo>
                      <a:pt x="162043" y="28693"/>
                    </a:lnTo>
                    <a:lnTo>
                      <a:pt x="153526" y="32648"/>
                    </a:lnTo>
                    <a:lnTo>
                      <a:pt x="151701" y="32648"/>
                    </a:lnTo>
                    <a:lnTo>
                      <a:pt x="149571" y="34169"/>
                    </a:lnTo>
                    <a:lnTo>
                      <a:pt x="140446" y="39036"/>
                    </a:lnTo>
                    <a:lnTo>
                      <a:pt x="136796" y="41469"/>
                    </a:lnTo>
                    <a:lnTo>
                      <a:pt x="128278" y="46945"/>
                    </a:lnTo>
                    <a:lnTo>
                      <a:pt x="124324" y="49378"/>
                    </a:lnTo>
                    <a:lnTo>
                      <a:pt x="116415" y="55158"/>
                    </a:lnTo>
                    <a:lnTo>
                      <a:pt x="112460" y="58200"/>
                    </a:lnTo>
                    <a:lnTo>
                      <a:pt x="105160" y="63675"/>
                    </a:lnTo>
                    <a:lnTo>
                      <a:pt x="100902" y="67325"/>
                    </a:lnTo>
                    <a:lnTo>
                      <a:pt x="94513" y="72801"/>
                    </a:lnTo>
                    <a:lnTo>
                      <a:pt x="89950" y="77060"/>
                    </a:lnTo>
                    <a:lnTo>
                      <a:pt x="84475" y="82535"/>
                    </a:lnTo>
                    <a:lnTo>
                      <a:pt x="79608" y="87402"/>
                    </a:lnTo>
                    <a:lnTo>
                      <a:pt x="74741" y="92269"/>
                    </a:lnTo>
                    <a:lnTo>
                      <a:pt x="69570" y="98049"/>
                    </a:lnTo>
                    <a:lnTo>
                      <a:pt x="65615" y="102916"/>
                    </a:lnTo>
                    <a:lnTo>
                      <a:pt x="60140" y="109304"/>
                    </a:lnTo>
                    <a:lnTo>
                      <a:pt x="56794" y="113866"/>
                    </a:lnTo>
                    <a:lnTo>
                      <a:pt x="51318" y="121167"/>
                    </a:lnTo>
                    <a:lnTo>
                      <a:pt x="48581" y="125426"/>
                    </a:lnTo>
                    <a:lnTo>
                      <a:pt x="43105" y="133335"/>
                    </a:lnTo>
                    <a:cubicBezTo>
                      <a:pt x="42466" y="134765"/>
                      <a:pt x="41645" y="136073"/>
                      <a:pt x="40671" y="137289"/>
                    </a:cubicBezTo>
                    <a:lnTo>
                      <a:pt x="35500" y="146111"/>
                    </a:lnTo>
                    <a:lnTo>
                      <a:pt x="33371" y="150065"/>
                    </a:lnTo>
                    <a:lnTo>
                      <a:pt x="28808" y="158887"/>
                    </a:lnTo>
                    <a:cubicBezTo>
                      <a:pt x="28869" y="159708"/>
                      <a:pt x="28869" y="160499"/>
                      <a:pt x="28808" y="161320"/>
                    </a:cubicBezTo>
                    <a:cubicBezTo>
                      <a:pt x="28808" y="161320"/>
                      <a:pt x="28808" y="161320"/>
                      <a:pt x="28808" y="163146"/>
                    </a:cubicBezTo>
                    <a:lnTo>
                      <a:pt x="24854" y="171663"/>
                    </a:lnTo>
                    <a:lnTo>
                      <a:pt x="22420" y="177138"/>
                    </a:lnTo>
                    <a:lnTo>
                      <a:pt x="19682" y="184134"/>
                    </a:lnTo>
                    <a:lnTo>
                      <a:pt x="16945" y="191435"/>
                    </a:lnTo>
                    <a:cubicBezTo>
                      <a:pt x="16306" y="192895"/>
                      <a:pt x="15789" y="194447"/>
                      <a:pt x="15424" y="195998"/>
                    </a:cubicBezTo>
                    <a:cubicBezTo>
                      <a:pt x="15424" y="199040"/>
                      <a:pt x="12990" y="202386"/>
                      <a:pt x="12078" y="205428"/>
                    </a:cubicBezTo>
                    <a:cubicBezTo>
                      <a:pt x="12199" y="206128"/>
                      <a:pt x="12199" y="206858"/>
                      <a:pt x="12078" y="207557"/>
                    </a:cubicBezTo>
                    <a:cubicBezTo>
                      <a:pt x="4290" y="233931"/>
                      <a:pt x="215" y="261277"/>
                      <a:pt x="-90" y="288776"/>
                    </a:cubicBezTo>
                    <a:cubicBezTo>
                      <a:pt x="-90" y="291210"/>
                      <a:pt x="-90" y="293339"/>
                      <a:pt x="-90" y="295468"/>
                    </a:cubicBezTo>
                    <a:lnTo>
                      <a:pt x="-90" y="302465"/>
                    </a:lnTo>
                    <a:cubicBezTo>
                      <a:pt x="1157" y="329994"/>
                      <a:pt x="6176" y="357219"/>
                      <a:pt x="14815" y="383379"/>
                    </a:cubicBezTo>
                    <a:cubicBezTo>
                      <a:pt x="14937" y="383988"/>
                      <a:pt x="14937" y="384596"/>
                      <a:pt x="14815" y="385204"/>
                    </a:cubicBezTo>
                    <a:lnTo>
                      <a:pt x="18465" y="394635"/>
                    </a:lnTo>
                    <a:cubicBezTo>
                      <a:pt x="18465" y="396155"/>
                      <a:pt x="18465" y="397676"/>
                      <a:pt x="19987" y="399197"/>
                    </a:cubicBezTo>
                    <a:cubicBezTo>
                      <a:pt x="21143" y="401570"/>
                      <a:pt x="22146" y="404004"/>
                      <a:pt x="23029" y="406498"/>
                    </a:cubicBezTo>
                    <a:cubicBezTo>
                      <a:pt x="24154" y="408658"/>
                      <a:pt x="25188" y="410908"/>
                      <a:pt x="26070" y="413190"/>
                    </a:cubicBezTo>
                    <a:lnTo>
                      <a:pt x="28808" y="418665"/>
                    </a:lnTo>
                    <a:lnTo>
                      <a:pt x="32762" y="426879"/>
                    </a:lnTo>
                    <a:lnTo>
                      <a:pt x="32762" y="428704"/>
                    </a:lnTo>
                    <a:lnTo>
                      <a:pt x="34284" y="431137"/>
                    </a:lnTo>
                    <a:lnTo>
                      <a:pt x="39151" y="439959"/>
                    </a:lnTo>
                    <a:lnTo>
                      <a:pt x="41584" y="443913"/>
                    </a:lnTo>
                    <a:lnTo>
                      <a:pt x="47059" y="452431"/>
                    </a:lnTo>
                    <a:lnTo>
                      <a:pt x="49493" y="456081"/>
                    </a:lnTo>
                    <a:lnTo>
                      <a:pt x="55273" y="463990"/>
                    </a:lnTo>
                    <a:lnTo>
                      <a:pt x="58314" y="468249"/>
                    </a:lnTo>
                    <a:lnTo>
                      <a:pt x="63790" y="475245"/>
                    </a:lnTo>
                    <a:lnTo>
                      <a:pt x="67440" y="479503"/>
                    </a:lnTo>
                    <a:lnTo>
                      <a:pt x="72916" y="485892"/>
                    </a:lnTo>
                    <a:lnTo>
                      <a:pt x="77175" y="490454"/>
                    </a:lnTo>
                    <a:lnTo>
                      <a:pt x="82650" y="496234"/>
                    </a:lnTo>
                    <a:lnTo>
                      <a:pt x="87517" y="501101"/>
                    </a:lnTo>
                    <a:lnTo>
                      <a:pt x="92384" y="505664"/>
                    </a:lnTo>
                    <a:lnTo>
                      <a:pt x="98164" y="510835"/>
                    </a:lnTo>
                    <a:lnTo>
                      <a:pt x="103030" y="515094"/>
                    </a:lnTo>
                    <a:lnTo>
                      <a:pt x="109419" y="520265"/>
                    </a:lnTo>
                    <a:lnTo>
                      <a:pt x="113981" y="523611"/>
                    </a:lnTo>
                    <a:lnTo>
                      <a:pt x="121282" y="529087"/>
                    </a:lnTo>
                    <a:lnTo>
                      <a:pt x="125541" y="532128"/>
                    </a:lnTo>
                    <a:lnTo>
                      <a:pt x="133449" y="537299"/>
                    </a:lnTo>
                    <a:lnTo>
                      <a:pt x="137404" y="539733"/>
                    </a:lnTo>
                    <a:lnTo>
                      <a:pt x="146226" y="544904"/>
                    </a:lnTo>
                    <a:lnTo>
                      <a:pt x="150180" y="547034"/>
                    </a:lnTo>
                    <a:cubicBezTo>
                      <a:pt x="153009" y="548829"/>
                      <a:pt x="155960" y="550471"/>
                      <a:pt x="159002" y="551901"/>
                    </a:cubicBezTo>
                    <a:lnTo>
                      <a:pt x="161435" y="551901"/>
                    </a:lnTo>
                    <a:lnTo>
                      <a:pt x="163565" y="551901"/>
                    </a:lnTo>
                    <a:lnTo>
                      <a:pt x="171777" y="555855"/>
                    </a:lnTo>
                    <a:lnTo>
                      <a:pt x="177253" y="558289"/>
                    </a:lnTo>
                    <a:lnTo>
                      <a:pt x="184249" y="560722"/>
                    </a:lnTo>
                    <a:lnTo>
                      <a:pt x="191550" y="563764"/>
                    </a:lnTo>
                    <a:lnTo>
                      <a:pt x="196112" y="565285"/>
                    </a:lnTo>
                    <a:lnTo>
                      <a:pt x="205543" y="568327"/>
                    </a:lnTo>
                    <a:lnTo>
                      <a:pt x="207672" y="568327"/>
                    </a:lnTo>
                    <a:cubicBezTo>
                      <a:pt x="234015" y="576266"/>
                      <a:pt x="261362" y="580343"/>
                      <a:pt x="288891" y="580495"/>
                    </a:cubicBezTo>
                    <a:lnTo>
                      <a:pt x="302579" y="580495"/>
                    </a:lnTo>
                    <a:cubicBezTo>
                      <a:pt x="330139" y="579552"/>
                      <a:pt x="357394" y="574533"/>
                      <a:pt x="383494" y="565589"/>
                    </a:cubicBezTo>
                    <a:lnTo>
                      <a:pt x="385319" y="565589"/>
                    </a:lnTo>
                    <a:lnTo>
                      <a:pt x="394750" y="562243"/>
                    </a:lnTo>
                    <a:lnTo>
                      <a:pt x="399312" y="560418"/>
                    </a:lnTo>
                    <a:lnTo>
                      <a:pt x="406613" y="557376"/>
                    </a:lnTo>
                    <a:lnTo>
                      <a:pt x="413305" y="554335"/>
                    </a:lnTo>
                    <a:lnTo>
                      <a:pt x="418780" y="551901"/>
                    </a:lnTo>
                    <a:lnTo>
                      <a:pt x="426994" y="547642"/>
                    </a:lnTo>
                    <a:lnTo>
                      <a:pt x="428819" y="547642"/>
                    </a:lnTo>
                    <a:lnTo>
                      <a:pt x="428819" y="547642"/>
                    </a:lnTo>
                    <a:cubicBezTo>
                      <a:pt x="482873" y="518927"/>
                      <a:pt x="526524" y="473906"/>
                      <a:pt x="553536" y="418969"/>
                    </a:cubicBezTo>
                    <a:close/>
                  </a:path>
                </a:pathLst>
              </a:custGeom>
              <a:solidFill>
                <a:srgbClr val="23181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33" name="任意多边形: 形状 38"/>
              <p:cNvSpPr/>
              <p:nvPr>
                <p:custDataLst>
                  <p:tags r:id="rId425"/>
                </p:custDataLst>
              </p:nvPr>
            </p:nvSpPr>
            <p:spPr>
              <a:xfrm>
                <a:off x="8500776" y="6856127"/>
                <a:ext cx="180689" cy="434079"/>
              </a:xfrm>
              <a:custGeom>
                <a:avLst/>
                <a:gdLst>
                  <a:gd name="connsiteX0" fmla="*/ 39151 w 180689"/>
                  <a:gd name="connsiteY0" fmla="*/ 40860 h 434079"/>
                  <a:gd name="connsiteX1" fmla="*/ 43714 w 180689"/>
                  <a:gd name="connsiteY1" fmla="*/ 42686 h 434079"/>
                  <a:gd name="connsiteX2" fmla="*/ 46756 w 180689"/>
                  <a:gd name="connsiteY2" fmla="*/ 42686 h 434079"/>
                  <a:gd name="connsiteX3" fmla="*/ 51623 w 180689"/>
                  <a:gd name="connsiteY3" fmla="*/ 44511 h 434079"/>
                  <a:gd name="connsiteX4" fmla="*/ 55881 w 180689"/>
                  <a:gd name="connsiteY4" fmla="*/ 46336 h 434079"/>
                  <a:gd name="connsiteX5" fmla="*/ 59532 w 180689"/>
                  <a:gd name="connsiteY5" fmla="*/ 47857 h 434079"/>
                  <a:gd name="connsiteX6" fmla="*/ 65007 w 180689"/>
                  <a:gd name="connsiteY6" fmla="*/ 50291 h 434079"/>
                  <a:gd name="connsiteX7" fmla="*/ 149877 w 180689"/>
                  <a:gd name="connsiteY7" fmla="*/ 131814 h 434079"/>
                  <a:gd name="connsiteX8" fmla="*/ 180296 w 180689"/>
                  <a:gd name="connsiteY8" fmla="*/ 115387 h 434079"/>
                  <a:gd name="connsiteX9" fmla="*/ 81434 w 180689"/>
                  <a:gd name="connsiteY9" fmla="*/ 19872 h 434079"/>
                  <a:gd name="connsiteX10" fmla="*/ 81434 w 180689"/>
                  <a:gd name="connsiteY10" fmla="*/ 19872 h 434079"/>
                  <a:gd name="connsiteX11" fmla="*/ 81434 w 180689"/>
                  <a:gd name="connsiteY11" fmla="*/ 19872 h 434079"/>
                  <a:gd name="connsiteX12" fmla="*/ 75045 w 180689"/>
                  <a:gd name="connsiteY12" fmla="*/ 17134 h 434079"/>
                  <a:gd name="connsiteX13" fmla="*/ 70787 w 180689"/>
                  <a:gd name="connsiteY13" fmla="*/ 15005 h 434079"/>
                  <a:gd name="connsiteX14" fmla="*/ 65615 w 180689"/>
                  <a:gd name="connsiteY14" fmla="*/ 13179 h 434079"/>
                  <a:gd name="connsiteX15" fmla="*/ 59836 w 180689"/>
                  <a:gd name="connsiteY15" fmla="*/ 10746 h 434079"/>
                  <a:gd name="connsiteX16" fmla="*/ 56185 w 180689"/>
                  <a:gd name="connsiteY16" fmla="*/ 10746 h 434079"/>
                  <a:gd name="connsiteX17" fmla="*/ 50710 w 180689"/>
                  <a:gd name="connsiteY17" fmla="*/ 8921 h 434079"/>
                  <a:gd name="connsiteX18" fmla="*/ 32154 w 180689"/>
                  <a:gd name="connsiteY18" fmla="*/ 4054 h 434079"/>
                  <a:gd name="connsiteX19" fmla="*/ -90 w 180689"/>
                  <a:gd name="connsiteY19" fmla="*/ -205 h 434079"/>
                  <a:gd name="connsiteX20" fmla="*/ -90 w 180689"/>
                  <a:gd name="connsiteY20" fmla="*/ -205 h 434079"/>
                  <a:gd name="connsiteX21" fmla="*/ -90 w 180689"/>
                  <a:gd name="connsiteY21" fmla="*/ 34473 h 434079"/>
                  <a:gd name="connsiteX22" fmla="*/ -90 w 180689"/>
                  <a:gd name="connsiteY22" fmla="*/ 34473 h 434079"/>
                  <a:gd name="connsiteX23" fmla="*/ -90 w 180689"/>
                  <a:gd name="connsiteY23" fmla="*/ 399501 h 434079"/>
                  <a:gd name="connsiteX24" fmla="*/ -90 w 180689"/>
                  <a:gd name="connsiteY24" fmla="*/ 399501 h 434079"/>
                  <a:gd name="connsiteX25" fmla="*/ -90 w 180689"/>
                  <a:gd name="connsiteY25" fmla="*/ 433875 h 434079"/>
                  <a:gd name="connsiteX26" fmla="*/ -90 w 180689"/>
                  <a:gd name="connsiteY26" fmla="*/ 433875 h 434079"/>
                  <a:gd name="connsiteX27" fmla="*/ 32154 w 180689"/>
                  <a:gd name="connsiteY27" fmla="*/ 429616 h 434079"/>
                  <a:gd name="connsiteX28" fmla="*/ 53752 w 180689"/>
                  <a:gd name="connsiteY28" fmla="*/ 423837 h 434079"/>
                  <a:gd name="connsiteX29" fmla="*/ 60748 w 180689"/>
                  <a:gd name="connsiteY29" fmla="*/ 421098 h 434079"/>
                  <a:gd name="connsiteX30" fmla="*/ 64398 w 180689"/>
                  <a:gd name="connsiteY30" fmla="*/ 421098 h 434079"/>
                  <a:gd name="connsiteX31" fmla="*/ 69874 w 180689"/>
                  <a:gd name="connsiteY31" fmla="*/ 418665 h 434079"/>
                  <a:gd name="connsiteX32" fmla="*/ 75045 w 180689"/>
                  <a:gd name="connsiteY32" fmla="*/ 416536 h 434079"/>
                  <a:gd name="connsiteX33" fmla="*/ 79000 w 180689"/>
                  <a:gd name="connsiteY33" fmla="*/ 414407 h 434079"/>
                  <a:gd name="connsiteX34" fmla="*/ 85388 w 180689"/>
                  <a:gd name="connsiteY34" fmla="*/ 411365 h 434079"/>
                  <a:gd name="connsiteX35" fmla="*/ 85388 w 180689"/>
                  <a:gd name="connsiteY35" fmla="*/ 411365 h 434079"/>
                  <a:gd name="connsiteX36" fmla="*/ 85388 w 180689"/>
                  <a:gd name="connsiteY36" fmla="*/ 411365 h 434079"/>
                  <a:gd name="connsiteX37" fmla="*/ 180599 w 180689"/>
                  <a:gd name="connsiteY37" fmla="*/ 313111 h 434079"/>
                  <a:gd name="connsiteX38" fmla="*/ 150180 w 180689"/>
                  <a:gd name="connsiteY38" fmla="*/ 297902 h 434079"/>
                  <a:gd name="connsiteX39" fmla="*/ 68657 w 180689"/>
                  <a:gd name="connsiteY39" fmla="*/ 381554 h 434079"/>
                  <a:gd name="connsiteX40" fmla="*/ 63486 w 180689"/>
                  <a:gd name="connsiteY40" fmla="*/ 384292 h 434079"/>
                  <a:gd name="connsiteX41" fmla="*/ 59836 w 180689"/>
                  <a:gd name="connsiteY41" fmla="*/ 386117 h 434079"/>
                  <a:gd name="connsiteX42" fmla="*/ 55577 w 180689"/>
                  <a:gd name="connsiteY42" fmla="*/ 387942 h 434079"/>
                  <a:gd name="connsiteX43" fmla="*/ 51015 w 180689"/>
                  <a:gd name="connsiteY43" fmla="*/ 389767 h 434079"/>
                  <a:gd name="connsiteX44" fmla="*/ 47973 w 180689"/>
                  <a:gd name="connsiteY44" fmla="*/ 389767 h 434079"/>
                  <a:gd name="connsiteX45" fmla="*/ 42497 w 180689"/>
                  <a:gd name="connsiteY45" fmla="*/ 391896 h 434079"/>
                  <a:gd name="connsiteX46" fmla="*/ 31546 w 180689"/>
                  <a:gd name="connsiteY46" fmla="*/ 394939 h 434079"/>
                  <a:gd name="connsiteX47" fmla="*/ 31546 w 180689"/>
                  <a:gd name="connsiteY47" fmla="*/ 38427 h 43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80689" h="434079">
                    <a:moveTo>
                      <a:pt x="39151" y="40860"/>
                    </a:moveTo>
                    <a:lnTo>
                      <a:pt x="43714" y="42686"/>
                    </a:lnTo>
                    <a:lnTo>
                      <a:pt x="46756" y="42686"/>
                    </a:lnTo>
                    <a:lnTo>
                      <a:pt x="51623" y="44511"/>
                    </a:lnTo>
                    <a:lnTo>
                      <a:pt x="55881" y="46336"/>
                    </a:lnTo>
                    <a:lnTo>
                      <a:pt x="59532" y="47857"/>
                    </a:lnTo>
                    <a:lnTo>
                      <a:pt x="65007" y="50291"/>
                    </a:lnTo>
                    <a:cubicBezTo>
                      <a:pt x="101175" y="67842"/>
                      <a:pt x="130894" y="96376"/>
                      <a:pt x="149877" y="131814"/>
                    </a:cubicBezTo>
                    <a:lnTo>
                      <a:pt x="180296" y="115387"/>
                    </a:lnTo>
                    <a:cubicBezTo>
                      <a:pt x="158211" y="73957"/>
                      <a:pt x="123625" y="40526"/>
                      <a:pt x="81434" y="19872"/>
                    </a:cubicBezTo>
                    <a:lnTo>
                      <a:pt x="81434" y="19872"/>
                    </a:lnTo>
                    <a:lnTo>
                      <a:pt x="81434" y="19872"/>
                    </a:lnTo>
                    <a:lnTo>
                      <a:pt x="75045" y="17134"/>
                    </a:lnTo>
                    <a:lnTo>
                      <a:pt x="70787" y="15005"/>
                    </a:lnTo>
                    <a:lnTo>
                      <a:pt x="65615" y="13179"/>
                    </a:lnTo>
                    <a:lnTo>
                      <a:pt x="59836" y="10746"/>
                    </a:lnTo>
                    <a:lnTo>
                      <a:pt x="56185" y="10746"/>
                    </a:lnTo>
                    <a:lnTo>
                      <a:pt x="50710" y="8921"/>
                    </a:lnTo>
                    <a:lnTo>
                      <a:pt x="32154" y="4054"/>
                    </a:lnTo>
                    <a:cubicBezTo>
                      <a:pt x="21508" y="1863"/>
                      <a:pt x="10740" y="434"/>
                      <a:pt x="-90" y="-205"/>
                    </a:cubicBezTo>
                    <a:lnTo>
                      <a:pt x="-90" y="-205"/>
                    </a:lnTo>
                    <a:lnTo>
                      <a:pt x="-90" y="34473"/>
                    </a:lnTo>
                    <a:lnTo>
                      <a:pt x="-90" y="34473"/>
                    </a:lnTo>
                    <a:lnTo>
                      <a:pt x="-90" y="399501"/>
                    </a:lnTo>
                    <a:lnTo>
                      <a:pt x="-90" y="399501"/>
                    </a:lnTo>
                    <a:lnTo>
                      <a:pt x="-90" y="433875"/>
                    </a:lnTo>
                    <a:lnTo>
                      <a:pt x="-90" y="433875"/>
                    </a:lnTo>
                    <a:cubicBezTo>
                      <a:pt x="10740" y="433236"/>
                      <a:pt x="21508" y="431806"/>
                      <a:pt x="32154" y="429616"/>
                    </a:cubicBezTo>
                    <a:cubicBezTo>
                      <a:pt x="39455" y="428095"/>
                      <a:pt x="46451" y="425966"/>
                      <a:pt x="53752" y="423837"/>
                    </a:cubicBezTo>
                    <a:lnTo>
                      <a:pt x="60748" y="421098"/>
                    </a:lnTo>
                    <a:lnTo>
                      <a:pt x="64398" y="421098"/>
                    </a:lnTo>
                    <a:lnTo>
                      <a:pt x="69874" y="418665"/>
                    </a:lnTo>
                    <a:lnTo>
                      <a:pt x="75045" y="416536"/>
                    </a:lnTo>
                    <a:lnTo>
                      <a:pt x="79000" y="414407"/>
                    </a:lnTo>
                    <a:lnTo>
                      <a:pt x="85388" y="411365"/>
                    </a:lnTo>
                    <a:lnTo>
                      <a:pt x="85388" y="411365"/>
                    </a:lnTo>
                    <a:lnTo>
                      <a:pt x="85388" y="411365"/>
                    </a:lnTo>
                    <a:cubicBezTo>
                      <a:pt x="126606" y="389341"/>
                      <a:pt x="159884" y="354998"/>
                      <a:pt x="180599" y="313111"/>
                    </a:cubicBezTo>
                    <a:lnTo>
                      <a:pt x="150180" y="297902"/>
                    </a:lnTo>
                    <a:cubicBezTo>
                      <a:pt x="132629" y="333766"/>
                      <a:pt x="104065" y="363089"/>
                      <a:pt x="68657" y="381554"/>
                    </a:cubicBezTo>
                    <a:lnTo>
                      <a:pt x="63486" y="384292"/>
                    </a:lnTo>
                    <a:lnTo>
                      <a:pt x="59836" y="386117"/>
                    </a:lnTo>
                    <a:lnTo>
                      <a:pt x="55577" y="387942"/>
                    </a:lnTo>
                    <a:lnTo>
                      <a:pt x="51015" y="389767"/>
                    </a:lnTo>
                    <a:lnTo>
                      <a:pt x="47973" y="389767"/>
                    </a:lnTo>
                    <a:lnTo>
                      <a:pt x="42497" y="391896"/>
                    </a:lnTo>
                    <a:lnTo>
                      <a:pt x="31546" y="394939"/>
                    </a:lnTo>
                    <a:lnTo>
                      <a:pt x="31546" y="38427"/>
                    </a:lnTo>
                    <a:close/>
                  </a:path>
                </a:pathLst>
              </a:custGeom>
              <a:solidFill>
                <a:srgbClr val="23181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 dirty="0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34" name="任意多边形: 形状 55"/>
              <p:cNvSpPr/>
              <p:nvPr>
                <p:custDataLst>
                  <p:tags r:id="rId426"/>
                </p:custDataLst>
              </p:nvPr>
            </p:nvSpPr>
            <p:spPr>
              <a:xfrm>
                <a:off x="8266246" y="6853694"/>
                <a:ext cx="198636" cy="427691"/>
              </a:xfrm>
              <a:custGeom>
                <a:avLst/>
                <a:gdLst>
                  <a:gd name="connsiteX0" fmla="*/ 44931 w 198636"/>
                  <a:gd name="connsiteY0" fmla="*/ 163145 h 427691"/>
                  <a:gd name="connsiteX1" fmla="*/ 47059 w 198636"/>
                  <a:gd name="connsiteY1" fmla="*/ 157365 h 427691"/>
                  <a:gd name="connsiteX2" fmla="*/ 47059 w 198636"/>
                  <a:gd name="connsiteY2" fmla="*/ 154324 h 427691"/>
                  <a:gd name="connsiteX3" fmla="*/ 48884 w 198636"/>
                  <a:gd name="connsiteY3" fmla="*/ 149761 h 427691"/>
                  <a:gd name="connsiteX4" fmla="*/ 50710 w 198636"/>
                  <a:gd name="connsiteY4" fmla="*/ 145502 h 427691"/>
                  <a:gd name="connsiteX5" fmla="*/ 52231 w 198636"/>
                  <a:gd name="connsiteY5" fmla="*/ 142156 h 427691"/>
                  <a:gd name="connsiteX6" fmla="*/ 54664 w 198636"/>
                  <a:gd name="connsiteY6" fmla="*/ 136985 h 427691"/>
                  <a:gd name="connsiteX7" fmla="*/ 54664 w 198636"/>
                  <a:gd name="connsiteY7" fmla="*/ 136985 h 427691"/>
                  <a:gd name="connsiteX8" fmla="*/ 54664 w 198636"/>
                  <a:gd name="connsiteY8" fmla="*/ 135464 h 427691"/>
                  <a:gd name="connsiteX9" fmla="*/ 57706 w 198636"/>
                  <a:gd name="connsiteY9" fmla="*/ 129988 h 427691"/>
                  <a:gd name="connsiteX10" fmla="*/ 57706 w 198636"/>
                  <a:gd name="connsiteY10" fmla="*/ 127555 h 427691"/>
                  <a:gd name="connsiteX11" fmla="*/ 61053 w 198636"/>
                  <a:gd name="connsiteY11" fmla="*/ 122080 h 427691"/>
                  <a:gd name="connsiteX12" fmla="*/ 62573 w 198636"/>
                  <a:gd name="connsiteY12" fmla="*/ 119646 h 427691"/>
                  <a:gd name="connsiteX13" fmla="*/ 65920 w 198636"/>
                  <a:gd name="connsiteY13" fmla="*/ 114475 h 427691"/>
                  <a:gd name="connsiteX14" fmla="*/ 67745 w 198636"/>
                  <a:gd name="connsiteY14" fmla="*/ 112041 h 427691"/>
                  <a:gd name="connsiteX15" fmla="*/ 71091 w 198636"/>
                  <a:gd name="connsiteY15" fmla="*/ 107478 h 427691"/>
                  <a:gd name="connsiteX16" fmla="*/ 73220 w 198636"/>
                  <a:gd name="connsiteY16" fmla="*/ 104741 h 427691"/>
                  <a:gd name="connsiteX17" fmla="*/ 76870 w 198636"/>
                  <a:gd name="connsiteY17" fmla="*/ 100482 h 427691"/>
                  <a:gd name="connsiteX18" fmla="*/ 79303 w 198636"/>
                  <a:gd name="connsiteY18" fmla="*/ 97744 h 427691"/>
                  <a:gd name="connsiteX19" fmla="*/ 82650 w 198636"/>
                  <a:gd name="connsiteY19" fmla="*/ 94094 h 427691"/>
                  <a:gd name="connsiteX20" fmla="*/ 85692 w 198636"/>
                  <a:gd name="connsiteY20" fmla="*/ 91052 h 427691"/>
                  <a:gd name="connsiteX21" fmla="*/ 88734 w 198636"/>
                  <a:gd name="connsiteY21" fmla="*/ 87706 h 427691"/>
                  <a:gd name="connsiteX22" fmla="*/ 92080 w 198636"/>
                  <a:gd name="connsiteY22" fmla="*/ 84664 h 427691"/>
                  <a:gd name="connsiteX23" fmla="*/ 95122 w 198636"/>
                  <a:gd name="connsiteY23" fmla="*/ 81926 h 427691"/>
                  <a:gd name="connsiteX24" fmla="*/ 99076 w 198636"/>
                  <a:gd name="connsiteY24" fmla="*/ 78580 h 427691"/>
                  <a:gd name="connsiteX25" fmla="*/ 101814 w 198636"/>
                  <a:gd name="connsiteY25" fmla="*/ 76147 h 427691"/>
                  <a:gd name="connsiteX26" fmla="*/ 106377 w 198636"/>
                  <a:gd name="connsiteY26" fmla="*/ 72801 h 427691"/>
                  <a:gd name="connsiteX27" fmla="*/ 108810 w 198636"/>
                  <a:gd name="connsiteY27" fmla="*/ 70975 h 427691"/>
                  <a:gd name="connsiteX28" fmla="*/ 113981 w 198636"/>
                  <a:gd name="connsiteY28" fmla="*/ 67325 h 427691"/>
                  <a:gd name="connsiteX29" fmla="*/ 116415 w 198636"/>
                  <a:gd name="connsiteY29" fmla="*/ 65804 h 427691"/>
                  <a:gd name="connsiteX30" fmla="*/ 121891 w 198636"/>
                  <a:gd name="connsiteY30" fmla="*/ 62458 h 427691"/>
                  <a:gd name="connsiteX31" fmla="*/ 124019 w 198636"/>
                  <a:gd name="connsiteY31" fmla="*/ 62458 h 427691"/>
                  <a:gd name="connsiteX32" fmla="*/ 129799 w 198636"/>
                  <a:gd name="connsiteY32" fmla="*/ 59112 h 427691"/>
                  <a:gd name="connsiteX33" fmla="*/ 132233 w 198636"/>
                  <a:gd name="connsiteY33" fmla="*/ 59112 h 427691"/>
                  <a:gd name="connsiteX34" fmla="*/ 137708 w 198636"/>
                  <a:gd name="connsiteY34" fmla="*/ 56374 h 427691"/>
                  <a:gd name="connsiteX35" fmla="*/ 141055 w 198636"/>
                  <a:gd name="connsiteY35" fmla="*/ 54853 h 427691"/>
                  <a:gd name="connsiteX36" fmla="*/ 145313 w 198636"/>
                  <a:gd name="connsiteY36" fmla="*/ 53028 h 427691"/>
                  <a:gd name="connsiteX37" fmla="*/ 149572 w 198636"/>
                  <a:gd name="connsiteY37" fmla="*/ 51203 h 427691"/>
                  <a:gd name="connsiteX38" fmla="*/ 152613 w 198636"/>
                  <a:gd name="connsiteY38" fmla="*/ 51203 h 427691"/>
                  <a:gd name="connsiteX39" fmla="*/ 158393 w 198636"/>
                  <a:gd name="connsiteY39" fmla="*/ 49074 h 427691"/>
                  <a:gd name="connsiteX40" fmla="*/ 158393 w 198636"/>
                  <a:gd name="connsiteY40" fmla="*/ 49074 h 427691"/>
                  <a:gd name="connsiteX41" fmla="*/ 166607 w 198636"/>
                  <a:gd name="connsiteY41" fmla="*/ 46640 h 427691"/>
                  <a:gd name="connsiteX42" fmla="*/ 198546 w 198636"/>
                  <a:gd name="connsiteY42" fmla="*/ 40556 h 427691"/>
                  <a:gd name="connsiteX43" fmla="*/ 198546 w 198636"/>
                  <a:gd name="connsiteY43" fmla="*/ 40556 h 427691"/>
                  <a:gd name="connsiteX44" fmla="*/ 198546 w 198636"/>
                  <a:gd name="connsiteY44" fmla="*/ -205 h 427691"/>
                  <a:gd name="connsiteX45" fmla="*/ 198546 w 198636"/>
                  <a:gd name="connsiteY45" fmla="*/ -205 h 427691"/>
                  <a:gd name="connsiteX46" fmla="*/ 166607 w 198636"/>
                  <a:gd name="connsiteY46" fmla="*/ 4662 h 427691"/>
                  <a:gd name="connsiteX47" fmla="*/ 147746 w 198636"/>
                  <a:gd name="connsiteY47" fmla="*/ 9833 h 427691"/>
                  <a:gd name="connsiteX48" fmla="*/ 147746 w 198636"/>
                  <a:gd name="connsiteY48" fmla="*/ 9833 h 427691"/>
                  <a:gd name="connsiteX49" fmla="*/ 140446 w 198636"/>
                  <a:gd name="connsiteY49" fmla="*/ 12267 h 427691"/>
                  <a:gd name="connsiteX50" fmla="*/ 137100 w 198636"/>
                  <a:gd name="connsiteY50" fmla="*/ 12267 h 427691"/>
                  <a:gd name="connsiteX51" fmla="*/ 131929 w 198636"/>
                  <a:gd name="connsiteY51" fmla="*/ 14396 h 427691"/>
                  <a:gd name="connsiteX52" fmla="*/ 126758 w 198636"/>
                  <a:gd name="connsiteY52" fmla="*/ 16526 h 427691"/>
                  <a:gd name="connsiteX53" fmla="*/ 122803 w 198636"/>
                  <a:gd name="connsiteY53" fmla="*/ 18655 h 427691"/>
                  <a:gd name="connsiteX54" fmla="*/ 116415 w 198636"/>
                  <a:gd name="connsiteY54" fmla="*/ 21697 h 427691"/>
                  <a:gd name="connsiteX55" fmla="*/ 113373 w 198636"/>
                  <a:gd name="connsiteY55" fmla="*/ 23218 h 427691"/>
                  <a:gd name="connsiteX56" fmla="*/ 106681 w 198636"/>
                  <a:gd name="connsiteY56" fmla="*/ 26868 h 427691"/>
                  <a:gd name="connsiteX57" fmla="*/ 103944 w 198636"/>
                  <a:gd name="connsiteY57" fmla="*/ 28693 h 427691"/>
                  <a:gd name="connsiteX58" fmla="*/ 97555 w 198636"/>
                  <a:gd name="connsiteY58" fmla="*/ 32648 h 427691"/>
                  <a:gd name="connsiteX59" fmla="*/ 94513 w 198636"/>
                  <a:gd name="connsiteY59" fmla="*/ 34473 h 427691"/>
                  <a:gd name="connsiteX60" fmla="*/ 88734 w 198636"/>
                  <a:gd name="connsiteY60" fmla="*/ 38731 h 427691"/>
                  <a:gd name="connsiteX61" fmla="*/ 85692 w 198636"/>
                  <a:gd name="connsiteY61" fmla="*/ 40861 h 427691"/>
                  <a:gd name="connsiteX62" fmla="*/ 80217 w 198636"/>
                  <a:gd name="connsiteY62" fmla="*/ 45120 h 427691"/>
                  <a:gd name="connsiteX63" fmla="*/ 77175 w 198636"/>
                  <a:gd name="connsiteY63" fmla="*/ 47553 h 427691"/>
                  <a:gd name="connsiteX64" fmla="*/ 72308 w 198636"/>
                  <a:gd name="connsiteY64" fmla="*/ 51812 h 427691"/>
                  <a:gd name="connsiteX65" fmla="*/ 68657 w 198636"/>
                  <a:gd name="connsiteY65" fmla="*/ 54853 h 427691"/>
                  <a:gd name="connsiteX66" fmla="*/ 64703 w 198636"/>
                  <a:gd name="connsiteY66" fmla="*/ 58808 h 427691"/>
                  <a:gd name="connsiteX67" fmla="*/ 61053 w 198636"/>
                  <a:gd name="connsiteY67" fmla="*/ 62458 h 427691"/>
                  <a:gd name="connsiteX68" fmla="*/ 57403 w 198636"/>
                  <a:gd name="connsiteY68" fmla="*/ 66108 h 427691"/>
                  <a:gd name="connsiteX69" fmla="*/ 53448 w 198636"/>
                  <a:gd name="connsiteY69" fmla="*/ 70367 h 427691"/>
                  <a:gd name="connsiteX70" fmla="*/ 50406 w 198636"/>
                  <a:gd name="connsiteY70" fmla="*/ 74018 h 427691"/>
                  <a:gd name="connsiteX71" fmla="*/ 46451 w 198636"/>
                  <a:gd name="connsiteY71" fmla="*/ 78580 h 427691"/>
                  <a:gd name="connsiteX72" fmla="*/ 43714 w 198636"/>
                  <a:gd name="connsiteY72" fmla="*/ 81926 h 427691"/>
                  <a:gd name="connsiteX73" fmla="*/ 39759 w 198636"/>
                  <a:gd name="connsiteY73" fmla="*/ 87402 h 427691"/>
                  <a:gd name="connsiteX74" fmla="*/ 37629 w 198636"/>
                  <a:gd name="connsiteY74" fmla="*/ 90444 h 427691"/>
                  <a:gd name="connsiteX75" fmla="*/ 33675 w 198636"/>
                  <a:gd name="connsiteY75" fmla="*/ 96527 h 427691"/>
                  <a:gd name="connsiteX76" fmla="*/ 31546 w 198636"/>
                  <a:gd name="connsiteY76" fmla="*/ 99265 h 427691"/>
                  <a:gd name="connsiteX77" fmla="*/ 27896 w 198636"/>
                  <a:gd name="connsiteY77" fmla="*/ 105958 h 427691"/>
                  <a:gd name="connsiteX78" fmla="*/ 26070 w 198636"/>
                  <a:gd name="connsiteY78" fmla="*/ 108695 h 427691"/>
                  <a:gd name="connsiteX79" fmla="*/ 22420 w 198636"/>
                  <a:gd name="connsiteY79" fmla="*/ 115387 h 427691"/>
                  <a:gd name="connsiteX80" fmla="*/ 20899 w 198636"/>
                  <a:gd name="connsiteY80" fmla="*/ 118734 h 427691"/>
                  <a:gd name="connsiteX81" fmla="*/ 17857 w 198636"/>
                  <a:gd name="connsiteY81" fmla="*/ 124817 h 427691"/>
                  <a:gd name="connsiteX82" fmla="*/ 16032 w 198636"/>
                  <a:gd name="connsiteY82" fmla="*/ 128772 h 427691"/>
                  <a:gd name="connsiteX83" fmla="*/ 14207 w 198636"/>
                  <a:gd name="connsiteY83" fmla="*/ 133943 h 427691"/>
                  <a:gd name="connsiteX84" fmla="*/ 12078 w 198636"/>
                  <a:gd name="connsiteY84" fmla="*/ 139418 h 427691"/>
                  <a:gd name="connsiteX85" fmla="*/ 12078 w 198636"/>
                  <a:gd name="connsiteY85" fmla="*/ 142764 h 427691"/>
                  <a:gd name="connsiteX86" fmla="*/ 9644 w 198636"/>
                  <a:gd name="connsiteY86" fmla="*/ 149761 h 427691"/>
                  <a:gd name="connsiteX87" fmla="*/ 9644 w 198636"/>
                  <a:gd name="connsiteY87" fmla="*/ 149761 h 427691"/>
                  <a:gd name="connsiteX88" fmla="*/ -90 w 198636"/>
                  <a:gd name="connsiteY88" fmla="*/ 210599 h 427691"/>
                  <a:gd name="connsiteX89" fmla="*/ -90 w 198636"/>
                  <a:gd name="connsiteY89" fmla="*/ 215770 h 427691"/>
                  <a:gd name="connsiteX90" fmla="*/ -90 w 198636"/>
                  <a:gd name="connsiteY90" fmla="*/ 220942 h 427691"/>
                  <a:gd name="connsiteX91" fmla="*/ 10557 w 198636"/>
                  <a:gd name="connsiteY91" fmla="*/ 281780 h 427691"/>
                  <a:gd name="connsiteX92" fmla="*/ 10557 w 198636"/>
                  <a:gd name="connsiteY92" fmla="*/ 281780 h 427691"/>
                  <a:gd name="connsiteX93" fmla="*/ 12990 w 198636"/>
                  <a:gd name="connsiteY93" fmla="*/ 288776 h 427691"/>
                  <a:gd name="connsiteX94" fmla="*/ 12990 w 198636"/>
                  <a:gd name="connsiteY94" fmla="*/ 292122 h 427691"/>
                  <a:gd name="connsiteX95" fmla="*/ 15120 w 198636"/>
                  <a:gd name="connsiteY95" fmla="*/ 297597 h 427691"/>
                  <a:gd name="connsiteX96" fmla="*/ 17553 w 198636"/>
                  <a:gd name="connsiteY96" fmla="*/ 302464 h 427691"/>
                  <a:gd name="connsiteX97" fmla="*/ 19379 w 198636"/>
                  <a:gd name="connsiteY97" fmla="*/ 306419 h 427691"/>
                  <a:gd name="connsiteX98" fmla="*/ 22420 w 198636"/>
                  <a:gd name="connsiteY98" fmla="*/ 312807 h 427691"/>
                  <a:gd name="connsiteX99" fmla="*/ 23941 w 198636"/>
                  <a:gd name="connsiteY99" fmla="*/ 315849 h 427691"/>
                  <a:gd name="connsiteX100" fmla="*/ 27592 w 198636"/>
                  <a:gd name="connsiteY100" fmla="*/ 322541 h 427691"/>
                  <a:gd name="connsiteX101" fmla="*/ 29417 w 198636"/>
                  <a:gd name="connsiteY101" fmla="*/ 325279 h 427691"/>
                  <a:gd name="connsiteX102" fmla="*/ 33371 w 198636"/>
                  <a:gd name="connsiteY102" fmla="*/ 331971 h 427691"/>
                  <a:gd name="connsiteX103" fmla="*/ 35196 w 198636"/>
                  <a:gd name="connsiteY103" fmla="*/ 334709 h 427691"/>
                  <a:gd name="connsiteX104" fmla="*/ 39454 w 198636"/>
                  <a:gd name="connsiteY104" fmla="*/ 340488 h 427691"/>
                  <a:gd name="connsiteX105" fmla="*/ 41584 w 198636"/>
                  <a:gd name="connsiteY105" fmla="*/ 343834 h 427691"/>
                  <a:gd name="connsiteX106" fmla="*/ 45843 w 198636"/>
                  <a:gd name="connsiteY106" fmla="*/ 349005 h 427691"/>
                  <a:gd name="connsiteX107" fmla="*/ 48276 w 198636"/>
                  <a:gd name="connsiteY107" fmla="*/ 352352 h 427691"/>
                  <a:gd name="connsiteX108" fmla="*/ 52535 w 198636"/>
                  <a:gd name="connsiteY108" fmla="*/ 356915 h 427691"/>
                  <a:gd name="connsiteX109" fmla="*/ 55577 w 198636"/>
                  <a:gd name="connsiteY109" fmla="*/ 360565 h 427691"/>
                  <a:gd name="connsiteX110" fmla="*/ 59531 w 198636"/>
                  <a:gd name="connsiteY110" fmla="*/ 364824 h 427691"/>
                  <a:gd name="connsiteX111" fmla="*/ 63181 w 198636"/>
                  <a:gd name="connsiteY111" fmla="*/ 368474 h 427691"/>
                  <a:gd name="connsiteX112" fmla="*/ 66832 w 198636"/>
                  <a:gd name="connsiteY112" fmla="*/ 372124 h 427691"/>
                  <a:gd name="connsiteX113" fmla="*/ 71091 w 198636"/>
                  <a:gd name="connsiteY113" fmla="*/ 375774 h 427691"/>
                  <a:gd name="connsiteX114" fmla="*/ 74741 w 198636"/>
                  <a:gd name="connsiteY114" fmla="*/ 378816 h 427691"/>
                  <a:gd name="connsiteX115" fmla="*/ 79303 w 198636"/>
                  <a:gd name="connsiteY115" fmla="*/ 382771 h 427691"/>
                  <a:gd name="connsiteX116" fmla="*/ 82650 w 198636"/>
                  <a:gd name="connsiteY116" fmla="*/ 385508 h 427691"/>
                  <a:gd name="connsiteX117" fmla="*/ 88125 w 198636"/>
                  <a:gd name="connsiteY117" fmla="*/ 389463 h 427691"/>
                  <a:gd name="connsiteX118" fmla="*/ 91167 w 198636"/>
                  <a:gd name="connsiteY118" fmla="*/ 391896 h 427691"/>
                  <a:gd name="connsiteX119" fmla="*/ 97251 w 198636"/>
                  <a:gd name="connsiteY119" fmla="*/ 395851 h 427691"/>
                  <a:gd name="connsiteX120" fmla="*/ 100293 w 198636"/>
                  <a:gd name="connsiteY120" fmla="*/ 397676 h 427691"/>
                  <a:gd name="connsiteX121" fmla="*/ 106681 w 198636"/>
                  <a:gd name="connsiteY121" fmla="*/ 401631 h 427691"/>
                  <a:gd name="connsiteX122" fmla="*/ 109419 w 198636"/>
                  <a:gd name="connsiteY122" fmla="*/ 403151 h 427691"/>
                  <a:gd name="connsiteX123" fmla="*/ 116111 w 198636"/>
                  <a:gd name="connsiteY123" fmla="*/ 406802 h 427691"/>
                  <a:gd name="connsiteX124" fmla="*/ 119457 w 198636"/>
                  <a:gd name="connsiteY124" fmla="*/ 406802 h 427691"/>
                  <a:gd name="connsiteX125" fmla="*/ 125541 w 198636"/>
                  <a:gd name="connsiteY125" fmla="*/ 409844 h 427691"/>
                  <a:gd name="connsiteX126" fmla="*/ 129799 w 198636"/>
                  <a:gd name="connsiteY126" fmla="*/ 411669 h 427691"/>
                  <a:gd name="connsiteX127" fmla="*/ 134666 w 198636"/>
                  <a:gd name="connsiteY127" fmla="*/ 413798 h 427691"/>
                  <a:gd name="connsiteX128" fmla="*/ 140141 w 198636"/>
                  <a:gd name="connsiteY128" fmla="*/ 415927 h 427691"/>
                  <a:gd name="connsiteX129" fmla="*/ 143488 w 198636"/>
                  <a:gd name="connsiteY129" fmla="*/ 415927 h 427691"/>
                  <a:gd name="connsiteX130" fmla="*/ 150485 w 198636"/>
                  <a:gd name="connsiteY130" fmla="*/ 418361 h 427691"/>
                  <a:gd name="connsiteX131" fmla="*/ 150485 w 198636"/>
                  <a:gd name="connsiteY131" fmla="*/ 418361 h 427691"/>
                  <a:gd name="connsiteX132" fmla="*/ 166607 w 198636"/>
                  <a:gd name="connsiteY132" fmla="*/ 422620 h 427691"/>
                  <a:gd name="connsiteX133" fmla="*/ 198546 w 198636"/>
                  <a:gd name="connsiteY133" fmla="*/ 427487 h 427691"/>
                  <a:gd name="connsiteX134" fmla="*/ 198546 w 198636"/>
                  <a:gd name="connsiteY134" fmla="*/ 427487 h 427691"/>
                  <a:gd name="connsiteX135" fmla="*/ 198546 w 198636"/>
                  <a:gd name="connsiteY135" fmla="*/ 392809 h 427691"/>
                  <a:gd name="connsiteX136" fmla="*/ 198546 w 198636"/>
                  <a:gd name="connsiteY136" fmla="*/ 392809 h 427691"/>
                  <a:gd name="connsiteX137" fmla="*/ 198546 w 198636"/>
                  <a:gd name="connsiteY137" fmla="*/ 212728 h 427691"/>
                  <a:gd name="connsiteX138" fmla="*/ 111852 w 198636"/>
                  <a:gd name="connsiteY138" fmla="*/ 212728 h 427691"/>
                  <a:gd name="connsiteX139" fmla="*/ 111852 w 198636"/>
                  <a:gd name="connsiteY139" fmla="*/ 248015 h 427691"/>
                  <a:gd name="connsiteX140" fmla="*/ 166607 w 198636"/>
                  <a:gd name="connsiteY140" fmla="*/ 248015 h 427691"/>
                  <a:gd name="connsiteX141" fmla="*/ 166607 w 198636"/>
                  <a:gd name="connsiteY141" fmla="*/ 395243 h 427691"/>
                  <a:gd name="connsiteX142" fmla="*/ 160827 w 198636"/>
                  <a:gd name="connsiteY142" fmla="*/ 393417 h 427691"/>
                  <a:gd name="connsiteX143" fmla="*/ 160827 w 198636"/>
                  <a:gd name="connsiteY143" fmla="*/ 393417 h 427691"/>
                  <a:gd name="connsiteX144" fmla="*/ 154743 w 198636"/>
                  <a:gd name="connsiteY144" fmla="*/ 391288 h 427691"/>
                  <a:gd name="connsiteX145" fmla="*/ 152005 w 198636"/>
                  <a:gd name="connsiteY145" fmla="*/ 391288 h 427691"/>
                  <a:gd name="connsiteX146" fmla="*/ 147443 w 198636"/>
                  <a:gd name="connsiteY146" fmla="*/ 389463 h 427691"/>
                  <a:gd name="connsiteX147" fmla="*/ 143184 w 198636"/>
                  <a:gd name="connsiteY147" fmla="*/ 387942 h 427691"/>
                  <a:gd name="connsiteX148" fmla="*/ 139533 w 198636"/>
                  <a:gd name="connsiteY148" fmla="*/ 386421 h 427691"/>
                  <a:gd name="connsiteX149" fmla="*/ 134363 w 198636"/>
                  <a:gd name="connsiteY149" fmla="*/ 383683 h 427691"/>
                  <a:gd name="connsiteX150" fmla="*/ 131624 w 198636"/>
                  <a:gd name="connsiteY150" fmla="*/ 383683 h 427691"/>
                  <a:gd name="connsiteX151" fmla="*/ 126149 w 198636"/>
                  <a:gd name="connsiteY151" fmla="*/ 380642 h 427691"/>
                  <a:gd name="connsiteX152" fmla="*/ 123716 w 198636"/>
                  <a:gd name="connsiteY152" fmla="*/ 379121 h 427691"/>
                  <a:gd name="connsiteX153" fmla="*/ 118241 w 198636"/>
                  <a:gd name="connsiteY153" fmla="*/ 376078 h 427691"/>
                  <a:gd name="connsiteX154" fmla="*/ 115807 w 198636"/>
                  <a:gd name="connsiteY154" fmla="*/ 376078 h 427691"/>
                  <a:gd name="connsiteX155" fmla="*/ 110636 w 198636"/>
                  <a:gd name="connsiteY155" fmla="*/ 372428 h 427691"/>
                  <a:gd name="connsiteX156" fmla="*/ 108202 w 198636"/>
                  <a:gd name="connsiteY156" fmla="*/ 370603 h 427691"/>
                  <a:gd name="connsiteX157" fmla="*/ 103639 w 198636"/>
                  <a:gd name="connsiteY157" fmla="*/ 367257 h 427691"/>
                  <a:gd name="connsiteX158" fmla="*/ 100902 w 198636"/>
                  <a:gd name="connsiteY158" fmla="*/ 365128 h 427691"/>
                  <a:gd name="connsiteX159" fmla="*/ 96947 w 198636"/>
                  <a:gd name="connsiteY159" fmla="*/ 361781 h 427691"/>
                  <a:gd name="connsiteX160" fmla="*/ 93905 w 198636"/>
                  <a:gd name="connsiteY160" fmla="*/ 359044 h 427691"/>
                  <a:gd name="connsiteX161" fmla="*/ 90255 w 198636"/>
                  <a:gd name="connsiteY161" fmla="*/ 356002 h 427691"/>
                  <a:gd name="connsiteX162" fmla="*/ 87213 w 198636"/>
                  <a:gd name="connsiteY162" fmla="*/ 352960 h 427691"/>
                  <a:gd name="connsiteX163" fmla="*/ 84170 w 198636"/>
                  <a:gd name="connsiteY163" fmla="*/ 349918 h 427691"/>
                  <a:gd name="connsiteX164" fmla="*/ 80825 w 198636"/>
                  <a:gd name="connsiteY164" fmla="*/ 346268 h 427691"/>
                  <a:gd name="connsiteX165" fmla="*/ 78087 w 198636"/>
                  <a:gd name="connsiteY165" fmla="*/ 343226 h 427691"/>
                  <a:gd name="connsiteX166" fmla="*/ 74741 w 198636"/>
                  <a:gd name="connsiteY166" fmla="*/ 339272 h 427691"/>
                  <a:gd name="connsiteX167" fmla="*/ 72612 w 198636"/>
                  <a:gd name="connsiteY167" fmla="*/ 336534 h 427691"/>
                  <a:gd name="connsiteX168" fmla="*/ 68961 w 198636"/>
                  <a:gd name="connsiteY168" fmla="*/ 331971 h 427691"/>
                  <a:gd name="connsiteX169" fmla="*/ 67136 w 198636"/>
                  <a:gd name="connsiteY169" fmla="*/ 329537 h 427691"/>
                  <a:gd name="connsiteX170" fmla="*/ 63790 w 198636"/>
                  <a:gd name="connsiteY170" fmla="*/ 324670 h 427691"/>
                  <a:gd name="connsiteX171" fmla="*/ 61965 w 198636"/>
                  <a:gd name="connsiteY171" fmla="*/ 322237 h 427691"/>
                  <a:gd name="connsiteX172" fmla="*/ 58619 w 198636"/>
                  <a:gd name="connsiteY172" fmla="*/ 316761 h 427691"/>
                  <a:gd name="connsiteX173" fmla="*/ 58619 w 198636"/>
                  <a:gd name="connsiteY173" fmla="*/ 314328 h 427691"/>
                  <a:gd name="connsiteX174" fmla="*/ 55273 w 198636"/>
                  <a:gd name="connsiteY174" fmla="*/ 308853 h 427691"/>
                  <a:gd name="connsiteX175" fmla="*/ 55273 w 198636"/>
                  <a:gd name="connsiteY175" fmla="*/ 307332 h 427691"/>
                  <a:gd name="connsiteX176" fmla="*/ 55273 w 198636"/>
                  <a:gd name="connsiteY176" fmla="*/ 307332 h 427691"/>
                  <a:gd name="connsiteX177" fmla="*/ 52535 w 198636"/>
                  <a:gd name="connsiteY177" fmla="*/ 302160 h 427691"/>
                  <a:gd name="connsiteX178" fmla="*/ 52535 w 198636"/>
                  <a:gd name="connsiteY178" fmla="*/ 298814 h 427691"/>
                  <a:gd name="connsiteX179" fmla="*/ 50710 w 198636"/>
                  <a:gd name="connsiteY179" fmla="*/ 294556 h 427691"/>
                  <a:gd name="connsiteX180" fmla="*/ 48884 w 198636"/>
                  <a:gd name="connsiteY180" fmla="*/ 289992 h 427691"/>
                  <a:gd name="connsiteX181" fmla="*/ 48884 w 198636"/>
                  <a:gd name="connsiteY181" fmla="*/ 287255 h 427691"/>
                  <a:gd name="connsiteX182" fmla="*/ 46756 w 198636"/>
                  <a:gd name="connsiteY182" fmla="*/ 281171 h 427691"/>
                  <a:gd name="connsiteX183" fmla="*/ 46756 w 198636"/>
                  <a:gd name="connsiteY183" fmla="*/ 281171 h 427691"/>
                  <a:gd name="connsiteX184" fmla="*/ 37629 w 198636"/>
                  <a:gd name="connsiteY184" fmla="*/ 230067 h 427691"/>
                  <a:gd name="connsiteX185" fmla="*/ 37629 w 198636"/>
                  <a:gd name="connsiteY185" fmla="*/ 221550 h 427691"/>
                  <a:gd name="connsiteX186" fmla="*/ 45843 w 198636"/>
                  <a:gd name="connsiteY186" fmla="*/ 170446 h 427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</a:cxnLst>
                <a:rect l="l" t="t" r="r" b="b"/>
                <a:pathLst>
                  <a:path w="198636" h="427691">
                    <a:moveTo>
                      <a:pt x="44931" y="163145"/>
                    </a:moveTo>
                    <a:lnTo>
                      <a:pt x="47059" y="157365"/>
                    </a:lnTo>
                    <a:lnTo>
                      <a:pt x="47059" y="154324"/>
                    </a:lnTo>
                    <a:lnTo>
                      <a:pt x="48884" y="149761"/>
                    </a:lnTo>
                    <a:lnTo>
                      <a:pt x="50710" y="145502"/>
                    </a:lnTo>
                    <a:lnTo>
                      <a:pt x="52231" y="142156"/>
                    </a:lnTo>
                    <a:lnTo>
                      <a:pt x="54664" y="136985"/>
                    </a:lnTo>
                    <a:lnTo>
                      <a:pt x="54664" y="136985"/>
                    </a:lnTo>
                    <a:cubicBezTo>
                      <a:pt x="54816" y="136498"/>
                      <a:pt x="54816" y="135951"/>
                      <a:pt x="54664" y="135464"/>
                    </a:cubicBezTo>
                    <a:cubicBezTo>
                      <a:pt x="55790" y="133699"/>
                      <a:pt x="56824" y="131874"/>
                      <a:pt x="57706" y="129988"/>
                    </a:cubicBezTo>
                    <a:cubicBezTo>
                      <a:pt x="57646" y="129167"/>
                      <a:pt x="57646" y="128376"/>
                      <a:pt x="57706" y="127555"/>
                    </a:cubicBezTo>
                    <a:cubicBezTo>
                      <a:pt x="58711" y="125669"/>
                      <a:pt x="59836" y="123844"/>
                      <a:pt x="61053" y="122080"/>
                    </a:cubicBezTo>
                    <a:cubicBezTo>
                      <a:pt x="61448" y="121197"/>
                      <a:pt x="61965" y="120376"/>
                      <a:pt x="62573" y="119646"/>
                    </a:cubicBezTo>
                    <a:cubicBezTo>
                      <a:pt x="63577" y="117851"/>
                      <a:pt x="64703" y="116118"/>
                      <a:pt x="65920" y="114475"/>
                    </a:cubicBezTo>
                    <a:lnTo>
                      <a:pt x="67745" y="112041"/>
                    </a:lnTo>
                    <a:lnTo>
                      <a:pt x="71091" y="107478"/>
                    </a:lnTo>
                    <a:lnTo>
                      <a:pt x="73220" y="104741"/>
                    </a:lnTo>
                    <a:lnTo>
                      <a:pt x="76870" y="100482"/>
                    </a:lnTo>
                    <a:lnTo>
                      <a:pt x="79303" y="97744"/>
                    </a:lnTo>
                    <a:lnTo>
                      <a:pt x="82650" y="94094"/>
                    </a:lnTo>
                    <a:cubicBezTo>
                      <a:pt x="83501" y="92938"/>
                      <a:pt x="84536" y="91904"/>
                      <a:pt x="85692" y="91052"/>
                    </a:cubicBezTo>
                    <a:lnTo>
                      <a:pt x="88734" y="87706"/>
                    </a:lnTo>
                    <a:lnTo>
                      <a:pt x="92080" y="84664"/>
                    </a:lnTo>
                    <a:lnTo>
                      <a:pt x="95122" y="81926"/>
                    </a:lnTo>
                    <a:lnTo>
                      <a:pt x="99076" y="78580"/>
                    </a:lnTo>
                    <a:lnTo>
                      <a:pt x="101814" y="76147"/>
                    </a:lnTo>
                    <a:lnTo>
                      <a:pt x="106377" y="72801"/>
                    </a:lnTo>
                    <a:lnTo>
                      <a:pt x="108810" y="70975"/>
                    </a:lnTo>
                    <a:lnTo>
                      <a:pt x="113981" y="67325"/>
                    </a:lnTo>
                    <a:lnTo>
                      <a:pt x="116415" y="65804"/>
                    </a:lnTo>
                    <a:lnTo>
                      <a:pt x="121891" y="62458"/>
                    </a:lnTo>
                    <a:lnTo>
                      <a:pt x="124019" y="62458"/>
                    </a:lnTo>
                    <a:lnTo>
                      <a:pt x="129799" y="59112"/>
                    </a:lnTo>
                    <a:lnTo>
                      <a:pt x="132233" y="59112"/>
                    </a:lnTo>
                    <a:lnTo>
                      <a:pt x="137708" y="56374"/>
                    </a:lnTo>
                    <a:lnTo>
                      <a:pt x="141055" y="54853"/>
                    </a:lnTo>
                    <a:lnTo>
                      <a:pt x="145313" y="53028"/>
                    </a:lnTo>
                    <a:lnTo>
                      <a:pt x="149572" y="51203"/>
                    </a:lnTo>
                    <a:lnTo>
                      <a:pt x="152613" y="51203"/>
                    </a:lnTo>
                    <a:lnTo>
                      <a:pt x="158393" y="49074"/>
                    </a:lnTo>
                    <a:lnTo>
                      <a:pt x="158393" y="49074"/>
                    </a:lnTo>
                    <a:lnTo>
                      <a:pt x="166607" y="46640"/>
                    </a:lnTo>
                    <a:cubicBezTo>
                      <a:pt x="177040" y="43689"/>
                      <a:pt x="187747" y="41652"/>
                      <a:pt x="198546" y="40556"/>
                    </a:cubicBezTo>
                    <a:lnTo>
                      <a:pt x="198546" y="40556"/>
                    </a:lnTo>
                    <a:lnTo>
                      <a:pt x="198546" y="-205"/>
                    </a:lnTo>
                    <a:lnTo>
                      <a:pt x="198546" y="-205"/>
                    </a:lnTo>
                    <a:cubicBezTo>
                      <a:pt x="187809" y="677"/>
                      <a:pt x="177131" y="2289"/>
                      <a:pt x="166607" y="4662"/>
                    </a:cubicBezTo>
                    <a:lnTo>
                      <a:pt x="147746" y="9833"/>
                    </a:lnTo>
                    <a:lnTo>
                      <a:pt x="147746" y="9833"/>
                    </a:lnTo>
                    <a:lnTo>
                      <a:pt x="140446" y="12267"/>
                    </a:lnTo>
                    <a:lnTo>
                      <a:pt x="137100" y="12267"/>
                    </a:lnTo>
                    <a:lnTo>
                      <a:pt x="131929" y="14396"/>
                    </a:lnTo>
                    <a:lnTo>
                      <a:pt x="126758" y="16526"/>
                    </a:lnTo>
                    <a:lnTo>
                      <a:pt x="122803" y="18655"/>
                    </a:lnTo>
                    <a:lnTo>
                      <a:pt x="116415" y="21697"/>
                    </a:lnTo>
                    <a:lnTo>
                      <a:pt x="113373" y="23218"/>
                    </a:lnTo>
                    <a:lnTo>
                      <a:pt x="106681" y="26868"/>
                    </a:lnTo>
                    <a:lnTo>
                      <a:pt x="103944" y="28693"/>
                    </a:lnTo>
                    <a:lnTo>
                      <a:pt x="97555" y="32648"/>
                    </a:lnTo>
                    <a:lnTo>
                      <a:pt x="94513" y="34473"/>
                    </a:lnTo>
                    <a:lnTo>
                      <a:pt x="88734" y="38731"/>
                    </a:lnTo>
                    <a:lnTo>
                      <a:pt x="85692" y="40861"/>
                    </a:lnTo>
                    <a:lnTo>
                      <a:pt x="80217" y="45120"/>
                    </a:lnTo>
                    <a:lnTo>
                      <a:pt x="77175" y="47553"/>
                    </a:lnTo>
                    <a:lnTo>
                      <a:pt x="72308" y="51812"/>
                    </a:lnTo>
                    <a:lnTo>
                      <a:pt x="68657" y="54853"/>
                    </a:lnTo>
                    <a:lnTo>
                      <a:pt x="64703" y="58808"/>
                    </a:lnTo>
                    <a:lnTo>
                      <a:pt x="61053" y="62458"/>
                    </a:lnTo>
                    <a:lnTo>
                      <a:pt x="57403" y="66108"/>
                    </a:lnTo>
                    <a:lnTo>
                      <a:pt x="53448" y="70367"/>
                    </a:lnTo>
                    <a:lnTo>
                      <a:pt x="50406" y="74018"/>
                    </a:lnTo>
                    <a:lnTo>
                      <a:pt x="46451" y="78580"/>
                    </a:lnTo>
                    <a:lnTo>
                      <a:pt x="43714" y="81926"/>
                    </a:lnTo>
                    <a:lnTo>
                      <a:pt x="39759" y="87402"/>
                    </a:lnTo>
                    <a:lnTo>
                      <a:pt x="37629" y="90444"/>
                    </a:lnTo>
                    <a:lnTo>
                      <a:pt x="33675" y="96527"/>
                    </a:lnTo>
                    <a:lnTo>
                      <a:pt x="31546" y="99265"/>
                    </a:lnTo>
                    <a:lnTo>
                      <a:pt x="27896" y="105958"/>
                    </a:lnTo>
                    <a:lnTo>
                      <a:pt x="26070" y="108695"/>
                    </a:lnTo>
                    <a:lnTo>
                      <a:pt x="22420" y="115387"/>
                    </a:lnTo>
                    <a:cubicBezTo>
                      <a:pt x="22024" y="116543"/>
                      <a:pt x="21538" y="117669"/>
                      <a:pt x="20899" y="118734"/>
                    </a:cubicBezTo>
                    <a:cubicBezTo>
                      <a:pt x="20899" y="120559"/>
                      <a:pt x="19074" y="122688"/>
                      <a:pt x="17857" y="124817"/>
                    </a:cubicBezTo>
                    <a:lnTo>
                      <a:pt x="16032" y="128772"/>
                    </a:lnTo>
                    <a:lnTo>
                      <a:pt x="14207" y="133943"/>
                    </a:lnTo>
                    <a:cubicBezTo>
                      <a:pt x="13355" y="135707"/>
                      <a:pt x="12656" y="137532"/>
                      <a:pt x="12078" y="139418"/>
                    </a:cubicBezTo>
                    <a:cubicBezTo>
                      <a:pt x="11896" y="140514"/>
                      <a:pt x="11896" y="141669"/>
                      <a:pt x="12078" y="142764"/>
                    </a:cubicBezTo>
                    <a:cubicBezTo>
                      <a:pt x="11074" y="145016"/>
                      <a:pt x="10283" y="147358"/>
                      <a:pt x="9644" y="149761"/>
                    </a:cubicBezTo>
                    <a:lnTo>
                      <a:pt x="9644" y="149761"/>
                    </a:lnTo>
                    <a:cubicBezTo>
                      <a:pt x="3834" y="169533"/>
                      <a:pt x="579" y="189975"/>
                      <a:pt x="-90" y="210599"/>
                    </a:cubicBezTo>
                    <a:cubicBezTo>
                      <a:pt x="-90" y="212424"/>
                      <a:pt x="-90" y="213945"/>
                      <a:pt x="-90" y="215770"/>
                    </a:cubicBezTo>
                    <a:lnTo>
                      <a:pt x="-90" y="220942"/>
                    </a:lnTo>
                    <a:cubicBezTo>
                      <a:pt x="549" y="241626"/>
                      <a:pt x="4139" y="262098"/>
                      <a:pt x="10557" y="281780"/>
                    </a:cubicBezTo>
                    <a:lnTo>
                      <a:pt x="10557" y="281780"/>
                    </a:lnTo>
                    <a:cubicBezTo>
                      <a:pt x="11226" y="284152"/>
                      <a:pt x="12047" y="286495"/>
                      <a:pt x="12990" y="288776"/>
                    </a:cubicBezTo>
                    <a:cubicBezTo>
                      <a:pt x="13112" y="289902"/>
                      <a:pt x="13112" y="290996"/>
                      <a:pt x="12990" y="292122"/>
                    </a:cubicBezTo>
                    <a:cubicBezTo>
                      <a:pt x="13842" y="293886"/>
                      <a:pt x="14541" y="295711"/>
                      <a:pt x="15120" y="297597"/>
                    </a:cubicBezTo>
                    <a:lnTo>
                      <a:pt x="17553" y="302464"/>
                    </a:lnTo>
                    <a:lnTo>
                      <a:pt x="19379" y="306419"/>
                    </a:lnTo>
                    <a:cubicBezTo>
                      <a:pt x="20261" y="308609"/>
                      <a:pt x="21295" y="310738"/>
                      <a:pt x="22420" y="312807"/>
                    </a:cubicBezTo>
                    <a:cubicBezTo>
                      <a:pt x="22420" y="312807"/>
                      <a:pt x="22420" y="314936"/>
                      <a:pt x="23941" y="315849"/>
                    </a:cubicBezTo>
                    <a:lnTo>
                      <a:pt x="27592" y="322541"/>
                    </a:lnTo>
                    <a:lnTo>
                      <a:pt x="29417" y="325279"/>
                    </a:lnTo>
                    <a:cubicBezTo>
                      <a:pt x="30634" y="327560"/>
                      <a:pt x="31942" y="329811"/>
                      <a:pt x="33371" y="331971"/>
                    </a:cubicBezTo>
                    <a:lnTo>
                      <a:pt x="35196" y="334709"/>
                    </a:lnTo>
                    <a:lnTo>
                      <a:pt x="39454" y="340488"/>
                    </a:lnTo>
                    <a:lnTo>
                      <a:pt x="41584" y="343834"/>
                    </a:lnTo>
                    <a:cubicBezTo>
                      <a:pt x="43106" y="345355"/>
                      <a:pt x="44322" y="347180"/>
                      <a:pt x="45843" y="349005"/>
                    </a:cubicBezTo>
                    <a:lnTo>
                      <a:pt x="48276" y="352352"/>
                    </a:lnTo>
                    <a:lnTo>
                      <a:pt x="52535" y="356915"/>
                    </a:lnTo>
                    <a:lnTo>
                      <a:pt x="55577" y="360565"/>
                    </a:lnTo>
                    <a:lnTo>
                      <a:pt x="59531" y="364824"/>
                    </a:lnTo>
                    <a:lnTo>
                      <a:pt x="63181" y="368474"/>
                    </a:lnTo>
                    <a:lnTo>
                      <a:pt x="66832" y="372124"/>
                    </a:lnTo>
                    <a:lnTo>
                      <a:pt x="71091" y="375774"/>
                    </a:lnTo>
                    <a:lnTo>
                      <a:pt x="74741" y="378816"/>
                    </a:lnTo>
                    <a:lnTo>
                      <a:pt x="79303" y="382771"/>
                    </a:lnTo>
                    <a:lnTo>
                      <a:pt x="82650" y="385508"/>
                    </a:lnTo>
                    <a:lnTo>
                      <a:pt x="88125" y="389463"/>
                    </a:lnTo>
                    <a:lnTo>
                      <a:pt x="91167" y="391896"/>
                    </a:lnTo>
                    <a:lnTo>
                      <a:pt x="97251" y="395851"/>
                    </a:lnTo>
                    <a:lnTo>
                      <a:pt x="100293" y="397676"/>
                    </a:lnTo>
                    <a:lnTo>
                      <a:pt x="106681" y="401631"/>
                    </a:lnTo>
                    <a:lnTo>
                      <a:pt x="109419" y="403151"/>
                    </a:lnTo>
                    <a:lnTo>
                      <a:pt x="116111" y="406802"/>
                    </a:lnTo>
                    <a:lnTo>
                      <a:pt x="119457" y="406802"/>
                    </a:lnTo>
                    <a:lnTo>
                      <a:pt x="125541" y="409844"/>
                    </a:lnTo>
                    <a:lnTo>
                      <a:pt x="129799" y="411669"/>
                    </a:lnTo>
                    <a:lnTo>
                      <a:pt x="134666" y="413798"/>
                    </a:lnTo>
                    <a:lnTo>
                      <a:pt x="140141" y="415927"/>
                    </a:lnTo>
                    <a:lnTo>
                      <a:pt x="143488" y="415927"/>
                    </a:lnTo>
                    <a:lnTo>
                      <a:pt x="150485" y="418361"/>
                    </a:lnTo>
                    <a:lnTo>
                      <a:pt x="150485" y="418361"/>
                    </a:lnTo>
                    <a:lnTo>
                      <a:pt x="166607" y="422620"/>
                    </a:lnTo>
                    <a:cubicBezTo>
                      <a:pt x="177131" y="424992"/>
                      <a:pt x="187809" y="426605"/>
                      <a:pt x="198546" y="427487"/>
                    </a:cubicBezTo>
                    <a:lnTo>
                      <a:pt x="198546" y="427487"/>
                    </a:lnTo>
                    <a:lnTo>
                      <a:pt x="198546" y="392809"/>
                    </a:lnTo>
                    <a:lnTo>
                      <a:pt x="198546" y="392809"/>
                    </a:lnTo>
                    <a:lnTo>
                      <a:pt x="198546" y="212728"/>
                    </a:lnTo>
                    <a:lnTo>
                      <a:pt x="111852" y="212728"/>
                    </a:lnTo>
                    <a:lnTo>
                      <a:pt x="111852" y="248015"/>
                    </a:lnTo>
                    <a:lnTo>
                      <a:pt x="166607" y="248015"/>
                    </a:lnTo>
                    <a:lnTo>
                      <a:pt x="166607" y="395243"/>
                    </a:lnTo>
                    <a:lnTo>
                      <a:pt x="160827" y="393417"/>
                    </a:lnTo>
                    <a:lnTo>
                      <a:pt x="160827" y="393417"/>
                    </a:lnTo>
                    <a:lnTo>
                      <a:pt x="154743" y="391288"/>
                    </a:lnTo>
                    <a:lnTo>
                      <a:pt x="152005" y="391288"/>
                    </a:lnTo>
                    <a:lnTo>
                      <a:pt x="147443" y="389463"/>
                    </a:lnTo>
                    <a:lnTo>
                      <a:pt x="143184" y="387942"/>
                    </a:lnTo>
                    <a:lnTo>
                      <a:pt x="139533" y="386421"/>
                    </a:lnTo>
                    <a:lnTo>
                      <a:pt x="134363" y="383683"/>
                    </a:lnTo>
                    <a:lnTo>
                      <a:pt x="131624" y="383683"/>
                    </a:lnTo>
                    <a:lnTo>
                      <a:pt x="126149" y="380642"/>
                    </a:lnTo>
                    <a:lnTo>
                      <a:pt x="123716" y="379121"/>
                    </a:lnTo>
                    <a:lnTo>
                      <a:pt x="118241" y="376078"/>
                    </a:lnTo>
                    <a:lnTo>
                      <a:pt x="115807" y="376078"/>
                    </a:lnTo>
                    <a:lnTo>
                      <a:pt x="110636" y="372428"/>
                    </a:lnTo>
                    <a:lnTo>
                      <a:pt x="108202" y="370603"/>
                    </a:lnTo>
                    <a:lnTo>
                      <a:pt x="103639" y="367257"/>
                    </a:lnTo>
                    <a:lnTo>
                      <a:pt x="100902" y="365128"/>
                    </a:lnTo>
                    <a:lnTo>
                      <a:pt x="96947" y="361781"/>
                    </a:lnTo>
                    <a:lnTo>
                      <a:pt x="93905" y="359044"/>
                    </a:lnTo>
                    <a:lnTo>
                      <a:pt x="90255" y="356002"/>
                    </a:lnTo>
                    <a:lnTo>
                      <a:pt x="87213" y="352960"/>
                    </a:lnTo>
                    <a:lnTo>
                      <a:pt x="84170" y="349918"/>
                    </a:lnTo>
                    <a:lnTo>
                      <a:pt x="80825" y="346268"/>
                    </a:lnTo>
                    <a:lnTo>
                      <a:pt x="78087" y="343226"/>
                    </a:lnTo>
                    <a:lnTo>
                      <a:pt x="74741" y="339272"/>
                    </a:lnTo>
                    <a:lnTo>
                      <a:pt x="72612" y="336534"/>
                    </a:lnTo>
                    <a:lnTo>
                      <a:pt x="68961" y="331971"/>
                    </a:lnTo>
                    <a:lnTo>
                      <a:pt x="67136" y="329537"/>
                    </a:lnTo>
                    <a:lnTo>
                      <a:pt x="63790" y="324670"/>
                    </a:lnTo>
                    <a:lnTo>
                      <a:pt x="61965" y="322237"/>
                    </a:lnTo>
                    <a:cubicBezTo>
                      <a:pt x="60961" y="320351"/>
                      <a:pt x="59836" y="318526"/>
                      <a:pt x="58619" y="316761"/>
                    </a:cubicBezTo>
                    <a:cubicBezTo>
                      <a:pt x="58619" y="316761"/>
                      <a:pt x="58619" y="316761"/>
                      <a:pt x="58619" y="314328"/>
                    </a:cubicBezTo>
                    <a:lnTo>
                      <a:pt x="55273" y="308853"/>
                    </a:lnTo>
                    <a:cubicBezTo>
                      <a:pt x="55425" y="308366"/>
                      <a:pt x="55425" y="307818"/>
                      <a:pt x="55273" y="307332"/>
                    </a:cubicBezTo>
                    <a:lnTo>
                      <a:pt x="55273" y="307332"/>
                    </a:lnTo>
                    <a:lnTo>
                      <a:pt x="52535" y="302160"/>
                    </a:lnTo>
                    <a:cubicBezTo>
                      <a:pt x="52717" y="301065"/>
                      <a:pt x="52717" y="299909"/>
                      <a:pt x="52535" y="298814"/>
                    </a:cubicBezTo>
                    <a:lnTo>
                      <a:pt x="50710" y="294556"/>
                    </a:lnTo>
                    <a:lnTo>
                      <a:pt x="48884" y="289992"/>
                    </a:lnTo>
                    <a:lnTo>
                      <a:pt x="48884" y="287255"/>
                    </a:lnTo>
                    <a:cubicBezTo>
                      <a:pt x="48033" y="285278"/>
                      <a:pt x="47333" y="283239"/>
                      <a:pt x="46756" y="281171"/>
                    </a:cubicBezTo>
                    <a:lnTo>
                      <a:pt x="46756" y="281171"/>
                    </a:lnTo>
                    <a:cubicBezTo>
                      <a:pt x="41371" y="264654"/>
                      <a:pt x="38299" y="247437"/>
                      <a:pt x="37629" y="230067"/>
                    </a:cubicBezTo>
                    <a:lnTo>
                      <a:pt x="37629" y="221550"/>
                    </a:lnTo>
                    <a:cubicBezTo>
                      <a:pt x="37965" y="204211"/>
                      <a:pt x="40733" y="187024"/>
                      <a:pt x="45843" y="170446"/>
                    </a:cubicBezTo>
                    <a:close/>
                  </a:path>
                </a:pathLst>
              </a:custGeom>
              <a:solidFill>
                <a:srgbClr val="23181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8353931" y="8599934"/>
              <a:ext cx="607340" cy="534544"/>
              <a:chOff x="3775386" y="8124548"/>
              <a:chExt cx="722285" cy="668663"/>
            </a:xfrm>
          </p:grpSpPr>
          <p:sp>
            <p:nvSpPr>
              <p:cNvPr id="59" name="任意多边形: 形状 57"/>
              <p:cNvSpPr/>
              <p:nvPr>
                <p:custDataLst>
                  <p:tags r:id="rId419"/>
                </p:custDataLst>
              </p:nvPr>
            </p:nvSpPr>
            <p:spPr>
              <a:xfrm>
                <a:off x="4105529" y="8222308"/>
                <a:ext cx="392142" cy="536530"/>
              </a:xfrm>
              <a:custGeom>
                <a:avLst/>
                <a:gdLst>
                  <a:gd name="connsiteX0" fmla="*/ 391708 w 392142"/>
                  <a:gd name="connsiteY0" fmla="*/ 126885 h 536530"/>
                  <a:gd name="connsiteX1" fmla="*/ 168431 w 392142"/>
                  <a:gd name="connsiteY1" fmla="*/ 10380 h 536530"/>
                  <a:gd name="connsiteX2" fmla="*/ -90 w 392142"/>
                  <a:gd name="connsiteY2" fmla="*/ 182552 h 536530"/>
                  <a:gd name="connsiteX3" fmla="*/ 195809 w 392142"/>
                  <a:gd name="connsiteY3" fmla="*/ 65135 h 536530"/>
                  <a:gd name="connsiteX4" fmla="*/ 323265 w 392142"/>
                  <a:gd name="connsiteY4" fmla="*/ 186811 h 536530"/>
                  <a:gd name="connsiteX5" fmla="*/ 146226 w 392142"/>
                  <a:gd name="connsiteY5" fmla="*/ 536325 h 536530"/>
                  <a:gd name="connsiteX6" fmla="*/ 391708 w 392142"/>
                  <a:gd name="connsiteY6" fmla="*/ 127798 h 536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2142" h="536530">
                    <a:moveTo>
                      <a:pt x="391708" y="126885"/>
                    </a:moveTo>
                    <a:cubicBezTo>
                      <a:pt x="400225" y="3384"/>
                      <a:pt x="249042" y="-16693"/>
                      <a:pt x="168431" y="10380"/>
                    </a:cubicBezTo>
                    <a:cubicBezTo>
                      <a:pt x="77174" y="40799"/>
                      <a:pt x="32154" y="107721"/>
                      <a:pt x="-90" y="182552"/>
                    </a:cubicBezTo>
                    <a:cubicBezTo>
                      <a:pt x="36383" y="108269"/>
                      <a:pt x="113099" y="62275"/>
                      <a:pt x="195809" y="65135"/>
                    </a:cubicBezTo>
                    <a:cubicBezTo>
                      <a:pt x="262427" y="65135"/>
                      <a:pt x="326611" y="110459"/>
                      <a:pt x="323265" y="186811"/>
                    </a:cubicBezTo>
                    <a:cubicBezTo>
                      <a:pt x="316572" y="338906"/>
                      <a:pt x="146226" y="536325"/>
                      <a:pt x="146226" y="536325"/>
                    </a:cubicBezTo>
                    <a:cubicBezTo>
                      <a:pt x="285666" y="444338"/>
                      <a:pt x="375950" y="294098"/>
                      <a:pt x="391708" y="127798"/>
                    </a:cubicBezTo>
                  </a:path>
                </a:pathLst>
              </a:custGeom>
              <a:solidFill>
                <a:srgbClr val="B0C7D7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0" name="任意多边形: 形状 58"/>
              <p:cNvSpPr/>
              <p:nvPr>
                <p:custDataLst>
                  <p:tags r:id="rId420"/>
                </p:custDataLst>
              </p:nvPr>
            </p:nvSpPr>
            <p:spPr>
              <a:xfrm>
                <a:off x="3775386" y="8124548"/>
                <a:ext cx="594180" cy="668663"/>
              </a:xfrm>
              <a:custGeom>
                <a:avLst/>
                <a:gdLst>
                  <a:gd name="connsiteX0" fmla="*/ 357430 w 594180"/>
                  <a:gd name="connsiteY0" fmla="*/ 83500 h 668663"/>
                  <a:gd name="connsiteX1" fmla="*/ 594090 w 594180"/>
                  <a:gd name="connsiteY1" fmla="*/ 347842 h 668663"/>
                  <a:gd name="connsiteX2" fmla="*/ 429219 w 594180"/>
                  <a:gd name="connsiteY2" fmla="*/ 182970 h 668663"/>
                  <a:gd name="connsiteX3" fmla="*/ 132329 w 594180"/>
                  <a:gd name="connsiteY3" fmla="*/ 126695 h 668663"/>
                  <a:gd name="connsiteX4" fmla="*/ 201076 w 594180"/>
                  <a:gd name="connsiteY4" fmla="*/ 446399 h 668663"/>
                  <a:gd name="connsiteX5" fmla="*/ 415531 w 594180"/>
                  <a:gd name="connsiteY5" fmla="*/ 668459 h 668663"/>
                  <a:gd name="connsiteX6" fmla="*/ 66624 w 594180"/>
                  <a:gd name="connsiteY6" fmla="*/ 341150 h 668663"/>
                  <a:gd name="connsiteX7" fmla="*/ 27992 w 594180"/>
                  <a:gd name="connsiteY7" fmla="*/ 33613 h 668663"/>
                  <a:gd name="connsiteX8" fmla="*/ 357430 w 594180"/>
                  <a:gd name="connsiteY8" fmla="*/ 84413 h 668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4180" h="668663">
                    <a:moveTo>
                      <a:pt x="357430" y="83500"/>
                    </a:moveTo>
                    <a:cubicBezTo>
                      <a:pt x="430436" y="136126"/>
                      <a:pt x="570363" y="262669"/>
                      <a:pt x="594090" y="347842"/>
                    </a:cubicBezTo>
                    <a:cubicBezTo>
                      <a:pt x="546089" y="286365"/>
                      <a:pt x="490696" y="230972"/>
                      <a:pt x="429219" y="182970"/>
                    </a:cubicBezTo>
                    <a:cubicBezTo>
                      <a:pt x="334920" y="110269"/>
                      <a:pt x="202901" y="61295"/>
                      <a:pt x="132329" y="126695"/>
                    </a:cubicBezTo>
                    <a:cubicBezTo>
                      <a:pt x="61757" y="192097"/>
                      <a:pt x="113774" y="332024"/>
                      <a:pt x="201076" y="446399"/>
                    </a:cubicBezTo>
                    <a:cubicBezTo>
                      <a:pt x="264865" y="527497"/>
                      <a:pt x="336715" y="601902"/>
                      <a:pt x="415531" y="668459"/>
                    </a:cubicBezTo>
                    <a:cubicBezTo>
                      <a:pt x="267694" y="598769"/>
                      <a:pt x="145622" y="484211"/>
                      <a:pt x="66624" y="341150"/>
                    </a:cubicBezTo>
                    <a:cubicBezTo>
                      <a:pt x="5786" y="230120"/>
                      <a:pt x="-27067" y="94147"/>
                      <a:pt x="27992" y="33613"/>
                    </a:cubicBezTo>
                    <a:cubicBezTo>
                      <a:pt x="94914" y="-39697"/>
                      <a:pt x="267694" y="19620"/>
                      <a:pt x="357430" y="84413"/>
                    </a:cubicBezTo>
                  </a:path>
                </a:pathLst>
              </a:custGeom>
              <a:solidFill>
                <a:srgbClr val="6096B0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548" name="任意多边形: 形状 59"/>
              <p:cNvSpPr/>
              <p:nvPr>
                <p:custDataLst>
                  <p:tags r:id="rId421"/>
                </p:custDataLst>
              </p:nvPr>
            </p:nvSpPr>
            <p:spPr>
              <a:xfrm>
                <a:off x="4035565" y="8450389"/>
                <a:ext cx="101295" cy="99166"/>
              </a:xfrm>
              <a:custGeom>
                <a:avLst/>
                <a:gdLst>
                  <a:gd name="connsiteX0" fmla="*/ 85996 w 101295"/>
                  <a:gd name="connsiteY0" fmla="*/ 55462 h 99166"/>
                  <a:gd name="connsiteX1" fmla="*/ 84475 w 101295"/>
                  <a:gd name="connsiteY1" fmla="*/ 12571 h 99166"/>
                  <a:gd name="connsiteX2" fmla="*/ 84475 w 101295"/>
                  <a:gd name="connsiteY2" fmla="*/ 12571 h 99166"/>
                  <a:gd name="connsiteX3" fmla="*/ 72003 w 101295"/>
                  <a:gd name="connsiteY3" fmla="*/ 50291 h 99166"/>
                  <a:gd name="connsiteX4" fmla="*/ 54360 w 101295"/>
                  <a:gd name="connsiteY4" fmla="*/ 98353 h 99166"/>
                  <a:gd name="connsiteX5" fmla="*/ 44626 w 101295"/>
                  <a:gd name="connsiteY5" fmla="*/ 98353 h 99166"/>
                  <a:gd name="connsiteX6" fmla="*/ 28504 w 101295"/>
                  <a:gd name="connsiteY6" fmla="*/ 51203 h 99166"/>
                  <a:gd name="connsiteX7" fmla="*/ 16945 w 101295"/>
                  <a:gd name="connsiteY7" fmla="*/ 12571 h 99166"/>
                  <a:gd name="connsiteX8" fmla="*/ 16945 w 101295"/>
                  <a:gd name="connsiteY8" fmla="*/ 12571 h 99166"/>
                  <a:gd name="connsiteX9" fmla="*/ 14816 w 101295"/>
                  <a:gd name="connsiteY9" fmla="*/ 56375 h 99166"/>
                  <a:gd name="connsiteX10" fmla="*/ 12382 w 101295"/>
                  <a:gd name="connsiteY10" fmla="*/ 98961 h 99166"/>
                  <a:gd name="connsiteX11" fmla="*/ -90 w 101295"/>
                  <a:gd name="connsiteY11" fmla="*/ 98961 h 99166"/>
                  <a:gd name="connsiteX12" fmla="*/ 6906 w 101295"/>
                  <a:gd name="connsiteY12" fmla="*/ -205 h 99166"/>
                  <a:gd name="connsiteX13" fmla="*/ 23333 w 101295"/>
                  <a:gd name="connsiteY13" fmla="*/ -205 h 99166"/>
                  <a:gd name="connsiteX14" fmla="*/ 40367 w 101295"/>
                  <a:gd name="connsiteY14" fmla="*/ 47858 h 99166"/>
                  <a:gd name="connsiteX15" fmla="*/ 50102 w 101295"/>
                  <a:gd name="connsiteY15" fmla="*/ 81319 h 99166"/>
                  <a:gd name="connsiteX16" fmla="*/ 50102 w 101295"/>
                  <a:gd name="connsiteY16" fmla="*/ 81319 h 99166"/>
                  <a:gd name="connsiteX17" fmla="*/ 61052 w 101295"/>
                  <a:gd name="connsiteY17" fmla="*/ 47858 h 99166"/>
                  <a:gd name="connsiteX18" fmla="*/ 78391 w 101295"/>
                  <a:gd name="connsiteY18" fmla="*/ -205 h 99166"/>
                  <a:gd name="connsiteX19" fmla="*/ 94817 w 101295"/>
                  <a:gd name="connsiteY19" fmla="*/ -205 h 99166"/>
                  <a:gd name="connsiteX20" fmla="*/ 101206 w 101295"/>
                  <a:gd name="connsiteY20" fmla="*/ 98961 h 99166"/>
                  <a:gd name="connsiteX21" fmla="*/ 88430 w 101295"/>
                  <a:gd name="connsiteY21" fmla="*/ 98961 h 99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1295" h="99166">
                    <a:moveTo>
                      <a:pt x="85996" y="55462"/>
                    </a:moveTo>
                    <a:cubicBezTo>
                      <a:pt x="85996" y="41469"/>
                      <a:pt x="84475" y="25043"/>
                      <a:pt x="84475" y="12571"/>
                    </a:cubicBezTo>
                    <a:lnTo>
                      <a:pt x="84475" y="12571"/>
                    </a:lnTo>
                    <a:cubicBezTo>
                      <a:pt x="80825" y="24131"/>
                      <a:pt x="76870" y="36603"/>
                      <a:pt x="72003" y="50291"/>
                    </a:cubicBezTo>
                    <a:lnTo>
                      <a:pt x="54360" y="98353"/>
                    </a:lnTo>
                    <a:lnTo>
                      <a:pt x="44626" y="98353"/>
                    </a:lnTo>
                    <a:lnTo>
                      <a:pt x="28504" y="51203"/>
                    </a:lnTo>
                    <a:cubicBezTo>
                      <a:pt x="23637" y="36906"/>
                      <a:pt x="19987" y="24131"/>
                      <a:pt x="16945" y="12571"/>
                    </a:cubicBezTo>
                    <a:lnTo>
                      <a:pt x="16945" y="12571"/>
                    </a:lnTo>
                    <a:cubicBezTo>
                      <a:pt x="16945" y="24739"/>
                      <a:pt x="16945" y="41469"/>
                      <a:pt x="14816" y="56375"/>
                    </a:cubicBezTo>
                    <a:lnTo>
                      <a:pt x="12382" y="98961"/>
                    </a:lnTo>
                    <a:lnTo>
                      <a:pt x="-90" y="98961"/>
                    </a:lnTo>
                    <a:lnTo>
                      <a:pt x="6906" y="-205"/>
                    </a:lnTo>
                    <a:lnTo>
                      <a:pt x="23333" y="-205"/>
                    </a:lnTo>
                    <a:lnTo>
                      <a:pt x="40367" y="47858"/>
                    </a:lnTo>
                    <a:cubicBezTo>
                      <a:pt x="44322" y="60025"/>
                      <a:pt x="47668" y="70975"/>
                      <a:pt x="50102" y="81319"/>
                    </a:cubicBezTo>
                    <a:lnTo>
                      <a:pt x="50102" y="81319"/>
                    </a:lnTo>
                    <a:cubicBezTo>
                      <a:pt x="52839" y="71280"/>
                      <a:pt x="56490" y="60330"/>
                      <a:pt x="61052" y="47858"/>
                    </a:cubicBezTo>
                    <a:lnTo>
                      <a:pt x="78391" y="-205"/>
                    </a:lnTo>
                    <a:lnTo>
                      <a:pt x="94817" y="-205"/>
                    </a:lnTo>
                    <a:lnTo>
                      <a:pt x="101206" y="98961"/>
                    </a:lnTo>
                    <a:lnTo>
                      <a:pt x="88430" y="98961"/>
                    </a:lnTo>
                    <a:close/>
                  </a:path>
                </a:pathLst>
              </a:custGeom>
              <a:solidFill>
                <a:srgbClr val="000000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555" name="任意多边形: 形状 60"/>
              <p:cNvSpPr/>
              <p:nvPr>
                <p:custDataLst>
                  <p:tags r:id="rId422"/>
                </p:custDataLst>
              </p:nvPr>
            </p:nvSpPr>
            <p:spPr>
              <a:xfrm>
                <a:off x="4140955" y="8448499"/>
                <a:ext cx="75603" cy="102954"/>
              </a:xfrm>
              <a:custGeom>
                <a:avLst/>
                <a:gdLst>
                  <a:gd name="connsiteX0" fmla="*/ 75209 w 75603"/>
                  <a:gd name="connsiteY0" fmla="*/ 97809 h 102954"/>
                  <a:gd name="connsiteX1" fmla="*/ 49049 w 75603"/>
                  <a:gd name="connsiteY1" fmla="*/ 102676 h 102954"/>
                  <a:gd name="connsiteX2" fmla="*/ -17 w 75603"/>
                  <a:gd name="connsiteY2" fmla="*/ 58813 h 102954"/>
                  <a:gd name="connsiteX3" fmla="*/ 74 w 75603"/>
                  <a:gd name="connsiteY3" fmla="*/ 52181 h 102954"/>
                  <a:gd name="connsiteX4" fmla="*/ 46159 w 75603"/>
                  <a:gd name="connsiteY4" fmla="*/ -110 h 102954"/>
                  <a:gd name="connsiteX5" fmla="*/ 51787 w 75603"/>
                  <a:gd name="connsiteY5" fmla="*/ -140 h 102954"/>
                  <a:gd name="connsiteX6" fmla="*/ 75513 w 75603"/>
                  <a:gd name="connsiteY6" fmla="*/ 4422 h 102954"/>
                  <a:gd name="connsiteX7" fmla="*/ 72167 w 75603"/>
                  <a:gd name="connsiteY7" fmla="*/ 14766 h 102954"/>
                  <a:gd name="connsiteX8" fmla="*/ 52395 w 75603"/>
                  <a:gd name="connsiteY8" fmla="*/ 10507 h 102954"/>
                  <a:gd name="connsiteX9" fmla="*/ 13307 w 75603"/>
                  <a:gd name="connsiteY9" fmla="*/ 45519 h 102954"/>
                  <a:gd name="connsiteX10" fmla="*/ 13459 w 75603"/>
                  <a:gd name="connsiteY10" fmla="*/ 51573 h 102954"/>
                  <a:gd name="connsiteX11" fmla="*/ 45399 w 75603"/>
                  <a:gd name="connsiteY11" fmla="*/ 91574 h 102954"/>
                  <a:gd name="connsiteX12" fmla="*/ 51787 w 75603"/>
                  <a:gd name="connsiteY12" fmla="*/ 91726 h 102954"/>
                  <a:gd name="connsiteX13" fmla="*/ 72776 w 75603"/>
                  <a:gd name="connsiteY13" fmla="*/ 87467 h 10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603" h="102954">
                    <a:moveTo>
                      <a:pt x="75209" y="97809"/>
                    </a:moveTo>
                    <a:cubicBezTo>
                      <a:pt x="66966" y="101338"/>
                      <a:pt x="58023" y="103011"/>
                      <a:pt x="49049" y="102676"/>
                    </a:cubicBezTo>
                    <a:cubicBezTo>
                      <a:pt x="23376" y="104106"/>
                      <a:pt x="1413" y="84486"/>
                      <a:pt x="-17" y="58813"/>
                    </a:cubicBezTo>
                    <a:cubicBezTo>
                      <a:pt x="-139" y="56592"/>
                      <a:pt x="-108" y="54401"/>
                      <a:pt x="74" y="52181"/>
                    </a:cubicBezTo>
                    <a:cubicBezTo>
                      <a:pt x="-1629" y="25016"/>
                      <a:pt x="18995" y="1594"/>
                      <a:pt x="46159" y="-110"/>
                    </a:cubicBezTo>
                    <a:cubicBezTo>
                      <a:pt x="48015" y="-231"/>
                      <a:pt x="49901" y="-231"/>
                      <a:pt x="51787" y="-140"/>
                    </a:cubicBezTo>
                    <a:cubicBezTo>
                      <a:pt x="59939" y="-505"/>
                      <a:pt x="68061" y="1046"/>
                      <a:pt x="75513" y="4422"/>
                    </a:cubicBezTo>
                    <a:lnTo>
                      <a:pt x="72167" y="14766"/>
                    </a:lnTo>
                    <a:cubicBezTo>
                      <a:pt x="65993" y="11815"/>
                      <a:pt x="59240" y="10354"/>
                      <a:pt x="52395" y="10507"/>
                    </a:cubicBezTo>
                    <a:cubicBezTo>
                      <a:pt x="31923" y="9382"/>
                      <a:pt x="14432" y="25047"/>
                      <a:pt x="13307" y="45519"/>
                    </a:cubicBezTo>
                    <a:cubicBezTo>
                      <a:pt x="13185" y="47527"/>
                      <a:pt x="13246" y="49565"/>
                      <a:pt x="13459" y="51573"/>
                    </a:cubicBezTo>
                    <a:cubicBezTo>
                      <a:pt x="11238" y="71436"/>
                      <a:pt x="25535" y="89353"/>
                      <a:pt x="45399" y="91574"/>
                    </a:cubicBezTo>
                    <a:cubicBezTo>
                      <a:pt x="47528" y="91817"/>
                      <a:pt x="49658" y="91877"/>
                      <a:pt x="51787" y="91726"/>
                    </a:cubicBezTo>
                    <a:cubicBezTo>
                      <a:pt x="58996" y="91756"/>
                      <a:pt x="66144" y="90326"/>
                      <a:pt x="72776" y="874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556" name="任意多边形: 形状 61"/>
              <p:cNvSpPr/>
              <p:nvPr>
                <p:custDataLst>
                  <p:tags r:id="rId423"/>
                </p:custDataLst>
              </p:nvPr>
            </p:nvSpPr>
            <p:spPr>
              <a:xfrm>
                <a:off x="4218688" y="8448323"/>
                <a:ext cx="59925" cy="104275"/>
              </a:xfrm>
              <a:custGeom>
                <a:avLst/>
                <a:gdLst>
                  <a:gd name="connsiteX0" fmla="*/ 3256 w 59925"/>
                  <a:gd name="connsiteY0" fmla="*/ 85514 h 104275"/>
                  <a:gd name="connsiteX1" fmla="*/ 26374 w 59925"/>
                  <a:gd name="connsiteY1" fmla="*/ 91902 h 104275"/>
                  <a:gd name="connsiteX2" fmla="*/ 47060 w 59925"/>
                  <a:gd name="connsiteY2" fmla="*/ 75171 h 104275"/>
                  <a:gd name="connsiteX3" fmla="*/ 28200 w 59925"/>
                  <a:gd name="connsiteY3" fmla="*/ 55399 h 104275"/>
                  <a:gd name="connsiteX4" fmla="*/ 2039 w 59925"/>
                  <a:gd name="connsiteY4" fmla="*/ 27110 h 104275"/>
                  <a:gd name="connsiteX5" fmla="*/ 31880 w 59925"/>
                  <a:gd name="connsiteY5" fmla="*/ -176 h 104275"/>
                  <a:gd name="connsiteX6" fmla="*/ 34284 w 59925"/>
                  <a:gd name="connsiteY6" fmla="*/ 36 h 104275"/>
                  <a:gd name="connsiteX7" fmla="*/ 55881 w 59925"/>
                  <a:gd name="connsiteY7" fmla="*/ 4903 h 104275"/>
                  <a:gd name="connsiteX8" fmla="*/ 52535 w 59925"/>
                  <a:gd name="connsiteY8" fmla="*/ 15246 h 104275"/>
                  <a:gd name="connsiteX9" fmla="*/ 33675 w 59925"/>
                  <a:gd name="connsiteY9" fmla="*/ 10683 h 104275"/>
                  <a:gd name="connsiteX10" fmla="*/ 15120 w 59925"/>
                  <a:gd name="connsiteY10" fmla="*/ 25588 h 104275"/>
                  <a:gd name="connsiteX11" fmla="*/ 34588 w 59925"/>
                  <a:gd name="connsiteY11" fmla="*/ 44752 h 104275"/>
                  <a:gd name="connsiteX12" fmla="*/ 59836 w 59925"/>
                  <a:gd name="connsiteY12" fmla="*/ 75171 h 104275"/>
                  <a:gd name="connsiteX13" fmla="*/ 25158 w 59925"/>
                  <a:gd name="connsiteY13" fmla="*/ 104070 h 104275"/>
                  <a:gd name="connsiteX14" fmla="*/ -90 w 59925"/>
                  <a:gd name="connsiteY14" fmla="*/ 97378 h 10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925" h="104275">
                    <a:moveTo>
                      <a:pt x="3256" y="85514"/>
                    </a:moveTo>
                    <a:cubicBezTo>
                      <a:pt x="10252" y="89682"/>
                      <a:pt x="18222" y="91902"/>
                      <a:pt x="26374" y="91902"/>
                    </a:cubicBezTo>
                    <a:cubicBezTo>
                      <a:pt x="39150" y="91902"/>
                      <a:pt x="47060" y="85210"/>
                      <a:pt x="47060" y="75171"/>
                    </a:cubicBezTo>
                    <a:cubicBezTo>
                      <a:pt x="47060" y="65133"/>
                      <a:pt x="41584" y="60571"/>
                      <a:pt x="28200" y="55399"/>
                    </a:cubicBezTo>
                    <a:cubicBezTo>
                      <a:pt x="14815" y="50228"/>
                      <a:pt x="2039" y="40798"/>
                      <a:pt x="2039" y="27110"/>
                    </a:cubicBezTo>
                    <a:cubicBezTo>
                      <a:pt x="2739" y="11322"/>
                      <a:pt x="16124" y="-876"/>
                      <a:pt x="31880" y="-176"/>
                    </a:cubicBezTo>
                    <a:cubicBezTo>
                      <a:pt x="32702" y="-146"/>
                      <a:pt x="33493" y="-55"/>
                      <a:pt x="34284" y="36"/>
                    </a:cubicBezTo>
                    <a:cubicBezTo>
                      <a:pt x="41766" y="-207"/>
                      <a:pt x="49219" y="1466"/>
                      <a:pt x="55881" y="4903"/>
                    </a:cubicBezTo>
                    <a:lnTo>
                      <a:pt x="52535" y="15246"/>
                    </a:lnTo>
                    <a:cubicBezTo>
                      <a:pt x="46755" y="12113"/>
                      <a:pt x="40246" y="10562"/>
                      <a:pt x="33675" y="10683"/>
                    </a:cubicBezTo>
                    <a:cubicBezTo>
                      <a:pt x="20291" y="10683"/>
                      <a:pt x="15120" y="18896"/>
                      <a:pt x="15120" y="25588"/>
                    </a:cubicBezTo>
                    <a:cubicBezTo>
                      <a:pt x="15120" y="32280"/>
                      <a:pt x="21203" y="39582"/>
                      <a:pt x="34588" y="44752"/>
                    </a:cubicBezTo>
                    <a:cubicBezTo>
                      <a:pt x="47972" y="49924"/>
                      <a:pt x="59836" y="59354"/>
                      <a:pt x="59836" y="75171"/>
                    </a:cubicBezTo>
                    <a:cubicBezTo>
                      <a:pt x="59836" y="90990"/>
                      <a:pt x="48885" y="104070"/>
                      <a:pt x="25158" y="104070"/>
                    </a:cubicBezTo>
                    <a:cubicBezTo>
                      <a:pt x="16306" y="104100"/>
                      <a:pt x="7606" y="101788"/>
                      <a:pt x="-90" y="973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</p:grpSp>
        <p:grpSp>
          <p:nvGrpSpPr>
            <p:cNvPr id="557" name="组合 556"/>
            <p:cNvGrpSpPr/>
            <p:nvPr/>
          </p:nvGrpSpPr>
          <p:grpSpPr>
            <a:xfrm>
              <a:off x="12346909" y="8595671"/>
              <a:ext cx="486445" cy="543068"/>
              <a:chOff x="8171338" y="8118822"/>
              <a:chExt cx="578509" cy="679326"/>
            </a:xfrm>
          </p:grpSpPr>
          <p:sp>
            <p:nvSpPr>
              <p:cNvPr id="558" name="任意多边形: 形状 67"/>
              <p:cNvSpPr/>
              <p:nvPr>
                <p:custDataLst>
                  <p:tags r:id="rId410"/>
                </p:custDataLst>
              </p:nvPr>
            </p:nvSpPr>
            <p:spPr>
              <a:xfrm>
                <a:off x="8171338" y="8118822"/>
                <a:ext cx="569748" cy="299627"/>
              </a:xfrm>
              <a:custGeom>
                <a:avLst/>
                <a:gdLst>
                  <a:gd name="connsiteX0" fmla="*/ 0 w 569748"/>
                  <a:gd name="connsiteY0" fmla="*/ 0 h 299627"/>
                  <a:gd name="connsiteX1" fmla="*/ 0 w 569748"/>
                  <a:gd name="connsiteY1" fmla="*/ 70572 h 299627"/>
                  <a:gd name="connsiteX2" fmla="*/ 163655 w 569748"/>
                  <a:gd name="connsiteY2" fmla="*/ 70572 h 299627"/>
                  <a:gd name="connsiteX3" fmla="*/ 405182 w 569748"/>
                  <a:gd name="connsiteY3" fmla="*/ 299628 h 299627"/>
                  <a:gd name="connsiteX4" fmla="*/ 405182 w 569748"/>
                  <a:gd name="connsiteY4" fmla="*/ 70572 h 299627"/>
                  <a:gd name="connsiteX5" fmla="*/ 569749 w 569748"/>
                  <a:gd name="connsiteY5" fmla="*/ 70572 h 299627"/>
                  <a:gd name="connsiteX6" fmla="*/ 569749 w 569748"/>
                  <a:gd name="connsiteY6" fmla="*/ 0 h 299627"/>
                  <a:gd name="connsiteX7" fmla="*/ 0 w 569748"/>
                  <a:gd name="connsiteY7" fmla="*/ 0 h 299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748" h="299627">
                    <a:moveTo>
                      <a:pt x="0" y="0"/>
                    </a:moveTo>
                    <a:lnTo>
                      <a:pt x="0" y="70572"/>
                    </a:lnTo>
                    <a:lnTo>
                      <a:pt x="163655" y="70572"/>
                    </a:lnTo>
                    <a:lnTo>
                      <a:pt x="405182" y="299628"/>
                    </a:lnTo>
                    <a:lnTo>
                      <a:pt x="405182" y="70572"/>
                    </a:lnTo>
                    <a:lnTo>
                      <a:pt x="569749" y="70572"/>
                    </a:lnTo>
                    <a:lnTo>
                      <a:pt x="5697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24C8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559" name="任意多边形: 形状 72"/>
              <p:cNvSpPr/>
              <p:nvPr>
                <p:custDataLst>
                  <p:tags r:id="rId411"/>
                </p:custDataLst>
              </p:nvPr>
            </p:nvSpPr>
            <p:spPr>
              <a:xfrm>
                <a:off x="8171338" y="8371300"/>
                <a:ext cx="569748" cy="310882"/>
              </a:xfrm>
              <a:custGeom>
                <a:avLst/>
                <a:gdLst>
                  <a:gd name="connsiteX0" fmla="*/ 163655 w 569748"/>
                  <a:gd name="connsiteY0" fmla="*/ 0 h 310882"/>
                  <a:gd name="connsiteX1" fmla="*/ 163655 w 569748"/>
                  <a:gd name="connsiteY1" fmla="*/ 234227 h 310882"/>
                  <a:gd name="connsiteX2" fmla="*/ 0 w 569748"/>
                  <a:gd name="connsiteY2" fmla="*/ 234227 h 310882"/>
                  <a:gd name="connsiteX3" fmla="*/ 0 w 569748"/>
                  <a:gd name="connsiteY3" fmla="*/ 310883 h 310882"/>
                  <a:gd name="connsiteX4" fmla="*/ 569749 w 569748"/>
                  <a:gd name="connsiteY4" fmla="*/ 310883 h 310882"/>
                  <a:gd name="connsiteX5" fmla="*/ 569749 w 569748"/>
                  <a:gd name="connsiteY5" fmla="*/ 234227 h 310882"/>
                  <a:gd name="connsiteX6" fmla="*/ 408224 w 569748"/>
                  <a:gd name="connsiteY6" fmla="*/ 234227 h 310882"/>
                  <a:gd name="connsiteX7" fmla="*/ 163655 w 569748"/>
                  <a:gd name="connsiteY7" fmla="*/ 0 h 310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748" h="310882">
                    <a:moveTo>
                      <a:pt x="163655" y="0"/>
                    </a:moveTo>
                    <a:lnTo>
                      <a:pt x="163655" y="234227"/>
                    </a:lnTo>
                    <a:lnTo>
                      <a:pt x="0" y="234227"/>
                    </a:lnTo>
                    <a:lnTo>
                      <a:pt x="0" y="310883"/>
                    </a:lnTo>
                    <a:lnTo>
                      <a:pt x="569749" y="310883"/>
                    </a:lnTo>
                    <a:lnTo>
                      <a:pt x="569749" y="234227"/>
                    </a:lnTo>
                    <a:lnTo>
                      <a:pt x="408224" y="234227"/>
                    </a:lnTo>
                    <a:lnTo>
                      <a:pt x="163655" y="0"/>
                    </a:lnTo>
                    <a:close/>
                  </a:path>
                </a:pathLst>
              </a:custGeom>
              <a:solidFill>
                <a:srgbClr val="124C8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560" name="任意多边形: 形状 81"/>
              <p:cNvSpPr/>
              <p:nvPr>
                <p:custDataLst>
                  <p:tags r:id="rId412"/>
                </p:custDataLst>
              </p:nvPr>
            </p:nvSpPr>
            <p:spPr>
              <a:xfrm>
                <a:off x="8178639" y="8710168"/>
                <a:ext cx="35894" cy="84564"/>
              </a:xfrm>
              <a:custGeom>
                <a:avLst/>
                <a:gdLst>
                  <a:gd name="connsiteX0" fmla="*/ 0 w 35894"/>
                  <a:gd name="connsiteY0" fmla="*/ 84565 h 84564"/>
                  <a:gd name="connsiteX1" fmla="*/ 16731 w 35894"/>
                  <a:gd name="connsiteY1" fmla="*/ 0 h 84564"/>
                  <a:gd name="connsiteX2" fmla="*/ 35894 w 35894"/>
                  <a:gd name="connsiteY2" fmla="*/ 0 h 84564"/>
                  <a:gd name="connsiteX3" fmla="*/ 19164 w 35894"/>
                  <a:gd name="connsiteY3" fmla="*/ 84565 h 84564"/>
                  <a:gd name="connsiteX4" fmla="*/ 0 w 35894"/>
                  <a:gd name="connsiteY4" fmla="*/ 84565 h 84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94" h="84564">
                    <a:moveTo>
                      <a:pt x="0" y="84565"/>
                    </a:moveTo>
                    <a:lnTo>
                      <a:pt x="16731" y="0"/>
                    </a:lnTo>
                    <a:lnTo>
                      <a:pt x="35894" y="0"/>
                    </a:lnTo>
                    <a:lnTo>
                      <a:pt x="19164" y="84565"/>
                    </a:lnTo>
                    <a:lnTo>
                      <a:pt x="0" y="84565"/>
                    </a:lnTo>
                    <a:close/>
                  </a:path>
                </a:pathLst>
              </a:custGeom>
              <a:solidFill>
                <a:srgbClr val="124C8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561" name="任意多边形: 形状 82"/>
              <p:cNvSpPr/>
              <p:nvPr>
                <p:custDataLst>
                  <p:tags r:id="rId413"/>
                </p:custDataLst>
              </p:nvPr>
            </p:nvSpPr>
            <p:spPr>
              <a:xfrm>
                <a:off x="8217575" y="8710168"/>
                <a:ext cx="89432" cy="84564"/>
              </a:xfrm>
              <a:custGeom>
                <a:avLst/>
                <a:gdLst>
                  <a:gd name="connsiteX0" fmla="*/ 0 w 89432"/>
                  <a:gd name="connsiteY0" fmla="*/ 84565 h 84564"/>
                  <a:gd name="connsiteX1" fmla="*/ 18252 w 89432"/>
                  <a:gd name="connsiteY1" fmla="*/ 0 h 84564"/>
                  <a:gd name="connsiteX2" fmla="*/ 37415 w 89432"/>
                  <a:gd name="connsiteY2" fmla="*/ 0 h 84564"/>
                  <a:gd name="connsiteX3" fmla="*/ 60230 w 89432"/>
                  <a:gd name="connsiteY3" fmla="*/ 58405 h 84564"/>
                  <a:gd name="connsiteX4" fmla="*/ 71180 w 89432"/>
                  <a:gd name="connsiteY4" fmla="*/ 0 h 84564"/>
                  <a:gd name="connsiteX5" fmla="*/ 89432 w 89432"/>
                  <a:gd name="connsiteY5" fmla="*/ 0 h 84564"/>
                  <a:gd name="connsiteX6" fmla="*/ 71789 w 89432"/>
                  <a:gd name="connsiteY6" fmla="*/ 84565 h 84564"/>
                  <a:gd name="connsiteX7" fmla="*/ 54450 w 89432"/>
                  <a:gd name="connsiteY7" fmla="*/ 84565 h 84564"/>
                  <a:gd name="connsiteX8" fmla="*/ 29811 w 89432"/>
                  <a:gd name="connsiteY8" fmla="*/ 25856 h 84564"/>
                  <a:gd name="connsiteX9" fmla="*/ 18860 w 89432"/>
                  <a:gd name="connsiteY9" fmla="*/ 84565 h 84564"/>
                  <a:gd name="connsiteX10" fmla="*/ 0 w 89432"/>
                  <a:gd name="connsiteY10" fmla="*/ 84565 h 84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432" h="84564">
                    <a:moveTo>
                      <a:pt x="0" y="84565"/>
                    </a:moveTo>
                    <a:lnTo>
                      <a:pt x="18252" y="0"/>
                    </a:lnTo>
                    <a:lnTo>
                      <a:pt x="37415" y="0"/>
                    </a:lnTo>
                    <a:lnTo>
                      <a:pt x="60230" y="58405"/>
                    </a:lnTo>
                    <a:lnTo>
                      <a:pt x="71180" y="0"/>
                    </a:lnTo>
                    <a:lnTo>
                      <a:pt x="89432" y="0"/>
                    </a:lnTo>
                    <a:lnTo>
                      <a:pt x="71789" y="84565"/>
                    </a:lnTo>
                    <a:lnTo>
                      <a:pt x="54450" y="84565"/>
                    </a:lnTo>
                    <a:lnTo>
                      <a:pt x="29811" y="25856"/>
                    </a:lnTo>
                    <a:lnTo>
                      <a:pt x="18860" y="84565"/>
                    </a:lnTo>
                    <a:lnTo>
                      <a:pt x="0" y="84565"/>
                    </a:lnTo>
                    <a:close/>
                  </a:path>
                </a:pathLst>
              </a:custGeom>
              <a:solidFill>
                <a:srgbClr val="124C8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562" name="任意多边形: 形状 83"/>
              <p:cNvSpPr/>
              <p:nvPr>
                <p:custDataLst>
                  <p:tags r:id="rId414"/>
                </p:custDataLst>
              </p:nvPr>
            </p:nvSpPr>
            <p:spPr>
              <a:xfrm>
                <a:off x="8311570" y="8710168"/>
                <a:ext cx="100991" cy="84564"/>
              </a:xfrm>
              <a:custGeom>
                <a:avLst/>
                <a:gdLst>
                  <a:gd name="connsiteX0" fmla="*/ 0 w 100991"/>
                  <a:gd name="connsiteY0" fmla="*/ 84565 h 84564"/>
                  <a:gd name="connsiteX1" fmla="*/ 17643 w 100991"/>
                  <a:gd name="connsiteY1" fmla="*/ 0 h 84564"/>
                  <a:gd name="connsiteX2" fmla="*/ 43803 w 100991"/>
                  <a:gd name="connsiteY2" fmla="*/ 0 h 84564"/>
                  <a:gd name="connsiteX3" fmla="*/ 45325 w 100991"/>
                  <a:gd name="connsiteY3" fmla="*/ 66314 h 84564"/>
                  <a:gd name="connsiteX4" fmla="*/ 76960 w 100991"/>
                  <a:gd name="connsiteY4" fmla="*/ 0 h 84564"/>
                  <a:gd name="connsiteX5" fmla="*/ 100991 w 100991"/>
                  <a:gd name="connsiteY5" fmla="*/ 0 h 84564"/>
                  <a:gd name="connsiteX6" fmla="*/ 84565 w 100991"/>
                  <a:gd name="connsiteY6" fmla="*/ 84565 h 84564"/>
                  <a:gd name="connsiteX7" fmla="*/ 66618 w 100991"/>
                  <a:gd name="connsiteY7" fmla="*/ 84565 h 84564"/>
                  <a:gd name="connsiteX8" fmla="*/ 81827 w 100991"/>
                  <a:gd name="connsiteY8" fmla="*/ 16426 h 84564"/>
                  <a:gd name="connsiteX9" fmla="*/ 51104 w 100991"/>
                  <a:gd name="connsiteY9" fmla="*/ 84565 h 84564"/>
                  <a:gd name="connsiteX10" fmla="*/ 33765 w 100991"/>
                  <a:gd name="connsiteY10" fmla="*/ 84565 h 84564"/>
                  <a:gd name="connsiteX11" fmla="*/ 30115 w 100991"/>
                  <a:gd name="connsiteY11" fmla="*/ 17339 h 84564"/>
                  <a:gd name="connsiteX12" fmla="*/ 15818 w 100991"/>
                  <a:gd name="connsiteY12" fmla="*/ 84565 h 84564"/>
                  <a:gd name="connsiteX13" fmla="*/ 0 w 100991"/>
                  <a:gd name="connsiteY13" fmla="*/ 84565 h 84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0991" h="84564">
                    <a:moveTo>
                      <a:pt x="0" y="84565"/>
                    </a:moveTo>
                    <a:lnTo>
                      <a:pt x="17643" y="0"/>
                    </a:lnTo>
                    <a:lnTo>
                      <a:pt x="43803" y="0"/>
                    </a:lnTo>
                    <a:lnTo>
                      <a:pt x="45325" y="66314"/>
                    </a:lnTo>
                    <a:lnTo>
                      <a:pt x="76960" y="0"/>
                    </a:lnTo>
                    <a:lnTo>
                      <a:pt x="100991" y="0"/>
                    </a:lnTo>
                    <a:lnTo>
                      <a:pt x="84565" y="84565"/>
                    </a:lnTo>
                    <a:lnTo>
                      <a:pt x="66618" y="84565"/>
                    </a:lnTo>
                    <a:lnTo>
                      <a:pt x="81827" y="16426"/>
                    </a:lnTo>
                    <a:lnTo>
                      <a:pt x="51104" y="84565"/>
                    </a:lnTo>
                    <a:lnTo>
                      <a:pt x="33765" y="84565"/>
                    </a:lnTo>
                    <a:lnTo>
                      <a:pt x="30115" y="17339"/>
                    </a:lnTo>
                    <a:lnTo>
                      <a:pt x="15818" y="84565"/>
                    </a:lnTo>
                    <a:lnTo>
                      <a:pt x="0" y="84565"/>
                    </a:lnTo>
                    <a:close/>
                  </a:path>
                </a:pathLst>
              </a:custGeom>
              <a:solidFill>
                <a:srgbClr val="124C8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563" name="任意多边形: 形状 84"/>
              <p:cNvSpPr/>
              <p:nvPr>
                <p:custDataLst>
                  <p:tags r:id="rId415"/>
                </p:custDataLst>
              </p:nvPr>
            </p:nvSpPr>
            <p:spPr>
              <a:xfrm>
                <a:off x="8420470" y="8710168"/>
                <a:ext cx="83348" cy="84564"/>
              </a:xfrm>
              <a:custGeom>
                <a:avLst/>
                <a:gdLst>
                  <a:gd name="connsiteX0" fmla="*/ 0 w 83348"/>
                  <a:gd name="connsiteY0" fmla="*/ 84565 h 84564"/>
                  <a:gd name="connsiteX1" fmla="*/ 18252 w 83348"/>
                  <a:gd name="connsiteY1" fmla="*/ 0 h 84564"/>
                  <a:gd name="connsiteX2" fmla="*/ 83348 w 83348"/>
                  <a:gd name="connsiteY2" fmla="*/ 0 h 84564"/>
                  <a:gd name="connsiteX3" fmla="*/ 80610 w 83348"/>
                  <a:gd name="connsiteY3" fmla="*/ 14905 h 84564"/>
                  <a:gd name="connsiteX4" fmla="*/ 32549 w 83348"/>
                  <a:gd name="connsiteY4" fmla="*/ 14905 h 84564"/>
                  <a:gd name="connsiteX5" fmla="*/ 28594 w 83348"/>
                  <a:gd name="connsiteY5" fmla="*/ 32853 h 84564"/>
                  <a:gd name="connsiteX6" fmla="*/ 70572 w 83348"/>
                  <a:gd name="connsiteY6" fmla="*/ 32853 h 84564"/>
                  <a:gd name="connsiteX7" fmla="*/ 67530 w 83348"/>
                  <a:gd name="connsiteY7" fmla="*/ 48062 h 84564"/>
                  <a:gd name="connsiteX8" fmla="*/ 25856 w 83348"/>
                  <a:gd name="connsiteY8" fmla="*/ 48062 h 84564"/>
                  <a:gd name="connsiteX9" fmla="*/ 21902 w 83348"/>
                  <a:gd name="connsiteY9" fmla="*/ 69964 h 84564"/>
                  <a:gd name="connsiteX10" fmla="*/ 69051 w 83348"/>
                  <a:gd name="connsiteY10" fmla="*/ 69964 h 84564"/>
                  <a:gd name="connsiteX11" fmla="*/ 66314 w 83348"/>
                  <a:gd name="connsiteY11" fmla="*/ 84565 h 84564"/>
                  <a:gd name="connsiteX12" fmla="*/ 0 w 83348"/>
                  <a:gd name="connsiteY12" fmla="*/ 84565 h 84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3348" h="84564">
                    <a:moveTo>
                      <a:pt x="0" y="84565"/>
                    </a:moveTo>
                    <a:lnTo>
                      <a:pt x="18252" y="0"/>
                    </a:lnTo>
                    <a:lnTo>
                      <a:pt x="83348" y="0"/>
                    </a:lnTo>
                    <a:lnTo>
                      <a:pt x="80610" y="14905"/>
                    </a:lnTo>
                    <a:lnTo>
                      <a:pt x="32549" y="14905"/>
                    </a:lnTo>
                    <a:lnTo>
                      <a:pt x="28594" y="32853"/>
                    </a:lnTo>
                    <a:lnTo>
                      <a:pt x="70572" y="32853"/>
                    </a:lnTo>
                    <a:lnTo>
                      <a:pt x="67530" y="48062"/>
                    </a:lnTo>
                    <a:lnTo>
                      <a:pt x="25856" y="48062"/>
                    </a:lnTo>
                    <a:lnTo>
                      <a:pt x="21902" y="69964"/>
                    </a:lnTo>
                    <a:lnTo>
                      <a:pt x="69051" y="69964"/>
                    </a:lnTo>
                    <a:lnTo>
                      <a:pt x="66314" y="84565"/>
                    </a:lnTo>
                    <a:lnTo>
                      <a:pt x="0" y="84565"/>
                    </a:lnTo>
                    <a:close/>
                  </a:path>
                </a:pathLst>
              </a:custGeom>
              <a:solidFill>
                <a:srgbClr val="124C8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564" name="任意多边形: 形状 85"/>
              <p:cNvSpPr/>
              <p:nvPr>
                <p:custDataLst>
                  <p:tags r:id="rId416"/>
                </p:custDataLst>
              </p:nvPr>
            </p:nvSpPr>
            <p:spPr>
              <a:xfrm>
                <a:off x="8506252" y="8710168"/>
                <a:ext cx="75134" cy="84564"/>
              </a:xfrm>
              <a:custGeom>
                <a:avLst/>
                <a:gdLst>
                  <a:gd name="connsiteX0" fmla="*/ 12471 w 75134"/>
                  <a:gd name="connsiteY0" fmla="*/ 84565 h 84564"/>
                  <a:gd name="connsiteX1" fmla="*/ 27377 w 75134"/>
                  <a:gd name="connsiteY1" fmla="*/ 14905 h 84564"/>
                  <a:gd name="connsiteX2" fmla="*/ 0 w 75134"/>
                  <a:gd name="connsiteY2" fmla="*/ 14905 h 84564"/>
                  <a:gd name="connsiteX3" fmla="*/ 2738 w 75134"/>
                  <a:gd name="connsiteY3" fmla="*/ 0 h 84564"/>
                  <a:gd name="connsiteX4" fmla="*/ 75135 w 75134"/>
                  <a:gd name="connsiteY4" fmla="*/ 0 h 84564"/>
                  <a:gd name="connsiteX5" fmla="*/ 72093 w 75134"/>
                  <a:gd name="connsiteY5" fmla="*/ 14905 h 84564"/>
                  <a:gd name="connsiteX6" fmla="*/ 44716 w 75134"/>
                  <a:gd name="connsiteY6" fmla="*/ 14905 h 84564"/>
                  <a:gd name="connsiteX7" fmla="*/ 29811 w 75134"/>
                  <a:gd name="connsiteY7" fmla="*/ 84565 h 84564"/>
                  <a:gd name="connsiteX8" fmla="*/ 12471 w 75134"/>
                  <a:gd name="connsiteY8" fmla="*/ 84565 h 84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134" h="84564">
                    <a:moveTo>
                      <a:pt x="12471" y="84565"/>
                    </a:moveTo>
                    <a:lnTo>
                      <a:pt x="27377" y="14905"/>
                    </a:lnTo>
                    <a:lnTo>
                      <a:pt x="0" y="14905"/>
                    </a:lnTo>
                    <a:lnTo>
                      <a:pt x="2738" y="0"/>
                    </a:lnTo>
                    <a:lnTo>
                      <a:pt x="75135" y="0"/>
                    </a:lnTo>
                    <a:lnTo>
                      <a:pt x="72093" y="14905"/>
                    </a:lnTo>
                    <a:lnTo>
                      <a:pt x="44716" y="14905"/>
                    </a:lnTo>
                    <a:lnTo>
                      <a:pt x="29811" y="84565"/>
                    </a:lnTo>
                    <a:lnTo>
                      <a:pt x="12471" y="84565"/>
                    </a:lnTo>
                    <a:close/>
                  </a:path>
                </a:pathLst>
              </a:custGeom>
              <a:solidFill>
                <a:srgbClr val="124C8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568" name="任意多边形: 形状 86"/>
              <p:cNvSpPr/>
              <p:nvPr>
                <p:custDataLst>
                  <p:tags r:id="rId417"/>
                </p:custDataLst>
              </p:nvPr>
            </p:nvSpPr>
            <p:spPr>
              <a:xfrm>
                <a:off x="8568307" y="8710498"/>
                <a:ext cx="85362" cy="84842"/>
              </a:xfrm>
              <a:custGeom>
                <a:avLst/>
                <a:gdLst>
                  <a:gd name="connsiteX0" fmla="*/ 73220 w 85362"/>
                  <a:gd name="connsiteY0" fmla="*/ 78859 h 84842"/>
                  <a:gd name="connsiteX1" fmla="*/ 75350 w 85362"/>
                  <a:gd name="connsiteY1" fmla="*/ 81900 h 84842"/>
                  <a:gd name="connsiteX2" fmla="*/ 75350 w 85362"/>
                  <a:gd name="connsiteY2" fmla="*/ 84030 h 84842"/>
                  <a:gd name="connsiteX3" fmla="*/ 54360 w 85362"/>
                  <a:gd name="connsiteY3" fmla="*/ 84030 h 84842"/>
                  <a:gd name="connsiteX4" fmla="*/ 56185 w 85362"/>
                  <a:gd name="connsiteY4" fmla="*/ 71254 h 84842"/>
                  <a:gd name="connsiteX5" fmla="*/ 56185 w 85362"/>
                  <a:gd name="connsiteY5" fmla="*/ 60911 h 84842"/>
                  <a:gd name="connsiteX6" fmla="*/ 53143 w 85362"/>
                  <a:gd name="connsiteY6" fmla="*/ 52090 h 84842"/>
                  <a:gd name="connsiteX7" fmla="*/ 39455 w 85362"/>
                  <a:gd name="connsiteY7" fmla="*/ 52090 h 84842"/>
                  <a:gd name="connsiteX8" fmla="*/ 24854 w 85362"/>
                  <a:gd name="connsiteY8" fmla="*/ 52090 h 84842"/>
                  <a:gd name="connsiteX9" fmla="*/ 18770 w 85362"/>
                  <a:gd name="connsiteY9" fmla="*/ 84638 h 84842"/>
                  <a:gd name="connsiteX10" fmla="*/ -90 w 85362"/>
                  <a:gd name="connsiteY10" fmla="*/ 84638 h 84842"/>
                  <a:gd name="connsiteX11" fmla="*/ 19074 w 85362"/>
                  <a:gd name="connsiteY11" fmla="*/ 73 h 84842"/>
                  <a:gd name="connsiteX12" fmla="*/ 49493 w 85362"/>
                  <a:gd name="connsiteY12" fmla="*/ 73 h 84842"/>
                  <a:gd name="connsiteX13" fmla="*/ 79912 w 85362"/>
                  <a:gd name="connsiteY13" fmla="*/ 5852 h 84842"/>
                  <a:gd name="connsiteX14" fmla="*/ 85084 w 85362"/>
                  <a:gd name="connsiteY14" fmla="*/ 23496 h 84842"/>
                  <a:gd name="connsiteX15" fmla="*/ 79000 w 85362"/>
                  <a:gd name="connsiteY15" fmla="*/ 37184 h 84842"/>
                  <a:gd name="connsiteX16" fmla="*/ 66832 w 85362"/>
                  <a:gd name="connsiteY16" fmla="*/ 44485 h 84842"/>
                  <a:gd name="connsiteX17" fmla="*/ 73525 w 85362"/>
                  <a:gd name="connsiteY17" fmla="*/ 49960 h 84842"/>
                  <a:gd name="connsiteX18" fmla="*/ 73525 w 85362"/>
                  <a:gd name="connsiteY18" fmla="*/ 59390 h 84842"/>
                  <a:gd name="connsiteX19" fmla="*/ 70178 w 85362"/>
                  <a:gd name="connsiteY19" fmla="*/ 79467 h 84842"/>
                  <a:gd name="connsiteX20" fmla="*/ 25766 w 85362"/>
                  <a:gd name="connsiteY20" fmla="*/ 37793 h 84842"/>
                  <a:gd name="connsiteX21" fmla="*/ 43714 w 85362"/>
                  <a:gd name="connsiteY21" fmla="*/ 37793 h 84842"/>
                  <a:gd name="connsiteX22" fmla="*/ 60445 w 85362"/>
                  <a:gd name="connsiteY22" fmla="*/ 34446 h 84842"/>
                  <a:gd name="connsiteX23" fmla="*/ 64703 w 85362"/>
                  <a:gd name="connsiteY23" fmla="*/ 24408 h 84842"/>
                  <a:gd name="connsiteX24" fmla="*/ 61357 w 85362"/>
                  <a:gd name="connsiteY24" fmla="*/ 17107 h 84842"/>
                  <a:gd name="connsiteX25" fmla="*/ 47364 w 85362"/>
                  <a:gd name="connsiteY25" fmla="*/ 14979 h 84842"/>
                  <a:gd name="connsiteX26" fmla="*/ 30026 w 85362"/>
                  <a:gd name="connsiteY26" fmla="*/ 14979 h 8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5362" h="84842">
                    <a:moveTo>
                      <a:pt x="73220" y="78859"/>
                    </a:moveTo>
                    <a:cubicBezTo>
                      <a:pt x="73433" y="80136"/>
                      <a:pt x="74224" y="81261"/>
                      <a:pt x="75350" y="81900"/>
                    </a:cubicBezTo>
                    <a:lnTo>
                      <a:pt x="75350" y="84030"/>
                    </a:lnTo>
                    <a:lnTo>
                      <a:pt x="54360" y="84030"/>
                    </a:lnTo>
                    <a:cubicBezTo>
                      <a:pt x="54360" y="84030"/>
                      <a:pt x="54360" y="73992"/>
                      <a:pt x="56185" y="71254"/>
                    </a:cubicBezTo>
                    <a:cubicBezTo>
                      <a:pt x="58011" y="68516"/>
                      <a:pt x="56185" y="63649"/>
                      <a:pt x="56185" y="60911"/>
                    </a:cubicBezTo>
                    <a:cubicBezTo>
                      <a:pt x="56185" y="58173"/>
                      <a:pt x="56185" y="53915"/>
                      <a:pt x="53143" y="52090"/>
                    </a:cubicBezTo>
                    <a:cubicBezTo>
                      <a:pt x="48611" y="51359"/>
                      <a:pt x="43987" y="51359"/>
                      <a:pt x="39455" y="52090"/>
                    </a:cubicBezTo>
                    <a:lnTo>
                      <a:pt x="24854" y="52090"/>
                    </a:lnTo>
                    <a:lnTo>
                      <a:pt x="18770" y="84638"/>
                    </a:lnTo>
                    <a:lnTo>
                      <a:pt x="-90" y="84638"/>
                    </a:lnTo>
                    <a:lnTo>
                      <a:pt x="19074" y="73"/>
                    </a:lnTo>
                    <a:lnTo>
                      <a:pt x="49493" y="73"/>
                    </a:lnTo>
                    <a:cubicBezTo>
                      <a:pt x="59988" y="-991"/>
                      <a:pt x="70544" y="1016"/>
                      <a:pt x="79912" y="5852"/>
                    </a:cubicBezTo>
                    <a:cubicBezTo>
                      <a:pt x="84019" y="10750"/>
                      <a:pt x="85905" y="17138"/>
                      <a:pt x="85084" y="23496"/>
                    </a:cubicBezTo>
                    <a:cubicBezTo>
                      <a:pt x="84992" y="28697"/>
                      <a:pt x="82802" y="33626"/>
                      <a:pt x="79000" y="37184"/>
                    </a:cubicBezTo>
                    <a:cubicBezTo>
                      <a:pt x="75745" y="40743"/>
                      <a:pt x="71517" y="43299"/>
                      <a:pt x="66832" y="44485"/>
                    </a:cubicBezTo>
                    <a:cubicBezTo>
                      <a:pt x="69661" y="45427"/>
                      <a:pt x="72034" y="47375"/>
                      <a:pt x="73525" y="49960"/>
                    </a:cubicBezTo>
                    <a:cubicBezTo>
                      <a:pt x="74559" y="53032"/>
                      <a:pt x="74559" y="56317"/>
                      <a:pt x="73525" y="59390"/>
                    </a:cubicBezTo>
                    <a:cubicBezTo>
                      <a:pt x="71821" y="65961"/>
                      <a:pt x="70695" y="72684"/>
                      <a:pt x="70178" y="79467"/>
                    </a:cubicBezTo>
                    <a:moveTo>
                      <a:pt x="25766" y="37793"/>
                    </a:moveTo>
                    <a:lnTo>
                      <a:pt x="43714" y="37793"/>
                    </a:lnTo>
                    <a:cubicBezTo>
                      <a:pt x="49493" y="38127"/>
                      <a:pt x="55242" y="37002"/>
                      <a:pt x="60445" y="34446"/>
                    </a:cubicBezTo>
                    <a:cubicBezTo>
                      <a:pt x="63304" y="31892"/>
                      <a:pt x="64855" y="28211"/>
                      <a:pt x="64703" y="24408"/>
                    </a:cubicBezTo>
                    <a:cubicBezTo>
                      <a:pt x="65007" y="21549"/>
                      <a:pt x="63730" y="18750"/>
                      <a:pt x="61357" y="17107"/>
                    </a:cubicBezTo>
                    <a:cubicBezTo>
                      <a:pt x="56885" y="15434"/>
                      <a:pt x="52140" y="14705"/>
                      <a:pt x="47364" y="14979"/>
                    </a:cubicBezTo>
                    <a:lnTo>
                      <a:pt x="30026" y="14979"/>
                    </a:lnTo>
                    <a:close/>
                  </a:path>
                </a:pathLst>
              </a:custGeom>
              <a:solidFill>
                <a:srgbClr val="124C8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571" name="任意多边形: 形状 87"/>
              <p:cNvSpPr/>
              <p:nvPr>
                <p:custDataLst>
                  <p:tags r:id="rId418"/>
                </p:custDataLst>
              </p:nvPr>
            </p:nvSpPr>
            <p:spPr>
              <a:xfrm>
                <a:off x="8662844" y="8709170"/>
                <a:ext cx="87003" cy="88978"/>
              </a:xfrm>
              <a:custGeom>
                <a:avLst/>
                <a:gdLst>
                  <a:gd name="connsiteX0" fmla="*/ 51992 w 87003"/>
                  <a:gd name="connsiteY0" fmla="*/ -120 h 88978"/>
                  <a:gd name="connsiteX1" fmla="*/ 3931 w 87003"/>
                  <a:gd name="connsiteY1" fmla="*/ 35471 h 88978"/>
                  <a:gd name="connsiteX2" fmla="*/ 60205 w 87003"/>
                  <a:gd name="connsiteY2" fmla="*/ 81403 h 88978"/>
                  <a:gd name="connsiteX3" fmla="*/ 51992 w 87003"/>
                  <a:gd name="connsiteY3" fmla="*/ -120 h 88978"/>
                  <a:gd name="connsiteX4" fmla="*/ 21573 w 87003"/>
                  <a:gd name="connsiteY4" fmla="*/ 38208 h 88978"/>
                  <a:gd name="connsiteX5" fmla="*/ 68723 w 87003"/>
                  <a:gd name="connsiteY5" fmla="*/ 26953 h 88978"/>
                  <a:gd name="connsiteX6" fmla="*/ 21573 w 87003"/>
                  <a:gd name="connsiteY6" fmla="*/ 38208 h 8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003" h="88978">
                    <a:moveTo>
                      <a:pt x="51992" y="-120"/>
                    </a:moveTo>
                    <a:cubicBezTo>
                      <a:pt x="29938" y="63"/>
                      <a:pt x="10531" y="14420"/>
                      <a:pt x="3931" y="35471"/>
                    </a:cubicBezTo>
                    <a:cubicBezTo>
                      <a:pt x="-11583" y="76840"/>
                      <a:pt x="20053" y="102088"/>
                      <a:pt x="60205" y="81403"/>
                    </a:cubicBezTo>
                    <a:cubicBezTo>
                      <a:pt x="94883" y="61326"/>
                      <a:pt x="99446" y="-2858"/>
                      <a:pt x="51992" y="-120"/>
                    </a:cubicBezTo>
                    <a:moveTo>
                      <a:pt x="21573" y="38208"/>
                    </a:moveTo>
                    <a:cubicBezTo>
                      <a:pt x="26745" y="16002"/>
                      <a:pt x="60205" y="2313"/>
                      <a:pt x="68723" y="26953"/>
                    </a:cubicBezTo>
                    <a:cubicBezTo>
                      <a:pt x="77849" y="75928"/>
                      <a:pt x="5756" y="96612"/>
                      <a:pt x="21573" y="38208"/>
                    </a:cubicBezTo>
                  </a:path>
                </a:pathLst>
              </a:custGeom>
              <a:solidFill>
                <a:srgbClr val="124C8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</p:grpSp>
        <p:grpSp>
          <p:nvGrpSpPr>
            <p:cNvPr id="655" name="组合 654"/>
            <p:cNvGrpSpPr/>
            <p:nvPr/>
          </p:nvGrpSpPr>
          <p:grpSpPr>
            <a:xfrm>
              <a:off x="9250960" y="8516667"/>
              <a:ext cx="569368" cy="701078"/>
              <a:chOff x="4737333" y="8020264"/>
              <a:chExt cx="677127" cy="876981"/>
            </a:xfrm>
          </p:grpSpPr>
          <p:sp>
            <p:nvSpPr>
              <p:cNvPr id="664" name="任意多边形: 形状 176"/>
              <p:cNvSpPr/>
              <p:nvPr>
                <p:custDataLst>
                  <p:tags r:id="rId404"/>
                </p:custDataLst>
              </p:nvPr>
            </p:nvSpPr>
            <p:spPr>
              <a:xfrm>
                <a:off x="4807905" y="8760664"/>
                <a:ext cx="176734" cy="136581"/>
              </a:xfrm>
              <a:custGeom>
                <a:avLst/>
                <a:gdLst>
                  <a:gd name="connsiteX0" fmla="*/ 96643 w 176734"/>
                  <a:gd name="connsiteY0" fmla="*/ -205 h 136581"/>
                  <a:gd name="connsiteX1" fmla="*/ 130408 w 176734"/>
                  <a:gd name="connsiteY1" fmla="*/ 108999 h 136581"/>
                  <a:gd name="connsiteX2" fmla="*/ 160827 w 176734"/>
                  <a:gd name="connsiteY2" fmla="*/ -205 h 136581"/>
                  <a:gd name="connsiteX3" fmla="*/ 176645 w 176734"/>
                  <a:gd name="connsiteY3" fmla="*/ -205 h 136581"/>
                  <a:gd name="connsiteX4" fmla="*/ 134971 w 176734"/>
                  <a:gd name="connsiteY4" fmla="*/ 136376 h 136581"/>
                  <a:gd name="connsiteX5" fmla="*/ 121586 w 176734"/>
                  <a:gd name="connsiteY5" fmla="*/ 136376 h 136581"/>
                  <a:gd name="connsiteX6" fmla="*/ 88126 w 176734"/>
                  <a:gd name="connsiteY6" fmla="*/ 30519 h 136581"/>
                  <a:gd name="connsiteX7" fmla="*/ 56185 w 176734"/>
                  <a:gd name="connsiteY7" fmla="*/ 136376 h 136581"/>
                  <a:gd name="connsiteX8" fmla="*/ 43714 w 176734"/>
                  <a:gd name="connsiteY8" fmla="*/ 136376 h 136581"/>
                  <a:gd name="connsiteX9" fmla="*/ -90 w 176734"/>
                  <a:gd name="connsiteY9" fmla="*/ -205 h 136581"/>
                  <a:gd name="connsiteX10" fmla="*/ 17553 w 176734"/>
                  <a:gd name="connsiteY10" fmla="*/ -205 h 136581"/>
                  <a:gd name="connsiteX11" fmla="*/ 51014 w 176734"/>
                  <a:gd name="connsiteY11" fmla="*/ 108999 h 136581"/>
                  <a:gd name="connsiteX12" fmla="*/ 81433 w 176734"/>
                  <a:gd name="connsiteY12" fmla="*/ -205 h 136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6734" h="136581">
                    <a:moveTo>
                      <a:pt x="96643" y="-205"/>
                    </a:moveTo>
                    <a:lnTo>
                      <a:pt x="130408" y="108999"/>
                    </a:lnTo>
                    <a:lnTo>
                      <a:pt x="160827" y="-205"/>
                    </a:lnTo>
                    <a:lnTo>
                      <a:pt x="176645" y="-205"/>
                    </a:lnTo>
                    <a:lnTo>
                      <a:pt x="134971" y="136376"/>
                    </a:lnTo>
                    <a:lnTo>
                      <a:pt x="121586" y="136376"/>
                    </a:lnTo>
                    <a:lnTo>
                      <a:pt x="88126" y="30519"/>
                    </a:lnTo>
                    <a:lnTo>
                      <a:pt x="56185" y="136376"/>
                    </a:lnTo>
                    <a:lnTo>
                      <a:pt x="43714" y="136376"/>
                    </a:lnTo>
                    <a:lnTo>
                      <a:pt x="-90" y="-205"/>
                    </a:lnTo>
                    <a:lnTo>
                      <a:pt x="17553" y="-205"/>
                    </a:lnTo>
                    <a:lnTo>
                      <a:pt x="51014" y="108999"/>
                    </a:lnTo>
                    <a:lnTo>
                      <a:pt x="81433" y="-205"/>
                    </a:lnTo>
                    <a:close/>
                  </a:path>
                </a:pathLst>
              </a:custGeom>
              <a:solidFill>
                <a:srgbClr val="23181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65" name="任意多边形: 形状 177"/>
              <p:cNvSpPr/>
              <p:nvPr>
                <p:custDataLst>
                  <p:tags r:id="rId405"/>
                </p:custDataLst>
              </p:nvPr>
            </p:nvSpPr>
            <p:spPr>
              <a:xfrm>
                <a:off x="5003804" y="8760664"/>
                <a:ext cx="84260" cy="136581"/>
              </a:xfrm>
              <a:custGeom>
                <a:avLst/>
                <a:gdLst>
                  <a:gd name="connsiteX0" fmla="*/ 75958 w 84260"/>
                  <a:gd name="connsiteY0" fmla="*/ 73105 h 136581"/>
                  <a:gd name="connsiteX1" fmla="*/ 15120 w 84260"/>
                  <a:gd name="connsiteY1" fmla="*/ 73105 h 136581"/>
                  <a:gd name="connsiteX2" fmla="*/ 15120 w 84260"/>
                  <a:gd name="connsiteY2" fmla="*/ 121776 h 136581"/>
                  <a:gd name="connsiteX3" fmla="*/ 84171 w 84260"/>
                  <a:gd name="connsiteY3" fmla="*/ 121776 h 136581"/>
                  <a:gd name="connsiteX4" fmla="*/ 84171 w 84260"/>
                  <a:gd name="connsiteY4" fmla="*/ 136376 h 136581"/>
                  <a:gd name="connsiteX5" fmla="*/ -90 w 84260"/>
                  <a:gd name="connsiteY5" fmla="*/ 136376 h 136581"/>
                  <a:gd name="connsiteX6" fmla="*/ -90 w 84260"/>
                  <a:gd name="connsiteY6" fmla="*/ -205 h 136581"/>
                  <a:gd name="connsiteX7" fmla="*/ 83562 w 84260"/>
                  <a:gd name="connsiteY7" fmla="*/ -205 h 136581"/>
                  <a:gd name="connsiteX8" fmla="*/ 83562 w 84260"/>
                  <a:gd name="connsiteY8" fmla="*/ 14396 h 136581"/>
                  <a:gd name="connsiteX9" fmla="*/ 16641 w 84260"/>
                  <a:gd name="connsiteY9" fmla="*/ 14396 h 136581"/>
                  <a:gd name="connsiteX10" fmla="*/ 16641 w 84260"/>
                  <a:gd name="connsiteY10" fmla="*/ 58504 h 136581"/>
                  <a:gd name="connsiteX11" fmla="*/ 77479 w 84260"/>
                  <a:gd name="connsiteY11" fmla="*/ 58504 h 136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260" h="136581">
                    <a:moveTo>
                      <a:pt x="75958" y="73105"/>
                    </a:moveTo>
                    <a:lnTo>
                      <a:pt x="15120" y="73105"/>
                    </a:lnTo>
                    <a:lnTo>
                      <a:pt x="15120" y="121776"/>
                    </a:lnTo>
                    <a:lnTo>
                      <a:pt x="84171" y="121776"/>
                    </a:lnTo>
                    <a:lnTo>
                      <a:pt x="84171" y="136376"/>
                    </a:lnTo>
                    <a:lnTo>
                      <a:pt x="-90" y="136376"/>
                    </a:lnTo>
                    <a:lnTo>
                      <a:pt x="-90" y="-205"/>
                    </a:lnTo>
                    <a:lnTo>
                      <a:pt x="83562" y="-205"/>
                    </a:lnTo>
                    <a:lnTo>
                      <a:pt x="83562" y="14396"/>
                    </a:lnTo>
                    <a:lnTo>
                      <a:pt x="16641" y="14396"/>
                    </a:lnTo>
                    <a:lnTo>
                      <a:pt x="16641" y="58504"/>
                    </a:lnTo>
                    <a:lnTo>
                      <a:pt x="77479" y="58504"/>
                    </a:lnTo>
                    <a:close/>
                  </a:path>
                </a:pathLst>
              </a:custGeom>
              <a:solidFill>
                <a:srgbClr val="23181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66" name="任意多边形: 形状 178"/>
              <p:cNvSpPr/>
              <p:nvPr>
                <p:custDataLst>
                  <p:tags r:id="rId406"/>
                </p:custDataLst>
              </p:nvPr>
            </p:nvSpPr>
            <p:spPr>
              <a:xfrm>
                <a:off x="5113312" y="8760664"/>
                <a:ext cx="85781" cy="136581"/>
              </a:xfrm>
              <a:custGeom>
                <a:avLst/>
                <a:gdLst>
                  <a:gd name="connsiteX0" fmla="*/ 77478 w 85781"/>
                  <a:gd name="connsiteY0" fmla="*/ 73105 h 136581"/>
                  <a:gd name="connsiteX1" fmla="*/ 16640 w 85781"/>
                  <a:gd name="connsiteY1" fmla="*/ 73105 h 136581"/>
                  <a:gd name="connsiteX2" fmla="*/ 16640 w 85781"/>
                  <a:gd name="connsiteY2" fmla="*/ 121776 h 136581"/>
                  <a:gd name="connsiteX3" fmla="*/ 85692 w 85781"/>
                  <a:gd name="connsiteY3" fmla="*/ 121776 h 136581"/>
                  <a:gd name="connsiteX4" fmla="*/ 85692 w 85781"/>
                  <a:gd name="connsiteY4" fmla="*/ 136376 h 136581"/>
                  <a:gd name="connsiteX5" fmla="*/ -90 w 85781"/>
                  <a:gd name="connsiteY5" fmla="*/ 136376 h 136581"/>
                  <a:gd name="connsiteX6" fmla="*/ -90 w 85781"/>
                  <a:gd name="connsiteY6" fmla="*/ -205 h 136581"/>
                  <a:gd name="connsiteX7" fmla="*/ 83866 w 85781"/>
                  <a:gd name="connsiteY7" fmla="*/ -205 h 136581"/>
                  <a:gd name="connsiteX8" fmla="*/ 83866 w 85781"/>
                  <a:gd name="connsiteY8" fmla="*/ 14396 h 136581"/>
                  <a:gd name="connsiteX9" fmla="*/ 16640 w 85781"/>
                  <a:gd name="connsiteY9" fmla="*/ 14396 h 136581"/>
                  <a:gd name="connsiteX10" fmla="*/ 16640 w 85781"/>
                  <a:gd name="connsiteY10" fmla="*/ 58504 h 136581"/>
                  <a:gd name="connsiteX11" fmla="*/ 77478 w 85781"/>
                  <a:gd name="connsiteY11" fmla="*/ 58504 h 136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5781" h="136581">
                    <a:moveTo>
                      <a:pt x="77478" y="73105"/>
                    </a:moveTo>
                    <a:lnTo>
                      <a:pt x="16640" y="73105"/>
                    </a:lnTo>
                    <a:lnTo>
                      <a:pt x="16640" y="121776"/>
                    </a:lnTo>
                    <a:lnTo>
                      <a:pt x="85692" y="121776"/>
                    </a:lnTo>
                    <a:lnTo>
                      <a:pt x="85692" y="136376"/>
                    </a:lnTo>
                    <a:lnTo>
                      <a:pt x="-90" y="136376"/>
                    </a:lnTo>
                    <a:lnTo>
                      <a:pt x="-90" y="-205"/>
                    </a:lnTo>
                    <a:lnTo>
                      <a:pt x="83866" y="-205"/>
                    </a:lnTo>
                    <a:lnTo>
                      <a:pt x="83866" y="14396"/>
                    </a:lnTo>
                    <a:lnTo>
                      <a:pt x="16640" y="14396"/>
                    </a:lnTo>
                    <a:lnTo>
                      <a:pt x="16640" y="58504"/>
                    </a:lnTo>
                    <a:lnTo>
                      <a:pt x="77478" y="58504"/>
                    </a:lnTo>
                    <a:close/>
                  </a:path>
                </a:pathLst>
              </a:custGeom>
              <a:solidFill>
                <a:srgbClr val="23181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67" name="任意多边形: 形状 179"/>
              <p:cNvSpPr/>
              <p:nvPr>
                <p:custDataLst>
                  <p:tags r:id="rId407"/>
                </p:custDataLst>
              </p:nvPr>
            </p:nvSpPr>
            <p:spPr>
              <a:xfrm>
                <a:off x="5224950" y="8760664"/>
                <a:ext cx="85781" cy="136581"/>
              </a:xfrm>
              <a:custGeom>
                <a:avLst/>
                <a:gdLst>
                  <a:gd name="connsiteX0" fmla="*/ 77174 w 85781"/>
                  <a:gd name="connsiteY0" fmla="*/ 73105 h 136581"/>
                  <a:gd name="connsiteX1" fmla="*/ 16336 w 85781"/>
                  <a:gd name="connsiteY1" fmla="*/ 73105 h 136581"/>
                  <a:gd name="connsiteX2" fmla="*/ 16336 w 85781"/>
                  <a:gd name="connsiteY2" fmla="*/ 121776 h 136581"/>
                  <a:gd name="connsiteX3" fmla="*/ 85692 w 85781"/>
                  <a:gd name="connsiteY3" fmla="*/ 121776 h 136581"/>
                  <a:gd name="connsiteX4" fmla="*/ 85692 w 85781"/>
                  <a:gd name="connsiteY4" fmla="*/ 136376 h 136581"/>
                  <a:gd name="connsiteX5" fmla="*/ -90 w 85781"/>
                  <a:gd name="connsiteY5" fmla="*/ 136376 h 136581"/>
                  <a:gd name="connsiteX6" fmla="*/ -90 w 85781"/>
                  <a:gd name="connsiteY6" fmla="*/ -205 h 136581"/>
                  <a:gd name="connsiteX7" fmla="*/ 82954 w 85781"/>
                  <a:gd name="connsiteY7" fmla="*/ -205 h 136581"/>
                  <a:gd name="connsiteX8" fmla="*/ 82954 w 85781"/>
                  <a:gd name="connsiteY8" fmla="*/ 14396 h 136581"/>
                  <a:gd name="connsiteX9" fmla="*/ 15728 w 85781"/>
                  <a:gd name="connsiteY9" fmla="*/ 14396 h 136581"/>
                  <a:gd name="connsiteX10" fmla="*/ 15728 w 85781"/>
                  <a:gd name="connsiteY10" fmla="*/ 58504 h 136581"/>
                  <a:gd name="connsiteX11" fmla="*/ 76566 w 85781"/>
                  <a:gd name="connsiteY11" fmla="*/ 58504 h 136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5781" h="136581">
                    <a:moveTo>
                      <a:pt x="77174" y="73105"/>
                    </a:moveTo>
                    <a:lnTo>
                      <a:pt x="16336" y="73105"/>
                    </a:lnTo>
                    <a:lnTo>
                      <a:pt x="16336" y="121776"/>
                    </a:lnTo>
                    <a:lnTo>
                      <a:pt x="85692" y="121776"/>
                    </a:lnTo>
                    <a:lnTo>
                      <a:pt x="85692" y="136376"/>
                    </a:lnTo>
                    <a:lnTo>
                      <a:pt x="-90" y="136376"/>
                    </a:lnTo>
                    <a:lnTo>
                      <a:pt x="-90" y="-205"/>
                    </a:lnTo>
                    <a:lnTo>
                      <a:pt x="82954" y="-205"/>
                    </a:lnTo>
                    <a:lnTo>
                      <a:pt x="82954" y="14396"/>
                    </a:lnTo>
                    <a:lnTo>
                      <a:pt x="15728" y="14396"/>
                    </a:lnTo>
                    <a:lnTo>
                      <a:pt x="15728" y="58504"/>
                    </a:lnTo>
                    <a:lnTo>
                      <a:pt x="76566" y="58504"/>
                    </a:lnTo>
                    <a:close/>
                  </a:path>
                </a:pathLst>
              </a:custGeom>
              <a:solidFill>
                <a:srgbClr val="23181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68" name="任意多边形: 形状 180"/>
              <p:cNvSpPr/>
              <p:nvPr>
                <p:custDataLst>
                  <p:tags r:id="rId408"/>
                </p:custDataLst>
              </p:nvPr>
            </p:nvSpPr>
            <p:spPr>
              <a:xfrm>
                <a:off x="4737333" y="8020264"/>
                <a:ext cx="677127" cy="689903"/>
              </a:xfrm>
              <a:custGeom>
                <a:avLst/>
                <a:gdLst>
                  <a:gd name="connsiteX0" fmla="*/ 676125 w 677127"/>
                  <a:gd name="connsiteY0" fmla="*/ 403 h 689903"/>
                  <a:gd name="connsiteX1" fmla="*/ 674300 w 677127"/>
                  <a:gd name="connsiteY1" fmla="*/ 403 h 689903"/>
                  <a:gd name="connsiteX2" fmla="*/ 668825 w 677127"/>
                  <a:gd name="connsiteY2" fmla="*/ 7400 h 689903"/>
                  <a:gd name="connsiteX3" fmla="*/ 509733 w 677127"/>
                  <a:gd name="connsiteY3" fmla="*/ 168316 h 689903"/>
                  <a:gd name="connsiteX4" fmla="*/ 493003 w 677127"/>
                  <a:gd name="connsiteY4" fmla="*/ 172879 h 689903"/>
                  <a:gd name="connsiteX5" fmla="*/ 495740 w 677127"/>
                  <a:gd name="connsiteY5" fmla="*/ 142460 h 689903"/>
                  <a:gd name="connsiteX6" fmla="*/ 530722 w 677127"/>
                  <a:gd name="connsiteY6" fmla="*/ 129988 h 689903"/>
                  <a:gd name="connsiteX7" fmla="*/ 523422 w 677127"/>
                  <a:gd name="connsiteY7" fmla="*/ 99569 h 689903"/>
                  <a:gd name="connsiteX8" fmla="*/ 486310 w 677127"/>
                  <a:gd name="connsiteY8" fmla="*/ 103828 h 689903"/>
                  <a:gd name="connsiteX9" fmla="*/ 397487 w 677127"/>
                  <a:gd name="connsiteY9" fmla="*/ 70367 h 689903"/>
                  <a:gd name="connsiteX10" fmla="*/ 397487 w 677127"/>
                  <a:gd name="connsiteY10" fmla="*/ 62762 h 689903"/>
                  <a:gd name="connsiteX11" fmla="*/ 391099 w 677127"/>
                  <a:gd name="connsiteY11" fmla="*/ 62762 h 689903"/>
                  <a:gd name="connsiteX12" fmla="*/ 313834 w 677127"/>
                  <a:gd name="connsiteY12" fmla="*/ 62762 h 689903"/>
                  <a:gd name="connsiteX13" fmla="*/ 305621 w 677127"/>
                  <a:gd name="connsiteY13" fmla="*/ 68542 h 689903"/>
                  <a:gd name="connsiteX14" fmla="*/ 278853 w 677127"/>
                  <a:gd name="connsiteY14" fmla="*/ 71584 h 689903"/>
                  <a:gd name="connsiteX15" fmla="*/ 248434 w 677127"/>
                  <a:gd name="connsiteY15" fmla="*/ 71584 h 689903"/>
                  <a:gd name="connsiteX16" fmla="*/ 219536 w 677127"/>
                  <a:gd name="connsiteY16" fmla="*/ 71584 h 689903"/>
                  <a:gd name="connsiteX17" fmla="*/ 219536 w 677127"/>
                  <a:gd name="connsiteY17" fmla="*/ 75843 h 689903"/>
                  <a:gd name="connsiteX18" fmla="*/ 211931 w 677127"/>
                  <a:gd name="connsiteY18" fmla="*/ 88619 h 689903"/>
                  <a:gd name="connsiteX19" fmla="*/ 181512 w 677127"/>
                  <a:gd name="connsiteY19" fmla="*/ 119038 h 689903"/>
                  <a:gd name="connsiteX20" fmla="*/ 176645 w 677127"/>
                  <a:gd name="connsiteY20" fmla="*/ 121775 h 689903"/>
                  <a:gd name="connsiteX21" fmla="*/ 158698 w 677127"/>
                  <a:gd name="connsiteY21" fmla="*/ 121775 h 689903"/>
                  <a:gd name="connsiteX22" fmla="*/ 158698 w 677127"/>
                  <a:gd name="connsiteY22" fmla="*/ 141243 h 689903"/>
                  <a:gd name="connsiteX23" fmla="*/ 179686 w 677127"/>
                  <a:gd name="connsiteY23" fmla="*/ 141243 h 689903"/>
                  <a:gd name="connsiteX24" fmla="*/ 185770 w 677127"/>
                  <a:gd name="connsiteY24" fmla="*/ 146415 h 689903"/>
                  <a:gd name="connsiteX25" fmla="*/ 187900 w 677127"/>
                  <a:gd name="connsiteY25" fmla="*/ 176834 h 689903"/>
                  <a:gd name="connsiteX26" fmla="*/ 189725 w 677127"/>
                  <a:gd name="connsiteY26" fmla="*/ 200256 h 689903"/>
                  <a:gd name="connsiteX27" fmla="*/ 182424 w 677127"/>
                  <a:gd name="connsiteY27" fmla="*/ 194477 h 689903"/>
                  <a:gd name="connsiteX28" fmla="*/ 30329 w 677127"/>
                  <a:gd name="connsiteY28" fmla="*/ 34168 h 689903"/>
                  <a:gd name="connsiteX29" fmla="*/ -90 w 677127"/>
                  <a:gd name="connsiteY29" fmla="*/ 3749 h 689903"/>
                  <a:gd name="connsiteX30" fmla="*/ -90 w 677127"/>
                  <a:gd name="connsiteY30" fmla="*/ 29606 h 689903"/>
                  <a:gd name="connsiteX31" fmla="*/ 2344 w 677127"/>
                  <a:gd name="connsiteY31" fmla="*/ 31127 h 689903"/>
                  <a:gd name="connsiteX32" fmla="*/ 189421 w 677127"/>
                  <a:gd name="connsiteY32" fmla="*/ 227938 h 689903"/>
                  <a:gd name="connsiteX33" fmla="*/ 192767 w 677127"/>
                  <a:gd name="connsiteY33" fmla="*/ 235846 h 689903"/>
                  <a:gd name="connsiteX34" fmla="*/ 200980 w 677127"/>
                  <a:gd name="connsiteY34" fmla="*/ 331058 h 689903"/>
                  <a:gd name="connsiteX35" fmla="*/ 212235 w 677127"/>
                  <a:gd name="connsiteY35" fmla="*/ 463381 h 689903"/>
                  <a:gd name="connsiteX36" fmla="*/ 208280 w 677127"/>
                  <a:gd name="connsiteY36" fmla="*/ 474636 h 689903"/>
                  <a:gd name="connsiteX37" fmla="*/ 18161 w 677127"/>
                  <a:gd name="connsiteY37" fmla="*/ 667492 h 689903"/>
                  <a:gd name="connsiteX38" fmla="*/ 7210 w 677127"/>
                  <a:gd name="connsiteY38" fmla="*/ 676619 h 689903"/>
                  <a:gd name="connsiteX39" fmla="*/ 20899 w 677127"/>
                  <a:gd name="connsiteY39" fmla="*/ 689699 h 689903"/>
                  <a:gd name="connsiteX40" fmla="*/ 214668 w 677127"/>
                  <a:gd name="connsiteY40" fmla="*/ 493495 h 689903"/>
                  <a:gd name="connsiteX41" fmla="*/ 216494 w 677127"/>
                  <a:gd name="connsiteY41" fmla="*/ 515397 h 689903"/>
                  <a:gd name="connsiteX42" fmla="*/ 222577 w 677127"/>
                  <a:gd name="connsiteY42" fmla="*/ 584753 h 689903"/>
                  <a:gd name="connsiteX43" fmla="*/ 226227 w 677127"/>
                  <a:gd name="connsiteY43" fmla="*/ 593270 h 689903"/>
                  <a:gd name="connsiteX44" fmla="*/ 229269 w 677127"/>
                  <a:gd name="connsiteY44" fmla="*/ 600571 h 689903"/>
                  <a:gd name="connsiteX45" fmla="*/ 229269 w 677127"/>
                  <a:gd name="connsiteY45" fmla="*/ 622168 h 689903"/>
                  <a:gd name="connsiteX46" fmla="*/ 264556 w 677127"/>
                  <a:gd name="connsiteY46" fmla="*/ 622168 h 689903"/>
                  <a:gd name="connsiteX47" fmla="*/ 264556 w 677127"/>
                  <a:gd name="connsiteY47" fmla="*/ 595399 h 689903"/>
                  <a:gd name="connsiteX48" fmla="*/ 395662 w 677127"/>
                  <a:gd name="connsiteY48" fmla="*/ 595399 h 689903"/>
                  <a:gd name="connsiteX49" fmla="*/ 405091 w 677127"/>
                  <a:gd name="connsiteY49" fmla="*/ 600571 h 689903"/>
                  <a:gd name="connsiteX50" fmla="*/ 462888 w 677127"/>
                  <a:gd name="connsiteY50" fmla="*/ 622168 h 689903"/>
                  <a:gd name="connsiteX51" fmla="*/ 505474 w 677127"/>
                  <a:gd name="connsiteY51" fmla="*/ 576235 h 689903"/>
                  <a:gd name="connsiteX52" fmla="*/ 505474 w 677127"/>
                  <a:gd name="connsiteY52" fmla="*/ 561938 h 689903"/>
                  <a:gd name="connsiteX53" fmla="*/ 627151 w 677127"/>
                  <a:gd name="connsiteY53" fmla="*/ 687874 h 689903"/>
                  <a:gd name="connsiteX54" fmla="*/ 639014 w 677127"/>
                  <a:gd name="connsiteY54" fmla="*/ 675097 h 689903"/>
                  <a:gd name="connsiteX55" fmla="*/ 634755 w 677127"/>
                  <a:gd name="connsiteY55" fmla="*/ 670535 h 689903"/>
                  <a:gd name="connsiteX56" fmla="*/ 468667 w 677127"/>
                  <a:gd name="connsiteY56" fmla="*/ 495930 h 689903"/>
                  <a:gd name="connsiteX57" fmla="*/ 465017 w 677127"/>
                  <a:gd name="connsiteY57" fmla="*/ 485283 h 689903"/>
                  <a:gd name="connsiteX58" fmla="*/ 471709 w 677127"/>
                  <a:gd name="connsiteY58" fmla="*/ 410756 h 689903"/>
                  <a:gd name="connsiteX59" fmla="*/ 485094 w 677127"/>
                  <a:gd name="connsiteY59" fmla="*/ 258660 h 689903"/>
                  <a:gd name="connsiteX60" fmla="*/ 487223 w 677127"/>
                  <a:gd name="connsiteY60" fmla="*/ 237976 h 689903"/>
                  <a:gd name="connsiteX61" fmla="*/ 531635 w 677127"/>
                  <a:gd name="connsiteY61" fmla="*/ 237976 h 689903"/>
                  <a:gd name="connsiteX62" fmla="*/ 531635 w 677127"/>
                  <a:gd name="connsiteY62" fmla="*/ 175009 h 689903"/>
                  <a:gd name="connsiteX63" fmla="*/ 534981 w 677127"/>
                  <a:gd name="connsiteY63" fmla="*/ 167404 h 689903"/>
                  <a:gd name="connsiteX64" fmla="*/ 672475 w 677127"/>
                  <a:gd name="connsiteY64" fmla="*/ 28084 h 689903"/>
                  <a:gd name="connsiteX65" fmla="*/ 677038 w 677127"/>
                  <a:gd name="connsiteY65" fmla="*/ 21392 h 689903"/>
                  <a:gd name="connsiteX66" fmla="*/ 677038 w 677127"/>
                  <a:gd name="connsiteY66" fmla="*/ -205 h 689903"/>
                  <a:gd name="connsiteX67" fmla="*/ 320831 w 677127"/>
                  <a:gd name="connsiteY67" fmla="*/ 76451 h 689903"/>
                  <a:gd name="connsiteX68" fmla="*/ 381669 w 677127"/>
                  <a:gd name="connsiteY68" fmla="*/ 76451 h 689903"/>
                  <a:gd name="connsiteX69" fmla="*/ 381669 w 677127"/>
                  <a:gd name="connsiteY69" fmla="*/ 86793 h 689903"/>
                  <a:gd name="connsiteX70" fmla="*/ 320831 w 677127"/>
                  <a:gd name="connsiteY70" fmla="*/ 86793 h 689903"/>
                  <a:gd name="connsiteX71" fmla="*/ 200675 w 677127"/>
                  <a:gd name="connsiteY71" fmla="*/ 121775 h 689903"/>
                  <a:gd name="connsiteX72" fmla="*/ 199154 w 677127"/>
                  <a:gd name="connsiteY72" fmla="*/ 119950 h 689903"/>
                  <a:gd name="connsiteX73" fmla="*/ 218015 w 677127"/>
                  <a:gd name="connsiteY73" fmla="*/ 103524 h 689903"/>
                  <a:gd name="connsiteX74" fmla="*/ 218015 w 677127"/>
                  <a:gd name="connsiteY74" fmla="*/ 103524 h 689903"/>
                  <a:gd name="connsiteX75" fmla="*/ 218015 w 677127"/>
                  <a:gd name="connsiteY75" fmla="*/ 120559 h 689903"/>
                  <a:gd name="connsiteX76" fmla="*/ 228965 w 677127"/>
                  <a:gd name="connsiteY76" fmla="*/ 448476 h 689903"/>
                  <a:gd name="connsiteX77" fmla="*/ 212235 w 677127"/>
                  <a:gd name="connsiteY77" fmla="*/ 252882 h 689903"/>
                  <a:gd name="connsiteX78" fmla="*/ 213756 w 677127"/>
                  <a:gd name="connsiteY78" fmla="*/ 252882 h 689903"/>
                  <a:gd name="connsiteX79" fmla="*/ 318702 w 677127"/>
                  <a:gd name="connsiteY79" fmla="*/ 363302 h 689903"/>
                  <a:gd name="connsiteX80" fmla="*/ 228965 w 677127"/>
                  <a:gd name="connsiteY80" fmla="*/ 449084 h 689903"/>
                  <a:gd name="connsiteX81" fmla="*/ 406309 w 677127"/>
                  <a:gd name="connsiteY81" fmla="*/ 533345 h 689903"/>
                  <a:gd name="connsiteX82" fmla="*/ 395662 w 677127"/>
                  <a:gd name="connsiteY82" fmla="*/ 576844 h 689903"/>
                  <a:gd name="connsiteX83" fmla="*/ 239004 w 677127"/>
                  <a:gd name="connsiteY83" fmla="*/ 576844 h 689903"/>
                  <a:gd name="connsiteX84" fmla="*/ 235658 w 677127"/>
                  <a:gd name="connsiteY84" fmla="*/ 535778 h 689903"/>
                  <a:gd name="connsiteX85" fmla="*/ 230791 w 677127"/>
                  <a:gd name="connsiteY85" fmla="*/ 481328 h 689903"/>
                  <a:gd name="connsiteX86" fmla="*/ 232920 w 677127"/>
                  <a:gd name="connsiteY86" fmla="*/ 473723 h 689903"/>
                  <a:gd name="connsiteX87" fmla="*/ 328131 w 677127"/>
                  <a:gd name="connsiteY87" fmla="*/ 377599 h 689903"/>
                  <a:gd name="connsiteX88" fmla="*/ 330261 w 677127"/>
                  <a:gd name="connsiteY88" fmla="*/ 377599 h 689903"/>
                  <a:gd name="connsiteX89" fmla="*/ 428818 w 677127"/>
                  <a:gd name="connsiteY89" fmla="*/ 481328 h 689903"/>
                  <a:gd name="connsiteX90" fmla="*/ 437032 w 677127"/>
                  <a:gd name="connsiteY90" fmla="*/ 489542 h 689903"/>
                  <a:gd name="connsiteX91" fmla="*/ 443115 w 677127"/>
                  <a:gd name="connsiteY91" fmla="*/ 512964 h 689903"/>
                  <a:gd name="connsiteX92" fmla="*/ 405396 w 677127"/>
                  <a:gd name="connsiteY92" fmla="*/ 534866 h 689903"/>
                  <a:gd name="connsiteX93" fmla="*/ 479314 w 677127"/>
                  <a:gd name="connsiteY93" fmla="*/ 567110 h 689903"/>
                  <a:gd name="connsiteX94" fmla="*/ 456408 w 677127"/>
                  <a:gd name="connsiteY94" fmla="*/ 603521 h 689903"/>
                  <a:gd name="connsiteX95" fmla="*/ 419997 w 677127"/>
                  <a:gd name="connsiteY95" fmla="*/ 580616 h 689903"/>
                  <a:gd name="connsiteX96" fmla="*/ 419997 w 677127"/>
                  <a:gd name="connsiteY96" fmla="*/ 567110 h 689903"/>
                  <a:gd name="connsiteX97" fmla="*/ 456408 w 677127"/>
                  <a:gd name="connsiteY97" fmla="*/ 544205 h 689903"/>
                  <a:gd name="connsiteX98" fmla="*/ 479314 w 677127"/>
                  <a:gd name="connsiteY98" fmla="*/ 567110 h 689903"/>
                  <a:gd name="connsiteX99" fmla="*/ 446765 w 677127"/>
                  <a:gd name="connsiteY99" fmla="*/ 473115 h 689903"/>
                  <a:gd name="connsiteX100" fmla="*/ 342124 w 677127"/>
                  <a:gd name="connsiteY100" fmla="*/ 362998 h 689903"/>
                  <a:gd name="connsiteX101" fmla="*/ 465626 w 677127"/>
                  <a:gd name="connsiteY101" fmla="*/ 237672 h 689903"/>
                  <a:gd name="connsiteX102" fmla="*/ 446765 w 677127"/>
                  <a:gd name="connsiteY102" fmla="*/ 473115 h 689903"/>
                  <a:gd name="connsiteX103" fmla="*/ 474143 w 677127"/>
                  <a:gd name="connsiteY103" fmla="*/ 173487 h 689903"/>
                  <a:gd name="connsiteX104" fmla="*/ 466538 w 677127"/>
                  <a:gd name="connsiteY104" fmla="*/ 173487 h 689903"/>
                  <a:gd name="connsiteX105" fmla="*/ 466538 w 677127"/>
                  <a:gd name="connsiteY105" fmla="*/ 203907 h 689903"/>
                  <a:gd name="connsiteX106" fmla="*/ 462583 w 677127"/>
                  <a:gd name="connsiteY106" fmla="*/ 213945 h 689903"/>
                  <a:gd name="connsiteX107" fmla="*/ 420301 w 677127"/>
                  <a:gd name="connsiteY107" fmla="*/ 254402 h 689903"/>
                  <a:gd name="connsiteX108" fmla="*/ 420301 w 677127"/>
                  <a:gd name="connsiteY108" fmla="*/ 239497 h 689903"/>
                  <a:gd name="connsiteX109" fmla="*/ 302579 w 677127"/>
                  <a:gd name="connsiteY109" fmla="*/ 239497 h 689903"/>
                  <a:gd name="connsiteX110" fmla="*/ 302579 w 677127"/>
                  <a:gd name="connsiteY110" fmla="*/ 276304 h 689903"/>
                  <a:gd name="connsiteX111" fmla="*/ 401441 w 677127"/>
                  <a:gd name="connsiteY111" fmla="*/ 276304 h 689903"/>
                  <a:gd name="connsiteX112" fmla="*/ 327219 w 677127"/>
                  <a:gd name="connsiteY112" fmla="*/ 347789 h 689903"/>
                  <a:gd name="connsiteX113" fmla="*/ 302275 w 677127"/>
                  <a:gd name="connsiteY113" fmla="*/ 321628 h 689903"/>
                  <a:gd name="connsiteX114" fmla="*/ 212843 w 677127"/>
                  <a:gd name="connsiteY114" fmla="*/ 227329 h 689903"/>
                  <a:gd name="connsiteX115" fmla="*/ 208280 w 677127"/>
                  <a:gd name="connsiteY115" fmla="*/ 216987 h 689903"/>
                  <a:gd name="connsiteX116" fmla="*/ 201893 w 677127"/>
                  <a:gd name="connsiteY116" fmla="*/ 143981 h 689903"/>
                  <a:gd name="connsiteX117" fmla="*/ 201893 w 677127"/>
                  <a:gd name="connsiteY117" fmla="*/ 141243 h 689903"/>
                  <a:gd name="connsiteX118" fmla="*/ 475664 w 677127"/>
                  <a:gd name="connsiteY118" fmla="*/ 141243 h 689903"/>
                  <a:gd name="connsiteX119" fmla="*/ 472926 w 677127"/>
                  <a:gd name="connsiteY119" fmla="*/ 173792 h 689903"/>
                  <a:gd name="connsiteX120" fmla="*/ 250563 w 677127"/>
                  <a:gd name="connsiteY120" fmla="*/ 122688 h 689903"/>
                  <a:gd name="connsiteX121" fmla="*/ 250563 w 677127"/>
                  <a:gd name="connsiteY121" fmla="*/ 97136 h 689903"/>
                  <a:gd name="connsiteX122" fmla="*/ 253909 w 677127"/>
                  <a:gd name="connsiteY122" fmla="*/ 93181 h 689903"/>
                  <a:gd name="connsiteX123" fmla="*/ 303188 w 677127"/>
                  <a:gd name="connsiteY123" fmla="*/ 85272 h 689903"/>
                  <a:gd name="connsiteX124" fmla="*/ 303188 w 677127"/>
                  <a:gd name="connsiteY124" fmla="*/ 102611 h 689903"/>
                  <a:gd name="connsiteX125" fmla="*/ 394445 w 677127"/>
                  <a:gd name="connsiteY125" fmla="*/ 102611 h 689903"/>
                  <a:gd name="connsiteX126" fmla="*/ 394445 w 677127"/>
                  <a:gd name="connsiteY126" fmla="*/ 89227 h 689903"/>
                  <a:gd name="connsiteX127" fmla="*/ 475968 w 677127"/>
                  <a:gd name="connsiteY127" fmla="*/ 122688 h 689903"/>
                  <a:gd name="connsiteX128" fmla="*/ 514600 w 677127"/>
                  <a:gd name="connsiteY128" fmla="*/ 223983 h 689903"/>
                  <a:gd name="connsiteX129" fmla="*/ 486919 w 677127"/>
                  <a:gd name="connsiteY129" fmla="*/ 223983 h 689903"/>
                  <a:gd name="connsiteX130" fmla="*/ 491786 w 677127"/>
                  <a:gd name="connsiteY130" fmla="*/ 209990 h 689903"/>
                  <a:gd name="connsiteX131" fmla="*/ 514600 w 677127"/>
                  <a:gd name="connsiteY131" fmla="*/ 187480 h 6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677127" h="689903">
                    <a:moveTo>
                      <a:pt x="676125" y="403"/>
                    </a:moveTo>
                    <a:lnTo>
                      <a:pt x="674300" y="403"/>
                    </a:lnTo>
                    <a:lnTo>
                      <a:pt x="668825" y="7400"/>
                    </a:lnTo>
                    <a:lnTo>
                      <a:pt x="509733" y="168316"/>
                    </a:lnTo>
                    <a:cubicBezTo>
                      <a:pt x="505566" y="173031"/>
                      <a:pt x="498995" y="174826"/>
                      <a:pt x="493003" y="172879"/>
                    </a:cubicBezTo>
                    <a:lnTo>
                      <a:pt x="495740" y="142460"/>
                    </a:lnTo>
                    <a:cubicBezTo>
                      <a:pt x="513383" y="146719"/>
                      <a:pt x="526159" y="142460"/>
                      <a:pt x="530722" y="129988"/>
                    </a:cubicBezTo>
                    <a:cubicBezTo>
                      <a:pt x="535498" y="119372"/>
                      <a:pt x="532517" y="106870"/>
                      <a:pt x="523422" y="99569"/>
                    </a:cubicBezTo>
                    <a:cubicBezTo>
                      <a:pt x="512471" y="91052"/>
                      <a:pt x="500303" y="92573"/>
                      <a:pt x="486310" y="103828"/>
                    </a:cubicBezTo>
                    <a:cubicBezTo>
                      <a:pt x="462127" y="81652"/>
                      <a:pt x="430309" y="69667"/>
                      <a:pt x="397487" y="70367"/>
                    </a:cubicBezTo>
                    <a:lnTo>
                      <a:pt x="397487" y="62762"/>
                    </a:lnTo>
                    <a:lnTo>
                      <a:pt x="391099" y="62762"/>
                    </a:lnTo>
                    <a:cubicBezTo>
                      <a:pt x="365243" y="62762"/>
                      <a:pt x="339386" y="62762"/>
                      <a:pt x="313834" y="62762"/>
                    </a:cubicBezTo>
                    <a:cubicBezTo>
                      <a:pt x="308967" y="62762"/>
                      <a:pt x="305621" y="62762"/>
                      <a:pt x="305621" y="68542"/>
                    </a:cubicBezTo>
                    <a:lnTo>
                      <a:pt x="278853" y="71584"/>
                    </a:lnTo>
                    <a:cubicBezTo>
                      <a:pt x="269423" y="71584"/>
                      <a:pt x="260601" y="76755"/>
                      <a:pt x="248434" y="71584"/>
                    </a:cubicBezTo>
                    <a:cubicBezTo>
                      <a:pt x="238852" y="70215"/>
                      <a:pt x="229117" y="70215"/>
                      <a:pt x="219536" y="71584"/>
                    </a:cubicBezTo>
                    <a:lnTo>
                      <a:pt x="219536" y="75843"/>
                    </a:lnTo>
                    <a:cubicBezTo>
                      <a:pt x="219536" y="82535"/>
                      <a:pt x="218015" y="85576"/>
                      <a:pt x="211931" y="88619"/>
                    </a:cubicBezTo>
                    <a:cubicBezTo>
                      <a:pt x="198059" y="94185"/>
                      <a:pt x="187078" y="105166"/>
                      <a:pt x="181512" y="119038"/>
                    </a:cubicBezTo>
                    <a:lnTo>
                      <a:pt x="176645" y="121775"/>
                    </a:lnTo>
                    <a:lnTo>
                      <a:pt x="158698" y="121775"/>
                    </a:lnTo>
                    <a:lnTo>
                      <a:pt x="158698" y="141243"/>
                    </a:lnTo>
                    <a:lnTo>
                      <a:pt x="179686" y="141243"/>
                    </a:lnTo>
                    <a:cubicBezTo>
                      <a:pt x="183337" y="141243"/>
                      <a:pt x="185162" y="141243"/>
                      <a:pt x="185770" y="146415"/>
                    </a:cubicBezTo>
                    <a:cubicBezTo>
                      <a:pt x="185770" y="156757"/>
                      <a:pt x="185770" y="167100"/>
                      <a:pt x="187900" y="176834"/>
                    </a:cubicBezTo>
                    <a:lnTo>
                      <a:pt x="189725" y="200256"/>
                    </a:lnTo>
                    <a:lnTo>
                      <a:pt x="182424" y="194477"/>
                    </a:lnTo>
                    <a:lnTo>
                      <a:pt x="30329" y="34168"/>
                    </a:lnTo>
                    <a:cubicBezTo>
                      <a:pt x="20595" y="23826"/>
                      <a:pt x="10556" y="13788"/>
                      <a:pt x="-90" y="3749"/>
                    </a:cubicBezTo>
                    <a:lnTo>
                      <a:pt x="-90" y="29606"/>
                    </a:lnTo>
                    <a:lnTo>
                      <a:pt x="2344" y="31127"/>
                    </a:lnTo>
                    <a:lnTo>
                      <a:pt x="189421" y="227938"/>
                    </a:lnTo>
                    <a:lnTo>
                      <a:pt x="192767" y="235846"/>
                    </a:lnTo>
                    <a:cubicBezTo>
                      <a:pt x="195808" y="266265"/>
                      <a:pt x="198546" y="299118"/>
                      <a:pt x="200980" y="331058"/>
                    </a:cubicBezTo>
                    <a:cubicBezTo>
                      <a:pt x="204630" y="374861"/>
                      <a:pt x="208280" y="419274"/>
                      <a:pt x="212235" y="463381"/>
                    </a:cubicBezTo>
                    <a:cubicBezTo>
                      <a:pt x="212752" y="467548"/>
                      <a:pt x="211292" y="471716"/>
                      <a:pt x="208280" y="474636"/>
                    </a:cubicBezTo>
                    <a:cubicBezTo>
                      <a:pt x="144796" y="538911"/>
                      <a:pt x="81433" y="603218"/>
                      <a:pt x="18161" y="667492"/>
                    </a:cubicBezTo>
                    <a:lnTo>
                      <a:pt x="7210" y="676619"/>
                    </a:lnTo>
                    <a:lnTo>
                      <a:pt x="20899" y="689699"/>
                    </a:lnTo>
                    <a:lnTo>
                      <a:pt x="214668" y="493495"/>
                    </a:lnTo>
                    <a:cubicBezTo>
                      <a:pt x="214668" y="502013"/>
                      <a:pt x="214668" y="508705"/>
                      <a:pt x="216494" y="515397"/>
                    </a:cubicBezTo>
                    <a:cubicBezTo>
                      <a:pt x="218623" y="538820"/>
                      <a:pt x="220448" y="561635"/>
                      <a:pt x="222577" y="584753"/>
                    </a:cubicBezTo>
                    <a:lnTo>
                      <a:pt x="226227" y="593270"/>
                    </a:lnTo>
                    <a:lnTo>
                      <a:pt x="229269" y="600571"/>
                    </a:lnTo>
                    <a:cubicBezTo>
                      <a:pt x="229269" y="607567"/>
                      <a:pt x="229269" y="614564"/>
                      <a:pt x="229269" y="622168"/>
                    </a:cubicBezTo>
                    <a:lnTo>
                      <a:pt x="264556" y="622168"/>
                    </a:lnTo>
                    <a:lnTo>
                      <a:pt x="264556" y="595399"/>
                    </a:lnTo>
                    <a:lnTo>
                      <a:pt x="395662" y="595399"/>
                    </a:lnTo>
                    <a:lnTo>
                      <a:pt x="405091" y="600571"/>
                    </a:lnTo>
                    <a:cubicBezTo>
                      <a:pt x="418202" y="618823"/>
                      <a:pt x="441016" y="627370"/>
                      <a:pt x="462888" y="622168"/>
                    </a:cubicBezTo>
                    <a:cubicBezTo>
                      <a:pt x="485124" y="616967"/>
                      <a:pt x="501976" y="598806"/>
                      <a:pt x="505474" y="576235"/>
                    </a:cubicBezTo>
                    <a:cubicBezTo>
                      <a:pt x="505474" y="571977"/>
                      <a:pt x="505474" y="567718"/>
                      <a:pt x="505474" y="561938"/>
                    </a:cubicBezTo>
                    <a:cubicBezTo>
                      <a:pt x="545627" y="604221"/>
                      <a:pt x="585172" y="645895"/>
                      <a:pt x="627151" y="687874"/>
                    </a:cubicBezTo>
                    <a:cubicBezTo>
                      <a:pt x="631409" y="683615"/>
                      <a:pt x="634755" y="679356"/>
                      <a:pt x="639014" y="675097"/>
                    </a:cubicBezTo>
                    <a:lnTo>
                      <a:pt x="634755" y="670535"/>
                    </a:lnTo>
                    <a:lnTo>
                      <a:pt x="468667" y="495930"/>
                    </a:lnTo>
                    <a:cubicBezTo>
                      <a:pt x="465686" y="493252"/>
                      <a:pt x="464318" y="489237"/>
                      <a:pt x="465017" y="485283"/>
                    </a:cubicBezTo>
                    <a:cubicBezTo>
                      <a:pt x="467451" y="460643"/>
                      <a:pt x="469580" y="435699"/>
                      <a:pt x="471709" y="410756"/>
                    </a:cubicBezTo>
                    <a:cubicBezTo>
                      <a:pt x="476272" y="360261"/>
                      <a:pt x="480531" y="310069"/>
                      <a:pt x="485094" y="258660"/>
                    </a:cubicBezTo>
                    <a:cubicBezTo>
                      <a:pt x="485094" y="251969"/>
                      <a:pt x="486615" y="245277"/>
                      <a:pt x="487223" y="237976"/>
                    </a:cubicBezTo>
                    <a:lnTo>
                      <a:pt x="531635" y="237976"/>
                    </a:lnTo>
                    <a:cubicBezTo>
                      <a:pt x="531635" y="216378"/>
                      <a:pt x="531635" y="195693"/>
                      <a:pt x="531635" y="175009"/>
                    </a:cubicBezTo>
                    <a:lnTo>
                      <a:pt x="534981" y="167404"/>
                    </a:lnTo>
                    <a:cubicBezTo>
                      <a:pt x="580823" y="121167"/>
                      <a:pt x="626634" y="74717"/>
                      <a:pt x="672475" y="28084"/>
                    </a:cubicBezTo>
                    <a:lnTo>
                      <a:pt x="677038" y="21392"/>
                    </a:lnTo>
                    <a:cubicBezTo>
                      <a:pt x="677038" y="14396"/>
                      <a:pt x="677038" y="7095"/>
                      <a:pt x="677038" y="-205"/>
                    </a:cubicBezTo>
                    <a:moveTo>
                      <a:pt x="320831" y="76451"/>
                    </a:moveTo>
                    <a:lnTo>
                      <a:pt x="381669" y="76451"/>
                    </a:lnTo>
                    <a:lnTo>
                      <a:pt x="381669" y="86793"/>
                    </a:lnTo>
                    <a:lnTo>
                      <a:pt x="320831" y="86793"/>
                    </a:lnTo>
                    <a:close/>
                    <a:moveTo>
                      <a:pt x="200675" y="121775"/>
                    </a:moveTo>
                    <a:lnTo>
                      <a:pt x="199154" y="119950"/>
                    </a:lnTo>
                    <a:lnTo>
                      <a:pt x="218015" y="103524"/>
                    </a:lnTo>
                    <a:lnTo>
                      <a:pt x="218015" y="103524"/>
                    </a:lnTo>
                    <a:lnTo>
                      <a:pt x="218015" y="120559"/>
                    </a:lnTo>
                    <a:close/>
                    <a:moveTo>
                      <a:pt x="228965" y="448476"/>
                    </a:moveTo>
                    <a:cubicBezTo>
                      <a:pt x="223490" y="384900"/>
                      <a:pt x="218015" y="318890"/>
                      <a:pt x="212235" y="252882"/>
                    </a:cubicBezTo>
                    <a:lnTo>
                      <a:pt x="213756" y="252882"/>
                    </a:lnTo>
                    <a:lnTo>
                      <a:pt x="318702" y="363302"/>
                    </a:lnTo>
                    <a:lnTo>
                      <a:pt x="228965" y="449084"/>
                    </a:lnTo>
                    <a:moveTo>
                      <a:pt x="406309" y="533345"/>
                    </a:moveTo>
                    <a:cubicBezTo>
                      <a:pt x="396787" y="545695"/>
                      <a:pt x="392924" y="561483"/>
                      <a:pt x="395662" y="576844"/>
                    </a:cubicBezTo>
                    <a:lnTo>
                      <a:pt x="239004" y="576844"/>
                    </a:lnTo>
                    <a:cubicBezTo>
                      <a:pt x="239004" y="563155"/>
                      <a:pt x="236570" y="549467"/>
                      <a:pt x="235658" y="535778"/>
                    </a:cubicBezTo>
                    <a:cubicBezTo>
                      <a:pt x="234745" y="522089"/>
                      <a:pt x="232312" y="499275"/>
                      <a:pt x="230791" y="481328"/>
                    </a:cubicBezTo>
                    <a:lnTo>
                      <a:pt x="232920" y="473723"/>
                    </a:lnTo>
                    <a:lnTo>
                      <a:pt x="328131" y="377599"/>
                    </a:lnTo>
                    <a:lnTo>
                      <a:pt x="330261" y="377599"/>
                    </a:lnTo>
                    <a:lnTo>
                      <a:pt x="428818" y="481328"/>
                    </a:lnTo>
                    <a:lnTo>
                      <a:pt x="437032" y="489542"/>
                    </a:lnTo>
                    <a:cubicBezTo>
                      <a:pt x="444940" y="494500"/>
                      <a:pt x="447617" y="504781"/>
                      <a:pt x="443115" y="512964"/>
                    </a:cubicBezTo>
                    <a:cubicBezTo>
                      <a:pt x="428149" y="515063"/>
                      <a:pt x="414613" y="522911"/>
                      <a:pt x="405396" y="534866"/>
                    </a:cubicBezTo>
                    <a:moveTo>
                      <a:pt x="479314" y="567110"/>
                    </a:moveTo>
                    <a:cubicBezTo>
                      <a:pt x="483056" y="583475"/>
                      <a:pt x="472804" y="599780"/>
                      <a:pt x="456408" y="603521"/>
                    </a:cubicBezTo>
                    <a:cubicBezTo>
                      <a:pt x="440043" y="607263"/>
                      <a:pt x="423739" y="597012"/>
                      <a:pt x="419997" y="580616"/>
                    </a:cubicBezTo>
                    <a:cubicBezTo>
                      <a:pt x="418993" y="576175"/>
                      <a:pt x="418993" y="571551"/>
                      <a:pt x="419997" y="567110"/>
                    </a:cubicBezTo>
                    <a:cubicBezTo>
                      <a:pt x="423739" y="550745"/>
                      <a:pt x="440043" y="540463"/>
                      <a:pt x="456408" y="544205"/>
                    </a:cubicBezTo>
                    <a:cubicBezTo>
                      <a:pt x="467815" y="546821"/>
                      <a:pt x="476728" y="555703"/>
                      <a:pt x="479314" y="567110"/>
                    </a:cubicBezTo>
                    <a:moveTo>
                      <a:pt x="446765" y="473115"/>
                    </a:moveTo>
                    <a:cubicBezTo>
                      <a:pt x="411784" y="436308"/>
                      <a:pt x="376802" y="399805"/>
                      <a:pt x="342124" y="362998"/>
                    </a:cubicBezTo>
                    <a:cubicBezTo>
                      <a:pt x="382673" y="321020"/>
                      <a:pt x="423860" y="279254"/>
                      <a:pt x="465626" y="237672"/>
                    </a:cubicBezTo>
                    <a:cubicBezTo>
                      <a:pt x="468667" y="241322"/>
                      <a:pt x="451633" y="450605"/>
                      <a:pt x="446765" y="473115"/>
                    </a:cubicBezTo>
                    <a:moveTo>
                      <a:pt x="474143" y="173487"/>
                    </a:moveTo>
                    <a:lnTo>
                      <a:pt x="466538" y="173487"/>
                    </a:lnTo>
                    <a:cubicBezTo>
                      <a:pt x="466538" y="184134"/>
                      <a:pt x="466538" y="194477"/>
                      <a:pt x="466538" y="203907"/>
                    </a:cubicBezTo>
                    <a:lnTo>
                      <a:pt x="462583" y="213945"/>
                    </a:lnTo>
                    <a:cubicBezTo>
                      <a:pt x="448895" y="227633"/>
                      <a:pt x="434294" y="241018"/>
                      <a:pt x="420301" y="254402"/>
                    </a:cubicBezTo>
                    <a:lnTo>
                      <a:pt x="420301" y="239497"/>
                    </a:lnTo>
                    <a:lnTo>
                      <a:pt x="302579" y="239497"/>
                    </a:lnTo>
                    <a:lnTo>
                      <a:pt x="302579" y="276304"/>
                    </a:lnTo>
                    <a:lnTo>
                      <a:pt x="401441" y="276304"/>
                    </a:lnTo>
                    <a:lnTo>
                      <a:pt x="327219" y="347789"/>
                    </a:lnTo>
                    <a:cubicBezTo>
                      <a:pt x="320223" y="340488"/>
                      <a:pt x="311705" y="331058"/>
                      <a:pt x="302275" y="321628"/>
                    </a:cubicBezTo>
                    <a:lnTo>
                      <a:pt x="212843" y="227329"/>
                    </a:lnTo>
                    <a:lnTo>
                      <a:pt x="208280" y="216987"/>
                    </a:lnTo>
                    <a:cubicBezTo>
                      <a:pt x="205847" y="192652"/>
                      <a:pt x="204022" y="168316"/>
                      <a:pt x="201893" y="143981"/>
                    </a:cubicBezTo>
                    <a:lnTo>
                      <a:pt x="201893" y="141243"/>
                    </a:lnTo>
                    <a:lnTo>
                      <a:pt x="475664" y="141243"/>
                    </a:lnTo>
                    <a:cubicBezTo>
                      <a:pt x="475664" y="152194"/>
                      <a:pt x="473839" y="162841"/>
                      <a:pt x="472926" y="173792"/>
                    </a:cubicBezTo>
                    <a:moveTo>
                      <a:pt x="250563" y="122688"/>
                    </a:moveTo>
                    <a:cubicBezTo>
                      <a:pt x="250563" y="113866"/>
                      <a:pt x="250563" y="105653"/>
                      <a:pt x="250563" y="97136"/>
                    </a:cubicBezTo>
                    <a:lnTo>
                      <a:pt x="253909" y="93181"/>
                    </a:lnTo>
                    <a:cubicBezTo>
                      <a:pt x="270031" y="90140"/>
                      <a:pt x="286153" y="87706"/>
                      <a:pt x="303188" y="85272"/>
                    </a:cubicBezTo>
                    <a:lnTo>
                      <a:pt x="303188" y="102611"/>
                    </a:lnTo>
                    <a:lnTo>
                      <a:pt x="394445" y="102611"/>
                    </a:lnTo>
                    <a:lnTo>
                      <a:pt x="394445" y="89227"/>
                    </a:lnTo>
                    <a:cubicBezTo>
                      <a:pt x="425472" y="86337"/>
                      <a:pt x="455922" y="98839"/>
                      <a:pt x="475968" y="122688"/>
                    </a:cubicBezTo>
                    <a:close/>
                    <a:moveTo>
                      <a:pt x="514600" y="223983"/>
                    </a:moveTo>
                    <a:lnTo>
                      <a:pt x="486919" y="223983"/>
                    </a:lnTo>
                    <a:cubicBezTo>
                      <a:pt x="485824" y="218781"/>
                      <a:pt x="487679" y="213397"/>
                      <a:pt x="491786" y="209990"/>
                    </a:cubicBezTo>
                    <a:lnTo>
                      <a:pt x="514600" y="187480"/>
                    </a:lnTo>
                    <a:close/>
                  </a:path>
                </a:pathLst>
              </a:custGeom>
              <a:solidFill>
                <a:srgbClr val="23181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69" name="任意多边形: 形状 181"/>
              <p:cNvSpPr/>
              <p:nvPr>
                <p:custDataLst>
                  <p:tags r:id="rId409"/>
                </p:custDataLst>
              </p:nvPr>
            </p:nvSpPr>
            <p:spPr>
              <a:xfrm>
                <a:off x="5192546" y="8475360"/>
                <a:ext cx="38339" cy="40129"/>
              </a:xfrm>
              <a:custGeom>
                <a:avLst/>
                <a:gdLst>
                  <a:gd name="connsiteX0" fmla="*/ 70 w 38339"/>
                  <a:gd name="connsiteY0" fmla="*/ 20757 h 40129"/>
                  <a:gd name="connsiteX1" fmla="*/ 18625 w 38339"/>
                  <a:gd name="connsiteY1" fmla="*/ 39922 h 40129"/>
                  <a:gd name="connsiteX2" fmla="*/ 19234 w 38339"/>
                  <a:gd name="connsiteY2" fmla="*/ 39922 h 40129"/>
                  <a:gd name="connsiteX3" fmla="*/ 38094 w 38339"/>
                  <a:gd name="connsiteY3" fmla="*/ 21670 h 40129"/>
                  <a:gd name="connsiteX4" fmla="*/ 38094 w 38339"/>
                  <a:gd name="connsiteY4" fmla="*/ 21365 h 40129"/>
                  <a:gd name="connsiteX5" fmla="*/ 21485 w 38339"/>
                  <a:gd name="connsiteY5" fmla="*/ -49 h 40129"/>
                  <a:gd name="connsiteX6" fmla="*/ 70 w 38339"/>
                  <a:gd name="connsiteY6" fmla="*/ 16560 h 40129"/>
                  <a:gd name="connsiteX7" fmla="*/ 70 w 38339"/>
                  <a:gd name="connsiteY7" fmla="*/ 21365 h 40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339" h="40129">
                    <a:moveTo>
                      <a:pt x="70" y="20757"/>
                    </a:moveTo>
                    <a:cubicBezTo>
                      <a:pt x="-113" y="31161"/>
                      <a:pt x="8192" y="39739"/>
                      <a:pt x="18625" y="39922"/>
                    </a:cubicBezTo>
                    <a:cubicBezTo>
                      <a:pt x="18838" y="39922"/>
                      <a:pt x="19020" y="39922"/>
                      <a:pt x="19234" y="39922"/>
                    </a:cubicBezTo>
                    <a:cubicBezTo>
                      <a:pt x="29485" y="40103"/>
                      <a:pt x="37911" y="31921"/>
                      <a:pt x="38094" y="21670"/>
                    </a:cubicBezTo>
                    <a:cubicBezTo>
                      <a:pt x="38094" y="21579"/>
                      <a:pt x="38094" y="21457"/>
                      <a:pt x="38094" y="21365"/>
                    </a:cubicBezTo>
                    <a:cubicBezTo>
                      <a:pt x="39432" y="10871"/>
                      <a:pt x="31979" y="1289"/>
                      <a:pt x="21485" y="-49"/>
                    </a:cubicBezTo>
                    <a:cubicBezTo>
                      <a:pt x="10990" y="-1388"/>
                      <a:pt x="1408" y="6034"/>
                      <a:pt x="70" y="16560"/>
                    </a:cubicBezTo>
                    <a:cubicBezTo>
                      <a:pt x="-143" y="18141"/>
                      <a:pt x="-143" y="19754"/>
                      <a:pt x="70" y="21365"/>
                    </a:cubicBezTo>
                  </a:path>
                </a:pathLst>
              </a:custGeom>
              <a:solidFill>
                <a:srgbClr val="23181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</p:grpSp>
        <p:grpSp>
          <p:nvGrpSpPr>
            <p:cNvPr id="670" name="组合 669"/>
            <p:cNvGrpSpPr/>
            <p:nvPr/>
          </p:nvGrpSpPr>
          <p:grpSpPr>
            <a:xfrm>
              <a:off x="10888686" y="7691958"/>
              <a:ext cx="971201" cy="412261"/>
              <a:chOff x="6596241" y="6812932"/>
              <a:chExt cx="1155010" cy="515699"/>
            </a:xfrm>
          </p:grpSpPr>
          <p:sp>
            <p:nvSpPr>
              <p:cNvPr id="671" name="任意多边形: 形状 193"/>
              <p:cNvSpPr/>
              <p:nvPr>
                <p:custDataLst>
                  <p:tags r:id="rId63"/>
                </p:custDataLst>
              </p:nvPr>
            </p:nvSpPr>
            <p:spPr>
              <a:xfrm>
                <a:off x="7202492" y="7021911"/>
                <a:ext cx="91257" cy="102512"/>
              </a:xfrm>
              <a:custGeom>
                <a:avLst/>
                <a:gdLst>
                  <a:gd name="connsiteX0" fmla="*/ 91167 w 91257"/>
                  <a:gd name="connsiteY0" fmla="*/ 102004 h 102512"/>
                  <a:gd name="connsiteX1" fmla="*/ 72308 w 91257"/>
                  <a:gd name="connsiteY1" fmla="*/ 102004 h 102512"/>
                  <a:gd name="connsiteX2" fmla="*/ 69570 w 91257"/>
                  <a:gd name="connsiteY2" fmla="*/ 99875 h 102512"/>
                  <a:gd name="connsiteX3" fmla="*/ 26374 w 91257"/>
                  <a:gd name="connsiteY3" fmla="*/ 44512 h 102512"/>
                  <a:gd name="connsiteX4" fmla="*/ 23637 w 91257"/>
                  <a:gd name="connsiteY4" fmla="*/ 41470 h 102512"/>
                  <a:gd name="connsiteX5" fmla="*/ 23637 w 91257"/>
                  <a:gd name="connsiteY5" fmla="*/ 102308 h 102512"/>
                  <a:gd name="connsiteX6" fmla="*/ -90 w 91257"/>
                  <a:gd name="connsiteY6" fmla="*/ 102308 h 102512"/>
                  <a:gd name="connsiteX7" fmla="*/ -90 w 91257"/>
                  <a:gd name="connsiteY7" fmla="*/ -204 h 102512"/>
                  <a:gd name="connsiteX8" fmla="*/ 3257 w 91257"/>
                  <a:gd name="connsiteY8" fmla="*/ -204 h 102512"/>
                  <a:gd name="connsiteX9" fmla="*/ 18466 w 91257"/>
                  <a:gd name="connsiteY9" fmla="*/ -204 h 102512"/>
                  <a:gd name="connsiteX10" fmla="*/ 23637 w 91257"/>
                  <a:gd name="connsiteY10" fmla="*/ 2533 h 102512"/>
                  <a:gd name="connsiteX11" fmla="*/ 65007 w 91257"/>
                  <a:gd name="connsiteY11" fmla="*/ 56984 h 102512"/>
                  <a:gd name="connsiteX12" fmla="*/ 67440 w 91257"/>
                  <a:gd name="connsiteY12" fmla="*/ 59721 h 102512"/>
                  <a:gd name="connsiteX13" fmla="*/ 67440 w 91257"/>
                  <a:gd name="connsiteY13" fmla="*/ 4358 h 102512"/>
                  <a:gd name="connsiteX14" fmla="*/ 72308 w 91257"/>
                  <a:gd name="connsiteY14" fmla="*/ -204 h 102512"/>
                  <a:gd name="connsiteX15" fmla="*/ 91167 w 91257"/>
                  <a:gd name="connsiteY15" fmla="*/ -204 h 10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1257" h="102512">
                    <a:moveTo>
                      <a:pt x="91167" y="102004"/>
                    </a:moveTo>
                    <a:cubicBezTo>
                      <a:pt x="84779" y="102004"/>
                      <a:pt x="78391" y="102004"/>
                      <a:pt x="72308" y="102004"/>
                    </a:cubicBezTo>
                    <a:cubicBezTo>
                      <a:pt x="72308" y="102004"/>
                      <a:pt x="70178" y="102004"/>
                      <a:pt x="69570" y="99875"/>
                    </a:cubicBezTo>
                    <a:lnTo>
                      <a:pt x="26374" y="44512"/>
                    </a:lnTo>
                    <a:lnTo>
                      <a:pt x="23637" y="41470"/>
                    </a:lnTo>
                    <a:lnTo>
                      <a:pt x="23637" y="102308"/>
                    </a:lnTo>
                    <a:lnTo>
                      <a:pt x="-90" y="102308"/>
                    </a:lnTo>
                    <a:lnTo>
                      <a:pt x="-90" y="-204"/>
                    </a:lnTo>
                    <a:lnTo>
                      <a:pt x="3257" y="-204"/>
                    </a:lnTo>
                    <a:cubicBezTo>
                      <a:pt x="8427" y="-204"/>
                      <a:pt x="13599" y="-204"/>
                      <a:pt x="18466" y="-204"/>
                    </a:cubicBezTo>
                    <a:cubicBezTo>
                      <a:pt x="20534" y="-235"/>
                      <a:pt x="22481" y="800"/>
                      <a:pt x="23637" y="2533"/>
                    </a:cubicBezTo>
                    <a:lnTo>
                      <a:pt x="65007" y="56984"/>
                    </a:lnTo>
                    <a:lnTo>
                      <a:pt x="67440" y="59721"/>
                    </a:lnTo>
                    <a:lnTo>
                      <a:pt x="67440" y="4358"/>
                    </a:lnTo>
                    <a:cubicBezTo>
                      <a:pt x="67440" y="-204"/>
                      <a:pt x="67440" y="-204"/>
                      <a:pt x="72308" y="-204"/>
                    </a:cubicBezTo>
                    <a:lnTo>
                      <a:pt x="91167" y="-204"/>
                    </a:ln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72" name="任意多边形: 形状 194"/>
              <p:cNvSpPr/>
              <p:nvPr>
                <p:custDataLst>
                  <p:tags r:id="rId64"/>
                </p:custDataLst>
              </p:nvPr>
            </p:nvSpPr>
            <p:spPr>
              <a:xfrm>
                <a:off x="7430330" y="7144455"/>
                <a:ext cx="91257" cy="104686"/>
              </a:xfrm>
              <a:custGeom>
                <a:avLst/>
                <a:gdLst>
                  <a:gd name="connsiteX0" fmla="*/ 23637 w 91257"/>
                  <a:gd name="connsiteY0" fmla="*/ 41514 h 104686"/>
                  <a:gd name="connsiteX1" fmla="*/ 23637 w 91257"/>
                  <a:gd name="connsiteY1" fmla="*/ 102352 h 104686"/>
                  <a:gd name="connsiteX2" fmla="*/ -90 w 91257"/>
                  <a:gd name="connsiteY2" fmla="*/ 102352 h 104686"/>
                  <a:gd name="connsiteX3" fmla="*/ -90 w 91257"/>
                  <a:gd name="connsiteY3" fmla="*/ 98702 h 104686"/>
                  <a:gd name="connsiteX4" fmla="*/ -90 w 91257"/>
                  <a:gd name="connsiteY4" fmla="*/ 3795 h 104686"/>
                  <a:gd name="connsiteX5" fmla="*/ 3865 w 91257"/>
                  <a:gd name="connsiteY5" fmla="*/ -160 h 104686"/>
                  <a:gd name="connsiteX6" fmla="*/ 19074 w 91257"/>
                  <a:gd name="connsiteY6" fmla="*/ -160 h 104686"/>
                  <a:gd name="connsiteX7" fmla="*/ 23637 w 91257"/>
                  <a:gd name="connsiteY7" fmla="*/ 2274 h 104686"/>
                  <a:gd name="connsiteX8" fmla="*/ 64703 w 91257"/>
                  <a:gd name="connsiteY8" fmla="*/ 55811 h 104686"/>
                  <a:gd name="connsiteX9" fmla="*/ 67745 w 91257"/>
                  <a:gd name="connsiteY9" fmla="*/ 58853 h 104686"/>
                  <a:gd name="connsiteX10" fmla="*/ 67745 w 91257"/>
                  <a:gd name="connsiteY10" fmla="*/ 145 h 104686"/>
                  <a:gd name="connsiteX11" fmla="*/ 91167 w 91257"/>
                  <a:gd name="connsiteY11" fmla="*/ 145 h 104686"/>
                  <a:gd name="connsiteX12" fmla="*/ 91167 w 91257"/>
                  <a:gd name="connsiteY12" fmla="*/ 104482 h 104686"/>
                  <a:gd name="connsiteX13" fmla="*/ 72308 w 91257"/>
                  <a:gd name="connsiteY13" fmla="*/ 104482 h 104686"/>
                  <a:gd name="connsiteX14" fmla="*/ 69570 w 91257"/>
                  <a:gd name="connsiteY14" fmla="*/ 102352 h 104686"/>
                  <a:gd name="connsiteX15" fmla="*/ 26983 w 91257"/>
                  <a:gd name="connsiteY15" fmla="*/ 46686 h 104686"/>
                  <a:gd name="connsiteX16" fmla="*/ 23637 w 91257"/>
                  <a:gd name="connsiteY16" fmla="*/ 41514 h 104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257" h="104686">
                    <a:moveTo>
                      <a:pt x="23637" y="41514"/>
                    </a:moveTo>
                    <a:lnTo>
                      <a:pt x="23637" y="102352"/>
                    </a:lnTo>
                    <a:lnTo>
                      <a:pt x="-90" y="102352"/>
                    </a:lnTo>
                    <a:cubicBezTo>
                      <a:pt x="-90" y="102352"/>
                      <a:pt x="-90" y="99919"/>
                      <a:pt x="-90" y="98702"/>
                    </a:cubicBezTo>
                    <a:lnTo>
                      <a:pt x="-90" y="3795"/>
                    </a:lnTo>
                    <a:cubicBezTo>
                      <a:pt x="-90" y="753"/>
                      <a:pt x="-90" y="-464"/>
                      <a:pt x="3865" y="-160"/>
                    </a:cubicBezTo>
                    <a:cubicBezTo>
                      <a:pt x="7819" y="145"/>
                      <a:pt x="13903" y="-160"/>
                      <a:pt x="19074" y="-160"/>
                    </a:cubicBezTo>
                    <a:cubicBezTo>
                      <a:pt x="20930" y="-281"/>
                      <a:pt x="22695" y="662"/>
                      <a:pt x="23637" y="2274"/>
                    </a:cubicBezTo>
                    <a:lnTo>
                      <a:pt x="64703" y="55811"/>
                    </a:lnTo>
                    <a:cubicBezTo>
                      <a:pt x="65281" y="57180"/>
                      <a:pt x="66376" y="58275"/>
                      <a:pt x="67745" y="58853"/>
                    </a:cubicBezTo>
                    <a:lnTo>
                      <a:pt x="67745" y="145"/>
                    </a:lnTo>
                    <a:lnTo>
                      <a:pt x="91167" y="145"/>
                    </a:lnTo>
                    <a:lnTo>
                      <a:pt x="91167" y="104482"/>
                    </a:lnTo>
                    <a:lnTo>
                      <a:pt x="72308" y="104482"/>
                    </a:lnTo>
                    <a:cubicBezTo>
                      <a:pt x="72308" y="104482"/>
                      <a:pt x="70178" y="104482"/>
                      <a:pt x="69570" y="102352"/>
                    </a:cubicBezTo>
                    <a:lnTo>
                      <a:pt x="26983" y="46686"/>
                    </a:lnTo>
                    <a:cubicBezTo>
                      <a:pt x="26010" y="44891"/>
                      <a:pt x="24885" y="43157"/>
                      <a:pt x="23637" y="41514"/>
                    </a:cubicBez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73" name="任意多边形: 形状 195"/>
              <p:cNvSpPr/>
              <p:nvPr>
                <p:custDataLst>
                  <p:tags r:id="rId65"/>
                </p:custDataLst>
              </p:nvPr>
            </p:nvSpPr>
            <p:spPr>
              <a:xfrm>
                <a:off x="7506074" y="6896585"/>
                <a:ext cx="92473" cy="102361"/>
              </a:xfrm>
              <a:custGeom>
                <a:avLst/>
                <a:gdLst>
                  <a:gd name="connsiteX0" fmla="*/ -90 w 92473"/>
                  <a:gd name="connsiteY0" fmla="*/ 708 h 102361"/>
                  <a:gd name="connsiteX1" fmla="*/ 22420 w 92473"/>
                  <a:gd name="connsiteY1" fmla="*/ 708 h 102361"/>
                  <a:gd name="connsiteX2" fmla="*/ 25157 w 92473"/>
                  <a:gd name="connsiteY2" fmla="*/ 3445 h 102361"/>
                  <a:gd name="connsiteX3" fmla="*/ 66223 w 92473"/>
                  <a:gd name="connsiteY3" fmla="*/ 57287 h 102361"/>
                  <a:gd name="connsiteX4" fmla="*/ 68961 w 92473"/>
                  <a:gd name="connsiteY4" fmla="*/ 60633 h 102361"/>
                  <a:gd name="connsiteX5" fmla="*/ 68961 w 92473"/>
                  <a:gd name="connsiteY5" fmla="*/ -205 h 102361"/>
                  <a:gd name="connsiteX6" fmla="*/ 92383 w 92473"/>
                  <a:gd name="connsiteY6" fmla="*/ -205 h 102361"/>
                  <a:gd name="connsiteX7" fmla="*/ 92383 w 92473"/>
                  <a:gd name="connsiteY7" fmla="*/ 102003 h 102361"/>
                  <a:gd name="connsiteX8" fmla="*/ 79912 w 92473"/>
                  <a:gd name="connsiteY8" fmla="*/ 102003 h 102361"/>
                  <a:gd name="connsiteX9" fmla="*/ 67744 w 92473"/>
                  <a:gd name="connsiteY9" fmla="*/ 96223 h 102361"/>
                  <a:gd name="connsiteX10" fmla="*/ 27592 w 92473"/>
                  <a:gd name="connsiteY10" fmla="*/ 42990 h 102361"/>
                  <a:gd name="connsiteX11" fmla="*/ 25157 w 92473"/>
                  <a:gd name="connsiteY11" fmla="*/ 39948 h 102361"/>
                  <a:gd name="connsiteX12" fmla="*/ 25157 w 92473"/>
                  <a:gd name="connsiteY12" fmla="*/ 100786 h 102361"/>
                  <a:gd name="connsiteX13" fmla="*/ 1431 w 92473"/>
                  <a:gd name="connsiteY13" fmla="*/ 100786 h 102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2473" h="102361">
                    <a:moveTo>
                      <a:pt x="-90" y="708"/>
                    </a:moveTo>
                    <a:lnTo>
                      <a:pt x="22420" y="708"/>
                    </a:lnTo>
                    <a:cubicBezTo>
                      <a:pt x="23545" y="1377"/>
                      <a:pt x="24488" y="2320"/>
                      <a:pt x="25157" y="3445"/>
                    </a:cubicBezTo>
                    <a:lnTo>
                      <a:pt x="66223" y="57287"/>
                    </a:lnTo>
                    <a:lnTo>
                      <a:pt x="68961" y="60633"/>
                    </a:lnTo>
                    <a:lnTo>
                      <a:pt x="68961" y="-205"/>
                    </a:lnTo>
                    <a:lnTo>
                      <a:pt x="92383" y="-205"/>
                    </a:lnTo>
                    <a:lnTo>
                      <a:pt x="92383" y="102003"/>
                    </a:lnTo>
                    <a:lnTo>
                      <a:pt x="79912" y="102003"/>
                    </a:lnTo>
                    <a:cubicBezTo>
                      <a:pt x="75045" y="102794"/>
                      <a:pt x="70209" y="100482"/>
                      <a:pt x="67744" y="96223"/>
                    </a:cubicBezTo>
                    <a:cubicBezTo>
                      <a:pt x="54664" y="78276"/>
                      <a:pt x="40975" y="60633"/>
                      <a:pt x="27592" y="42990"/>
                    </a:cubicBezTo>
                    <a:lnTo>
                      <a:pt x="25157" y="39948"/>
                    </a:lnTo>
                    <a:lnTo>
                      <a:pt x="25157" y="100786"/>
                    </a:lnTo>
                    <a:lnTo>
                      <a:pt x="1431" y="100786"/>
                    </a:ln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74" name="任意多边形: 形状 196"/>
              <p:cNvSpPr/>
              <p:nvPr>
                <p:custDataLst>
                  <p:tags r:id="rId66"/>
                </p:custDataLst>
              </p:nvPr>
            </p:nvSpPr>
            <p:spPr>
              <a:xfrm>
                <a:off x="7403562" y="7021246"/>
                <a:ext cx="90952" cy="102873"/>
              </a:xfrm>
              <a:custGeom>
                <a:avLst/>
                <a:gdLst>
                  <a:gd name="connsiteX0" fmla="*/ 23637 w 90952"/>
                  <a:gd name="connsiteY0" fmla="*/ 102668 h 102873"/>
                  <a:gd name="connsiteX1" fmla="*/ -90 w 90952"/>
                  <a:gd name="connsiteY1" fmla="*/ 102668 h 102873"/>
                  <a:gd name="connsiteX2" fmla="*/ -90 w 90952"/>
                  <a:gd name="connsiteY2" fmla="*/ 99018 h 102873"/>
                  <a:gd name="connsiteX3" fmla="*/ -90 w 90952"/>
                  <a:gd name="connsiteY3" fmla="*/ 3806 h 102873"/>
                  <a:gd name="connsiteX4" fmla="*/ 3560 w 90952"/>
                  <a:gd name="connsiteY4" fmla="*/ -148 h 102873"/>
                  <a:gd name="connsiteX5" fmla="*/ 46755 w 90952"/>
                  <a:gd name="connsiteY5" fmla="*/ -148 h 102873"/>
                  <a:gd name="connsiteX6" fmla="*/ 69569 w 90952"/>
                  <a:gd name="connsiteY6" fmla="*/ 4719 h 102873"/>
                  <a:gd name="connsiteX7" fmla="*/ 85996 w 90952"/>
                  <a:gd name="connsiteY7" fmla="*/ 35138 h 102873"/>
                  <a:gd name="connsiteX8" fmla="*/ 66223 w 90952"/>
                  <a:gd name="connsiteY8" fmla="*/ 65557 h 102873"/>
                  <a:gd name="connsiteX9" fmla="*/ 66223 w 90952"/>
                  <a:gd name="connsiteY9" fmla="*/ 65557 h 102873"/>
                  <a:gd name="connsiteX10" fmla="*/ 90863 w 90952"/>
                  <a:gd name="connsiteY10" fmla="*/ 101756 h 102873"/>
                  <a:gd name="connsiteX11" fmla="*/ 64094 w 90952"/>
                  <a:gd name="connsiteY11" fmla="*/ 101756 h 102873"/>
                  <a:gd name="connsiteX12" fmla="*/ 61661 w 90952"/>
                  <a:gd name="connsiteY12" fmla="*/ 99626 h 102873"/>
                  <a:gd name="connsiteX13" fmla="*/ 43105 w 90952"/>
                  <a:gd name="connsiteY13" fmla="*/ 72249 h 102873"/>
                  <a:gd name="connsiteX14" fmla="*/ 37934 w 90952"/>
                  <a:gd name="connsiteY14" fmla="*/ 69512 h 102873"/>
                  <a:gd name="connsiteX15" fmla="*/ 29112 w 90952"/>
                  <a:gd name="connsiteY15" fmla="*/ 69512 h 102873"/>
                  <a:gd name="connsiteX16" fmla="*/ 25157 w 90952"/>
                  <a:gd name="connsiteY16" fmla="*/ 73162 h 102873"/>
                  <a:gd name="connsiteX17" fmla="*/ 25157 w 90952"/>
                  <a:gd name="connsiteY17" fmla="*/ 101756 h 102873"/>
                  <a:gd name="connsiteX18" fmla="*/ 23637 w 90952"/>
                  <a:gd name="connsiteY18" fmla="*/ 35138 h 102873"/>
                  <a:gd name="connsiteX19" fmla="*/ 23637 w 90952"/>
                  <a:gd name="connsiteY19" fmla="*/ 46697 h 102873"/>
                  <a:gd name="connsiteX20" fmla="*/ 25766 w 90952"/>
                  <a:gd name="connsiteY20" fmla="*/ 48827 h 102873"/>
                  <a:gd name="connsiteX21" fmla="*/ 48884 w 90952"/>
                  <a:gd name="connsiteY21" fmla="*/ 48827 h 102873"/>
                  <a:gd name="connsiteX22" fmla="*/ 61356 w 90952"/>
                  <a:gd name="connsiteY22" fmla="*/ 36963 h 102873"/>
                  <a:gd name="connsiteX23" fmla="*/ 50405 w 90952"/>
                  <a:gd name="connsiteY23" fmla="*/ 22666 h 102873"/>
                  <a:gd name="connsiteX24" fmla="*/ 25157 w 90952"/>
                  <a:gd name="connsiteY24" fmla="*/ 22666 h 102873"/>
                  <a:gd name="connsiteX25" fmla="*/ 23637 w 90952"/>
                  <a:gd name="connsiteY25" fmla="*/ 25100 h 10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0952" h="102873">
                    <a:moveTo>
                      <a:pt x="23637" y="102668"/>
                    </a:moveTo>
                    <a:lnTo>
                      <a:pt x="-90" y="102668"/>
                    </a:lnTo>
                    <a:cubicBezTo>
                      <a:pt x="-90" y="102668"/>
                      <a:pt x="-90" y="100235"/>
                      <a:pt x="-90" y="99018"/>
                    </a:cubicBezTo>
                    <a:lnTo>
                      <a:pt x="-90" y="3806"/>
                    </a:lnTo>
                    <a:cubicBezTo>
                      <a:pt x="-90" y="1069"/>
                      <a:pt x="-90" y="-148"/>
                      <a:pt x="3560" y="-148"/>
                    </a:cubicBezTo>
                    <a:lnTo>
                      <a:pt x="46755" y="-148"/>
                    </a:lnTo>
                    <a:cubicBezTo>
                      <a:pt x="54664" y="-544"/>
                      <a:pt x="62512" y="1130"/>
                      <a:pt x="69569" y="4719"/>
                    </a:cubicBezTo>
                    <a:cubicBezTo>
                      <a:pt x="80824" y="10468"/>
                      <a:pt x="87365" y="22575"/>
                      <a:pt x="85996" y="35138"/>
                    </a:cubicBezTo>
                    <a:cubicBezTo>
                      <a:pt x="86847" y="48522"/>
                      <a:pt x="78786" y="60873"/>
                      <a:pt x="66223" y="65557"/>
                    </a:cubicBezTo>
                    <a:lnTo>
                      <a:pt x="66223" y="65557"/>
                    </a:lnTo>
                    <a:cubicBezTo>
                      <a:pt x="74436" y="77725"/>
                      <a:pt x="82649" y="89284"/>
                      <a:pt x="90863" y="101756"/>
                    </a:cubicBezTo>
                    <a:lnTo>
                      <a:pt x="64094" y="101756"/>
                    </a:lnTo>
                    <a:cubicBezTo>
                      <a:pt x="62969" y="101513"/>
                      <a:pt x="62056" y="100722"/>
                      <a:pt x="61661" y="99626"/>
                    </a:cubicBezTo>
                    <a:lnTo>
                      <a:pt x="43105" y="72249"/>
                    </a:lnTo>
                    <a:cubicBezTo>
                      <a:pt x="42283" y="70211"/>
                      <a:pt x="40093" y="69055"/>
                      <a:pt x="37934" y="69512"/>
                    </a:cubicBezTo>
                    <a:lnTo>
                      <a:pt x="29112" y="69512"/>
                    </a:lnTo>
                    <a:cubicBezTo>
                      <a:pt x="26070" y="69512"/>
                      <a:pt x="24853" y="69512"/>
                      <a:pt x="25157" y="73162"/>
                    </a:cubicBezTo>
                    <a:lnTo>
                      <a:pt x="25157" y="101756"/>
                    </a:lnTo>
                    <a:close/>
                    <a:moveTo>
                      <a:pt x="23637" y="35138"/>
                    </a:moveTo>
                    <a:lnTo>
                      <a:pt x="23637" y="46697"/>
                    </a:lnTo>
                    <a:cubicBezTo>
                      <a:pt x="23637" y="46697"/>
                      <a:pt x="25157" y="48827"/>
                      <a:pt x="25766" y="48827"/>
                    </a:cubicBezTo>
                    <a:lnTo>
                      <a:pt x="48884" y="48827"/>
                    </a:lnTo>
                    <a:cubicBezTo>
                      <a:pt x="55424" y="48553"/>
                      <a:pt x="60748" y="43473"/>
                      <a:pt x="61356" y="36963"/>
                    </a:cubicBezTo>
                    <a:cubicBezTo>
                      <a:pt x="61356" y="28750"/>
                      <a:pt x="58314" y="23275"/>
                      <a:pt x="50405" y="22666"/>
                    </a:cubicBezTo>
                    <a:cubicBezTo>
                      <a:pt x="42009" y="22210"/>
                      <a:pt x="33553" y="22210"/>
                      <a:pt x="25157" y="22666"/>
                    </a:cubicBezTo>
                    <a:cubicBezTo>
                      <a:pt x="25157" y="22666"/>
                      <a:pt x="23637" y="22666"/>
                      <a:pt x="23637" y="25100"/>
                    </a:cubicBez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75" name="任意多边形: 形状 197"/>
              <p:cNvSpPr/>
              <p:nvPr>
                <p:custDataLst>
                  <p:tags r:id="rId67"/>
                </p:custDataLst>
              </p:nvPr>
            </p:nvSpPr>
            <p:spPr>
              <a:xfrm>
                <a:off x="7206447" y="7144121"/>
                <a:ext cx="107391" cy="105963"/>
              </a:xfrm>
              <a:custGeom>
                <a:avLst/>
                <a:gdLst>
                  <a:gd name="connsiteX0" fmla="*/ 107289 w 107391"/>
                  <a:gd name="connsiteY0" fmla="*/ 52494 h 105963"/>
                  <a:gd name="connsiteX1" fmla="*/ 54695 w 107391"/>
                  <a:gd name="connsiteY1" fmla="*/ 105758 h 105963"/>
                  <a:gd name="connsiteX2" fmla="*/ 52839 w 107391"/>
                  <a:gd name="connsiteY2" fmla="*/ 105728 h 105963"/>
                  <a:gd name="connsiteX3" fmla="*/ -90 w 107391"/>
                  <a:gd name="connsiteY3" fmla="*/ 52799 h 105963"/>
                  <a:gd name="connsiteX4" fmla="*/ 52839 w 107391"/>
                  <a:gd name="connsiteY4" fmla="*/ -130 h 105963"/>
                  <a:gd name="connsiteX5" fmla="*/ 107228 w 107391"/>
                  <a:gd name="connsiteY5" fmla="*/ 48753 h 105963"/>
                  <a:gd name="connsiteX6" fmla="*/ 107289 w 107391"/>
                  <a:gd name="connsiteY6" fmla="*/ 52494 h 105963"/>
                  <a:gd name="connsiteX7" fmla="*/ 52839 w 107391"/>
                  <a:gd name="connsiteY7" fmla="*/ 82914 h 105963"/>
                  <a:gd name="connsiteX8" fmla="*/ 83258 w 107391"/>
                  <a:gd name="connsiteY8" fmla="*/ 52494 h 105963"/>
                  <a:gd name="connsiteX9" fmla="*/ 52839 w 107391"/>
                  <a:gd name="connsiteY9" fmla="*/ 22075 h 105963"/>
                  <a:gd name="connsiteX10" fmla="*/ 22420 w 107391"/>
                  <a:gd name="connsiteY10" fmla="*/ 52494 h 105963"/>
                  <a:gd name="connsiteX11" fmla="*/ 52231 w 107391"/>
                  <a:gd name="connsiteY11" fmla="*/ 83522 h 105963"/>
                  <a:gd name="connsiteX12" fmla="*/ 52839 w 107391"/>
                  <a:gd name="connsiteY12" fmla="*/ 83522 h 105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7391" h="105963">
                    <a:moveTo>
                      <a:pt x="107289" y="52494"/>
                    </a:moveTo>
                    <a:cubicBezTo>
                      <a:pt x="107472" y="81727"/>
                      <a:pt x="83927" y="105576"/>
                      <a:pt x="54695" y="105758"/>
                    </a:cubicBezTo>
                    <a:cubicBezTo>
                      <a:pt x="54056" y="105758"/>
                      <a:pt x="53448" y="105758"/>
                      <a:pt x="52839" y="105728"/>
                    </a:cubicBezTo>
                    <a:cubicBezTo>
                      <a:pt x="23606" y="105728"/>
                      <a:pt x="-90" y="82032"/>
                      <a:pt x="-90" y="52799"/>
                    </a:cubicBezTo>
                    <a:cubicBezTo>
                      <a:pt x="-90" y="23566"/>
                      <a:pt x="23606" y="-130"/>
                      <a:pt x="52839" y="-130"/>
                    </a:cubicBezTo>
                    <a:cubicBezTo>
                      <a:pt x="81373" y="-1651"/>
                      <a:pt x="105707" y="20250"/>
                      <a:pt x="107228" y="48753"/>
                    </a:cubicBezTo>
                    <a:cubicBezTo>
                      <a:pt x="107289" y="50000"/>
                      <a:pt x="107320" y="51247"/>
                      <a:pt x="107289" y="52494"/>
                    </a:cubicBezTo>
                    <a:close/>
                    <a:moveTo>
                      <a:pt x="52839" y="82914"/>
                    </a:moveTo>
                    <a:cubicBezTo>
                      <a:pt x="69630" y="82914"/>
                      <a:pt x="83258" y="69286"/>
                      <a:pt x="83258" y="52494"/>
                    </a:cubicBezTo>
                    <a:cubicBezTo>
                      <a:pt x="83258" y="35703"/>
                      <a:pt x="69630" y="22075"/>
                      <a:pt x="52839" y="22075"/>
                    </a:cubicBezTo>
                    <a:cubicBezTo>
                      <a:pt x="36048" y="22075"/>
                      <a:pt x="22420" y="35703"/>
                      <a:pt x="22420" y="52494"/>
                    </a:cubicBezTo>
                    <a:cubicBezTo>
                      <a:pt x="22086" y="69286"/>
                      <a:pt x="35439" y="83187"/>
                      <a:pt x="52231" y="83522"/>
                    </a:cubicBezTo>
                    <a:cubicBezTo>
                      <a:pt x="52443" y="83522"/>
                      <a:pt x="52626" y="83522"/>
                      <a:pt x="52839" y="83522"/>
                    </a:cubicBez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76" name="任意多边形: 形状 198"/>
              <p:cNvSpPr/>
              <p:nvPr>
                <p:custDataLst>
                  <p:tags r:id="rId68"/>
                </p:custDataLst>
              </p:nvPr>
            </p:nvSpPr>
            <p:spPr>
              <a:xfrm>
                <a:off x="7497927" y="7019541"/>
                <a:ext cx="97997" cy="106265"/>
              </a:xfrm>
              <a:custGeom>
                <a:avLst/>
                <a:gdLst>
                  <a:gd name="connsiteX0" fmla="*/ 74676 w 97997"/>
                  <a:gd name="connsiteY0" fmla="*/ 65437 h 106265"/>
                  <a:gd name="connsiteX1" fmla="*/ 52774 w 97997"/>
                  <a:gd name="connsiteY1" fmla="*/ 65437 h 106265"/>
                  <a:gd name="connsiteX2" fmla="*/ 52774 w 97997"/>
                  <a:gd name="connsiteY2" fmla="*/ 45057 h 106265"/>
                  <a:gd name="connsiteX3" fmla="*/ 97793 w 97997"/>
                  <a:gd name="connsiteY3" fmla="*/ 45057 h 106265"/>
                  <a:gd name="connsiteX4" fmla="*/ 97793 w 97997"/>
                  <a:gd name="connsiteY4" fmla="*/ 48098 h 106265"/>
                  <a:gd name="connsiteX5" fmla="*/ 97793 w 97997"/>
                  <a:gd name="connsiteY5" fmla="*/ 87035 h 106265"/>
                  <a:gd name="connsiteX6" fmla="*/ 96273 w 97997"/>
                  <a:gd name="connsiteY6" fmla="*/ 90989 h 106265"/>
                  <a:gd name="connsiteX7" fmla="*/ 28134 w 97997"/>
                  <a:gd name="connsiteY7" fmla="*/ 100419 h 106265"/>
                  <a:gd name="connsiteX8" fmla="*/ 149 w 97997"/>
                  <a:gd name="connsiteY8" fmla="*/ 50228 h 106265"/>
                  <a:gd name="connsiteX9" fmla="*/ 42431 w 97997"/>
                  <a:gd name="connsiteY9" fmla="*/ 1253 h 106265"/>
                  <a:gd name="connsiteX10" fmla="*/ 94448 w 97997"/>
                  <a:gd name="connsiteY10" fmla="*/ 14638 h 106265"/>
                  <a:gd name="connsiteX11" fmla="*/ 79542 w 97997"/>
                  <a:gd name="connsiteY11" fmla="*/ 32889 h 106265"/>
                  <a:gd name="connsiteX12" fmla="*/ 74067 w 97997"/>
                  <a:gd name="connsiteY12" fmla="*/ 28630 h 106265"/>
                  <a:gd name="connsiteX13" fmla="*/ 49427 w 97997"/>
                  <a:gd name="connsiteY13" fmla="*/ 22546 h 106265"/>
                  <a:gd name="connsiteX14" fmla="*/ 25092 w 97997"/>
                  <a:gd name="connsiteY14" fmla="*/ 50836 h 106265"/>
                  <a:gd name="connsiteX15" fmla="*/ 34218 w 97997"/>
                  <a:gd name="connsiteY15" fmla="*/ 76388 h 106265"/>
                  <a:gd name="connsiteX16" fmla="*/ 72851 w 97997"/>
                  <a:gd name="connsiteY16" fmla="*/ 79430 h 106265"/>
                  <a:gd name="connsiteX17" fmla="*/ 74371 w 97997"/>
                  <a:gd name="connsiteY17" fmla="*/ 77301 h 106265"/>
                  <a:gd name="connsiteX18" fmla="*/ 74676 w 97997"/>
                  <a:gd name="connsiteY18" fmla="*/ 65437 h 106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997" h="106265">
                    <a:moveTo>
                      <a:pt x="74676" y="65437"/>
                    </a:moveTo>
                    <a:lnTo>
                      <a:pt x="52774" y="65437"/>
                    </a:lnTo>
                    <a:lnTo>
                      <a:pt x="52774" y="45057"/>
                    </a:lnTo>
                    <a:lnTo>
                      <a:pt x="97793" y="45057"/>
                    </a:lnTo>
                    <a:cubicBezTo>
                      <a:pt x="97946" y="46061"/>
                      <a:pt x="97946" y="47095"/>
                      <a:pt x="97793" y="48098"/>
                    </a:cubicBezTo>
                    <a:lnTo>
                      <a:pt x="97793" y="87035"/>
                    </a:lnTo>
                    <a:cubicBezTo>
                      <a:pt x="97764" y="88495"/>
                      <a:pt x="97216" y="89894"/>
                      <a:pt x="96273" y="90989"/>
                    </a:cubicBezTo>
                    <a:cubicBezTo>
                      <a:pt x="77200" y="106868"/>
                      <a:pt x="50797" y="110518"/>
                      <a:pt x="28134" y="100419"/>
                    </a:cubicBezTo>
                    <a:cubicBezTo>
                      <a:pt x="9274" y="91141"/>
                      <a:pt x="-1889" y="71156"/>
                      <a:pt x="149" y="50228"/>
                    </a:cubicBezTo>
                    <a:cubicBezTo>
                      <a:pt x="909" y="25953"/>
                      <a:pt x="18552" y="5542"/>
                      <a:pt x="42431" y="1253"/>
                    </a:cubicBezTo>
                    <a:cubicBezTo>
                      <a:pt x="60925" y="-2945"/>
                      <a:pt x="80272" y="2044"/>
                      <a:pt x="94448" y="14638"/>
                    </a:cubicBezTo>
                    <a:lnTo>
                      <a:pt x="79542" y="32889"/>
                    </a:lnTo>
                    <a:lnTo>
                      <a:pt x="74067" y="28630"/>
                    </a:lnTo>
                    <a:cubicBezTo>
                      <a:pt x="66949" y="23490"/>
                      <a:pt x="58127" y="21330"/>
                      <a:pt x="49427" y="22546"/>
                    </a:cubicBezTo>
                    <a:cubicBezTo>
                      <a:pt x="35800" y="25315"/>
                      <a:pt x="25791" y="36965"/>
                      <a:pt x="25092" y="50836"/>
                    </a:cubicBezTo>
                    <a:cubicBezTo>
                      <a:pt x="24240" y="60266"/>
                      <a:pt x="27556" y="69635"/>
                      <a:pt x="34218" y="76388"/>
                    </a:cubicBezTo>
                    <a:cubicBezTo>
                      <a:pt x="45077" y="85696"/>
                      <a:pt x="60682" y="86913"/>
                      <a:pt x="72851" y="79430"/>
                    </a:cubicBezTo>
                    <a:cubicBezTo>
                      <a:pt x="73732" y="79065"/>
                      <a:pt x="74310" y="78244"/>
                      <a:pt x="74371" y="77301"/>
                    </a:cubicBezTo>
                    <a:cubicBezTo>
                      <a:pt x="74979" y="73651"/>
                      <a:pt x="74676" y="69696"/>
                      <a:pt x="74676" y="65437"/>
                    </a:cubicBez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77" name="任意多边形: 形状 199"/>
              <p:cNvSpPr/>
              <p:nvPr>
                <p:custDataLst>
                  <p:tags r:id="rId69"/>
                </p:custDataLst>
              </p:nvPr>
            </p:nvSpPr>
            <p:spPr>
              <a:xfrm>
                <a:off x="7110930" y="7021303"/>
                <a:ext cx="78177" cy="102816"/>
              </a:xfrm>
              <a:custGeom>
                <a:avLst/>
                <a:gdLst>
                  <a:gd name="connsiteX0" fmla="*/ -90 w 78177"/>
                  <a:gd name="connsiteY0" fmla="*/ 102612 h 102816"/>
                  <a:gd name="connsiteX1" fmla="*/ -90 w 78177"/>
                  <a:gd name="connsiteY1" fmla="*/ 4054 h 102816"/>
                  <a:gd name="connsiteX2" fmla="*/ 4169 w 78177"/>
                  <a:gd name="connsiteY2" fmla="*/ -205 h 102816"/>
                  <a:gd name="connsiteX3" fmla="*/ 77783 w 78177"/>
                  <a:gd name="connsiteY3" fmla="*/ -205 h 102816"/>
                  <a:gd name="connsiteX4" fmla="*/ 77783 w 78177"/>
                  <a:gd name="connsiteY4" fmla="*/ 21089 h 102816"/>
                  <a:gd name="connsiteX5" fmla="*/ 26983 w 78177"/>
                  <a:gd name="connsiteY5" fmla="*/ 21089 h 102816"/>
                  <a:gd name="connsiteX6" fmla="*/ 23637 w 78177"/>
                  <a:gd name="connsiteY6" fmla="*/ 24435 h 102816"/>
                  <a:gd name="connsiteX7" fmla="*/ 23637 w 78177"/>
                  <a:gd name="connsiteY7" fmla="*/ 36298 h 102816"/>
                  <a:gd name="connsiteX8" fmla="*/ 27288 w 78177"/>
                  <a:gd name="connsiteY8" fmla="*/ 40252 h 102816"/>
                  <a:gd name="connsiteX9" fmla="*/ 71091 w 78177"/>
                  <a:gd name="connsiteY9" fmla="*/ 40252 h 102816"/>
                  <a:gd name="connsiteX10" fmla="*/ 71091 w 78177"/>
                  <a:gd name="connsiteY10" fmla="*/ 61546 h 102816"/>
                  <a:gd name="connsiteX11" fmla="*/ 26983 w 78177"/>
                  <a:gd name="connsiteY11" fmla="*/ 61546 h 102816"/>
                  <a:gd name="connsiteX12" fmla="*/ 23637 w 78177"/>
                  <a:gd name="connsiteY12" fmla="*/ 65196 h 102816"/>
                  <a:gd name="connsiteX13" fmla="*/ 23637 w 78177"/>
                  <a:gd name="connsiteY13" fmla="*/ 77364 h 102816"/>
                  <a:gd name="connsiteX14" fmla="*/ 27288 w 78177"/>
                  <a:gd name="connsiteY14" fmla="*/ 81318 h 102816"/>
                  <a:gd name="connsiteX15" fmla="*/ 78087 w 78177"/>
                  <a:gd name="connsiteY15" fmla="*/ 81318 h 102816"/>
                  <a:gd name="connsiteX16" fmla="*/ 78087 w 78177"/>
                  <a:gd name="connsiteY16" fmla="*/ 102612 h 10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8177" h="102816">
                    <a:moveTo>
                      <a:pt x="-90" y="102612"/>
                    </a:moveTo>
                    <a:lnTo>
                      <a:pt x="-90" y="4054"/>
                    </a:lnTo>
                    <a:cubicBezTo>
                      <a:pt x="-90" y="-205"/>
                      <a:pt x="-90" y="-205"/>
                      <a:pt x="4169" y="-205"/>
                    </a:cubicBezTo>
                    <a:lnTo>
                      <a:pt x="77783" y="-205"/>
                    </a:lnTo>
                    <a:lnTo>
                      <a:pt x="77783" y="21089"/>
                    </a:lnTo>
                    <a:lnTo>
                      <a:pt x="26983" y="21089"/>
                    </a:lnTo>
                    <a:cubicBezTo>
                      <a:pt x="24549" y="21089"/>
                      <a:pt x="23333" y="21089"/>
                      <a:pt x="23637" y="24435"/>
                    </a:cubicBezTo>
                    <a:cubicBezTo>
                      <a:pt x="23941" y="28389"/>
                      <a:pt x="23941" y="32344"/>
                      <a:pt x="23637" y="36298"/>
                    </a:cubicBezTo>
                    <a:cubicBezTo>
                      <a:pt x="23637" y="39340"/>
                      <a:pt x="23637" y="40252"/>
                      <a:pt x="27288" y="40252"/>
                    </a:cubicBezTo>
                    <a:lnTo>
                      <a:pt x="71091" y="40252"/>
                    </a:lnTo>
                    <a:lnTo>
                      <a:pt x="71091" y="61546"/>
                    </a:lnTo>
                    <a:lnTo>
                      <a:pt x="26983" y="61546"/>
                    </a:lnTo>
                    <a:cubicBezTo>
                      <a:pt x="24246" y="61546"/>
                      <a:pt x="23333" y="61546"/>
                      <a:pt x="23637" y="65196"/>
                    </a:cubicBezTo>
                    <a:cubicBezTo>
                      <a:pt x="23941" y="69242"/>
                      <a:pt x="23941" y="73318"/>
                      <a:pt x="23637" y="77364"/>
                    </a:cubicBezTo>
                    <a:cubicBezTo>
                      <a:pt x="23637" y="80406"/>
                      <a:pt x="23637" y="81318"/>
                      <a:pt x="27288" y="81318"/>
                    </a:cubicBezTo>
                    <a:lnTo>
                      <a:pt x="78087" y="81318"/>
                    </a:lnTo>
                    <a:lnTo>
                      <a:pt x="78087" y="102612"/>
                    </a:ln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78" name="任意多边形: 形状 200"/>
              <p:cNvSpPr/>
              <p:nvPr>
                <p:custDataLst>
                  <p:tags r:id="rId70"/>
                </p:custDataLst>
              </p:nvPr>
            </p:nvSpPr>
            <p:spPr>
              <a:xfrm>
                <a:off x="7310176" y="7021607"/>
                <a:ext cx="78177" cy="102512"/>
              </a:xfrm>
              <a:custGeom>
                <a:avLst/>
                <a:gdLst>
                  <a:gd name="connsiteX0" fmla="*/ 78087 w 78177"/>
                  <a:gd name="connsiteY0" fmla="*/ 102307 h 102512"/>
                  <a:gd name="connsiteX1" fmla="*/ -90 w 78177"/>
                  <a:gd name="connsiteY1" fmla="*/ 102307 h 102512"/>
                  <a:gd name="connsiteX2" fmla="*/ -90 w 78177"/>
                  <a:gd name="connsiteY2" fmla="*/ -205 h 102512"/>
                  <a:gd name="connsiteX3" fmla="*/ 3560 w 78177"/>
                  <a:gd name="connsiteY3" fmla="*/ -205 h 102512"/>
                  <a:gd name="connsiteX4" fmla="*/ 73828 w 78177"/>
                  <a:gd name="connsiteY4" fmla="*/ -205 h 102512"/>
                  <a:gd name="connsiteX5" fmla="*/ 77783 w 78177"/>
                  <a:gd name="connsiteY5" fmla="*/ 3749 h 102512"/>
                  <a:gd name="connsiteX6" fmla="*/ 77783 w 78177"/>
                  <a:gd name="connsiteY6" fmla="*/ 18351 h 102512"/>
                  <a:gd name="connsiteX7" fmla="*/ 74436 w 78177"/>
                  <a:gd name="connsiteY7" fmla="*/ 21697 h 102512"/>
                  <a:gd name="connsiteX8" fmla="*/ 23637 w 78177"/>
                  <a:gd name="connsiteY8" fmla="*/ 21697 h 102512"/>
                  <a:gd name="connsiteX9" fmla="*/ 23637 w 78177"/>
                  <a:gd name="connsiteY9" fmla="*/ 38731 h 102512"/>
                  <a:gd name="connsiteX10" fmla="*/ 26679 w 78177"/>
                  <a:gd name="connsiteY10" fmla="*/ 40252 h 102512"/>
                  <a:gd name="connsiteX11" fmla="*/ 70482 w 78177"/>
                  <a:gd name="connsiteY11" fmla="*/ 40252 h 102512"/>
                  <a:gd name="connsiteX12" fmla="*/ 70482 w 78177"/>
                  <a:gd name="connsiteY12" fmla="*/ 61850 h 102512"/>
                  <a:gd name="connsiteX13" fmla="*/ 23637 w 78177"/>
                  <a:gd name="connsiteY13" fmla="*/ 61850 h 102512"/>
                  <a:gd name="connsiteX14" fmla="*/ 23637 w 78177"/>
                  <a:gd name="connsiteY14" fmla="*/ 81014 h 102512"/>
                  <a:gd name="connsiteX15" fmla="*/ 77783 w 78177"/>
                  <a:gd name="connsiteY15" fmla="*/ 81014 h 10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177" h="102512">
                    <a:moveTo>
                      <a:pt x="78087" y="102307"/>
                    </a:moveTo>
                    <a:lnTo>
                      <a:pt x="-90" y="102307"/>
                    </a:lnTo>
                    <a:lnTo>
                      <a:pt x="-90" y="-205"/>
                    </a:lnTo>
                    <a:lnTo>
                      <a:pt x="3560" y="-205"/>
                    </a:lnTo>
                    <a:cubicBezTo>
                      <a:pt x="26983" y="-205"/>
                      <a:pt x="50406" y="-205"/>
                      <a:pt x="73828" y="-205"/>
                    </a:cubicBezTo>
                    <a:cubicBezTo>
                      <a:pt x="76870" y="-205"/>
                      <a:pt x="78087" y="-205"/>
                      <a:pt x="77783" y="3749"/>
                    </a:cubicBezTo>
                    <a:cubicBezTo>
                      <a:pt x="77478" y="7704"/>
                      <a:pt x="77783" y="13483"/>
                      <a:pt x="77783" y="18351"/>
                    </a:cubicBezTo>
                    <a:cubicBezTo>
                      <a:pt x="77783" y="23217"/>
                      <a:pt x="77783" y="21697"/>
                      <a:pt x="74436" y="21697"/>
                    </a:cubicBezTo>
                    <a:lnTo>
                      <a:pt x="23637" y="21697"/>
                    </a:lnTo>
                    <a:cubicBezTo>
                      <a:pt x="23637" y="27476"/>
                      <a:pt x="23637" y="33256"/>
                      <a:pt x="23637" y="38731"/>
                    </a:cubicBezTo>
                    <a:cubicBezTo>
                      <a:pt x="23637" y="38731"/>
                      <a:pt x="25462" y="40252"/>
                      <a:pt x="26679" y="40252"/>
                    </a:cubicBezTo>
                    <a:lnTo>
                      <a:pt x="70482" y="40252"/>
                    </a:lnTo>
                    <a:lnTo>
                      <a:pt x="70482" y="61850"/>
                    </a:lnTo>
                    <a:lnTo>
                      <a:pt x="23637" y="61850"/>
                    </a:lnTo>
                    <a:lnTo>
                      <a:pt x="23637" y="81014"/>
                    </a:lnTo>
                    <a:lnTo>
                      <a:pt x="77783" y="81014"/>
                    </a:ln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79" name="任意多边形: 形状 201"/>
              <p:cNvSpPr/>
              <p:nvPr>
                <p:custDataLst>
                  <p:tags r:id="rId71"/>
                </p:custDataLst>
              </p:nvPr>
            </p:nvSpPr>
            <p:spPr>
              <a:xfrm>
                <a:off x="7298312" y="6897801"/>
                <a:ext cx="78177" cy="101903"/>
              </a:xfrm>
              <a:custGeom>
                <a:avLst/>
                <a:gdLst>
                  <a:gd name="connsiteX0" fmla="*/ 78087 w 78177"/>
                  <a:gd name="connsiteY0" fmla="*/ -205 h 101903"/>
                  <a:gd name="connsiteX1" fmla="*/ 78087 w 78177"/>
                  <a:gd name="connsiteY1" fmla="*/ 20784 h 101903"/>
                  <a:gd name="connsiteX2" fmla="*/ 24246 w 78177"/>
                  <a:gd name="connsiteY2" fmla="*/ 20784 h 101903"/>
                  <a:gd name="connsiteX3" fmla="*/ 24246 w 78177"/>
                  <a:gd name="connsiteY3" fmla="*/ 39340 h 101903"/>
                  <a:gd name="connsiteX4" fmla="*/ 71395 w 78177"/>
                  <a:gd name="connsiteY4" fmla="*/ 39340 h 101903"/>
                  <a:gd name="connsiteX5" fmla="*/ 71395 w 78177"/>
                  <a:gd name="connsiteY5" fmla="*/ 61242 h 101903"/>
                  <a:gd name="connsiteX6" fmla="*/ 24246 w 78177"/>
                  <a:gd name="connsiteY6" fmla="*/ 61242 h 101903"/>
                  <a:gd name="connsiteX7" fmla="*/ 24246 w 78177"/>
                  <a:gd name="connsiteY7" fmla="*/ 80406 h 101903"/>
                  <a:gd name="connsiteX8" fmla="*/ 78087 w 78177"/>
                  <a:gd name="connsiteY8" fmla="*/ 80406 h 101903"/>
                  <a:gd name="connsiteX9" fmla="*/ 78087 w 78177"/>
                  <a:gd name="connsiteY9" fmla="*/ 101699 h 101903"/>
                  <a:gd name="connsiteX10" fmla="*/ -90 w 78177"/>
                  <a:gd name="connsiteY10" fmla="*/ 101699 h 101903"/>
                  <a:gd name="connsiteX11" fmla="*/ -90 w 78177"/>
                  <a:gd name="connsiteY11" fmla="*/ -205 h 101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8177" h="101903">
                    <a:moveTo>
                      <a:pt x="78087" y="-205"/>
                    </a:moveTo>
                    <a:lnTo>
                      <a:pt x="78087" y="20784"/>
                    </a:lnTo>
                    <a:lnTo>
                      <a:pt x="24246" y="20784"/>
                    </a:lnTo>
                    <a:lnTo>
                      <a:pt x="24246" y="39340"/>
                    </a:lnTo>
                    <a:lnTo>
                      <a:pt x="71395" y="39340"/>
                    </a:lnTo>
                    <a:lnTo>
                      <a:pt x="71395" y="61242"/>
                    </a:lnTo>
                    <a:lnTo>
                      <a:pt x="24246" y="61242"/>
                    </a:lnTo>
                    <a:lnTo>
                      <a:pt x="24246" y="80406"/>
                    </a:lnTo>
                    <a:lnTo>
                      <a:pt x="78087" y="80406"/>
                    </a:lnTo>
                    <a:lnTo>
                      <a:pt x="78087" y="101699"/>
                    </a:lnTo>
                    <a:lnTo>
                      <a:pt x="-90" y="101699"/>
                    </a:lnTo>
                    <a:lnTo>
                      <a:pt x="-90" y="-205"/>
                    </a:ln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80" name="任意多边形: 形状 202"/>
              <p:cNvSpPr/>
              <p:nvPr>
                <p:custDataLst>
                  <p:tags r:id="rId72"/>
                </p:custDataLst>
              </p:nvPr>
            </p:nvSpPr>
            <p:spPr>
              <a:xfrm>
                <a:off x="7324776" y="7145671"/>
                <a:ext cx="88610" cy="104544"/>
              </a:xfrm>
              <a:custGeom>
                <a:avLst/>
                <a:gdLst>
                  <a:gd name="connsiteX0" fmla="*/ -90 w 88610"/>
                  <a:gd name="connsiteY0" fmla="*/ 145 h 104544"/>
                  <a:gd name="connsiteX1" fmla="*/ 23941 w 88610"/>
                  <a:gd name="connsiteY1" fmla="*/ 145 h 104544"/>
                  <a:gd name="connsiteX2" fmla="*/ 23941 w 88610"/>
                  <a:gd name="connsiteY2" fmla="*/ 57333 h 104544"/>
                  <a:gd name="connsiteX3" fmla="*/ 25766 w 88610"/>
                  <a:gd name="connsiteY3" fmla="*/ 68892 h 104544"/>
                  <a:gd name="connsiteX4" fmla="*/ 47364 w 88610"/>
                  <a:gd name="connsiteY4" fmla="*/ 81668 h 104544"/>
                  <a:gd name="connsiteX5" fmla="*/ 64703 w 88610"/>
                  <a:gd name="connsiteY5" fmla="*/ 66763 h 104544"/>
                  <a:gd name="connsiteX6" fmla="*/ 64703 w 88610"/>
                  <a:gd name="connsiteY6" fmla="*/ 57941 h 104544"/>
                  <a:gd name="connsiteX7" fmla="*/ 64703 w 88610"/>
                  <a:gd name="connsiteY7" fmla="*/ 3491 h 104544"/>
                  <a:gd name="connsiteX8" fmla="*/ 68353 w 88610"/>
                  <a:gd name="connsiteY8" fmla="*/ -159 h 104544"/>
                  <a:gd name="connsiteX9" fmla="*/ 88430 w 88610"/>
                  <a:gd name="connsiteY9" fmla="*/ -159 h 104544"/>
                  <a:gd name="connsiteX10" fmla="*/ 88430 w 88610"/>
                  <a:gd name="connsiteY10" fmla="*/ 1970 h 104544"/>
                  <a:gd name="connsiteX11" fmla="*/ 88430 w 88610"/>
                  <a:gd name="connsiteY11" fmla="*/ 62808 h 104544"/>
                  <a:gd name="connsiteX12" fmla="*/ 50163 w 88610"/>
                  <a:gd name="connsiteY12" fmla="*/ 104178 h 104544"/>
                  <a:gd name="connsiteX13" fmla="*/ 47364 w 88610"/>
                  <a:gd name="connsiteY13" fmla="*/ 104178 h 104544"/>
                  <a:gd name="connsiteX14" fmla="*/ 26983 w 88610"/>
                  <a:gd name="connsiteY14" fmla="*/ 102049 h 104544"/>
                  <a:gd name="connsiteX15" fmla="*/ 215 w 88610"/>
                  <a:gd name="connsiteY15" fmla="*/ 71630 h 104544"/>
                  <a:gd name="connsiteX16" fmla="*/ 215 w 88610"/>
                  <a:gd name="connsiteY16" fmla="*/ 57333 h 104544"/>
                  <a:gd name="connsiteX17" fmla="*/ 215 w 88610"/>
                  <a:gd name="connsiteY17" fmla="*/ 753 h 104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8610" h="104544">
                    <a:moveTo>
                      <a:pt x="-90" y="145"/>
                    </a:moveTo>
                    <a:lnTo>
                      <a:pt x="23941" y="145"/>
                    </a:lnTo>
                    <a:lnTo>
                      <a:pt x="23941" y="57333"/>
                    </a:lnTo>
                    <a:cubicBezTo>
                      <a:pt x="23941" y="61257"/>
                      <a:pt x="24549" y="65150"/>
                      <a:pt x="25766" y="68892"/>
                    </a:cubicBezTo>
                    <a:cubicBezTo>
                      <a:pt x="28565" y="78109"/>
                      <a:pt x="37934" y="83675"/>
                      <a:pt x="47364" y="81668"/>
                    </a:cubicBezTo>
                    <a:cubicBezTo>
                      <a:pt x="55973" y="81516"/>
                      <a:pt x="63243" y="75249"/>
                      <a:pt x="64703" y="66763"/>
                    </a:cubicBezTo>
                    <a:cubicBezTo>
                      <a:pt x="65007" y="63842"/>
                      <a:pt x="65007" y="60861"/>
                      <a:pt x="64703" y="57941"/>
                    </a:cubicBezTo>
                    <a:cubicBezTo>
                      <a:pt x="64703" y="39994"/>
                      <a:pt x="64703" y="21742"/>
                      <a:pt x="64703" y="3491"/>
                    </a:cubicBezTo>
                    <a:cubicBezTo>
                      <a:pt x="64703" y="753"/>
                      <a:pt x="64703" y="-464"/>
                      <a:pt x="68353" y="-159"/>
                    </a:cubicBezTo>
                    <a:lnTo>
                      <a:pt x="88430" y="-159"/>
                    </a:lnTo>
                    <a:cubicBezTo>
                      <a:pt x="88551" y="540"/>
                      <a:pt x="88551" y="1270"/>
                      <a:pt x="88430" y="1970"/>
                    </a:cubicBezTo>
                    <a:cubicBezTo>
                      <a:pt x="88430" y="22046"/>
                      <a:pt x="88430" y="42123"/>
                      <a:pt x="88430" y="62808"/>
                    </a:cubicBezTo>
                    <a:cubicBezTo>
                      <a:pt x="89282" y="84801"/>
                      <a:pt x="72155" y="103326"/>
                      <a:pt x="50163" y="104178"/>
                    </a:cubicBezTo>
                    <a:cubicBezTo>
                      <a:pt x="49219" y="104208"/>
                      <a:pt x="48307" y="104208"/>
                      <a:pt x="47364" y="104178"/>
                    </a:cubicBezTo>
                    <a:cubicBezTo>
                      <a:pt x="40490" y="104695"/>
                      <a:pt x="33585" y="103965"/>
                      <a:pt x="26983" y="102049"/>
                    </a:cubicBezTo>
                    <a:cubicBezTo>
                      <a:pt x="12899" y="97972"/>
                      <a:pt x="2466" y="86109"/>
                      <a:pt x="215" y="71630"/>
                    </a:cubicBezTo>
                    <a:cubicBezTo>
                      <a:pt x="-90" y="66853"/>
                      <a:pt x="-90" y="62078"/>
                      <a:pt x="215" y="57333"/>
                    </a:cubicBezTo>
                    <a:lnTo>
                      <a:pt x="215" y="753"/>
                    </a:ln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81" name="任意多边形: 形状 203"/>
              <p:cNvSpPr/>
              <p:nvPr>
                <p:custDataLst>
                  <p:tags r:id="rId73"/>
                </p:custDataLst>
              </p:nvPr>
            </p:nvSpPr>
            <p:spPr>
              <a:xfrm>
                <a:off x="7386831" y="6896509"/>
                <a:ext cx="108945" cy="103528"/>
              </a:xfrm>
              <a:custGeom>
                <a:avLst/>
                <a:gdLst>
                  <a:gd name="connsiteX0" fmla="*/ -90 w 108945"/>
                  <a:gd name="connsiteY0" fmla="*/ 103295 h 103528"/>
                  <a:gd name="connsiteX1" fmla="*/ 8427 w 108945"/>
                  <a:gd name="connsiteY1" fmla="*/ 82915 h 103528"/>
                  <a:gd name="connsiteX2" fmla="*/ 42497 w 108945"/>
                  <a:gd name="connsiteY2" fmla="*/ 2608 h 103528"/>
                  <a:gd name="connsiteX3" fmla="*/ 47060 w 108945"/>
                  <a:gd name="connsiteY3" fmla="*/ -129 h 103528"/>
                  <a:gd name="connsiteX4" fmla="*/ 62878 w 108945"/>
                  <a:gd name="connsiteY4" fmla="*/ -129 h 103528"/>
                  <a:gd name="connsiteX5" fmla="*/ 66223 w 108945"/>
                  <a:gd name="connsiteY5" fmla="*/ 2000 h 103528"/>
                  <a:gd name="connsiteX6" fmla="*/ 108811 w 108945"/>
                  <a:gd name="connsiteY6" fmla="*/ 101774 h 103528"/>
                  <a:gd name="connsiteX7" fmla="*/ 108811 w 108945"/>
                  <a:gd name="connsiteY7" fmla="*/ 103295 h 103528"/>
                  <a:gd name="connsiteX8" fmla="*/ 85388 w 108945"/>
                  <a:gd name="connsiteY8" fmla="*/ 103295 h 103528"/>
                  <a:gd name="connsiteX9" fmla="*/ 83258 w 108945"/>
                  <a:gd name="connsiteY9" fmla="*/ 100862 h 103528"/>
                  <a:gd name="connsiteX10" fmla="*/ 75653 w 108945"/>
                  <a:gd name="connsiteY10" fmla="*/ 82915 h 103528"/>
                  <a:gd name="connsiteX11" fmla="*/ 72612 w 108945"/>
                  <a:gd name="connsiteY11" fmla="*/ 80786 h 103528"/>
                  <a:gd name="connsiteX12" fmla="*/ 35501 w 108945"/>
                  <a:gd name="connsiteY12" fmla="*/ 80786 h 103528"/>
                  <a:gd name="connsiteX13" fmla="*/ 32459 w 108945"/>
                  <a:gd name="connsiteY13" fmla="*/ 83219 h 103528"/>
                  <a:gd name="connsiteX14" fmla="*/ 25158 w 108945"/>
                  <a:gd name="connsiteY14" fmla="*/ 100862 h 103528"/>
                  <a:gd name="connsiteX15" fmla="*/ 21507 w 108945"/>
                  <a:gd name="connsiteY15" fmla="*/ 103295 h 103528"/>
                  <a:gd name="connsiteX16" fmla="*/ 42497 w 108945"/>
                  <a:gd name="connsiteY16" fmla="*/ 58884 h 103528"/>
                  <a:gd name="connsiteX17" fmla="*/ 66223 w 108945"/>
                  <a:gd name="connsiteY17" fmla="*/ 58884 h 103528"/>
                  <a:gd name="connsiteX18" fmla="*/ 54665 w 108945"/>
                  <a:gd name="connsiteY18" fmla="*/ 30898 h 103528"/>
                  <a:gd name="connsiteX19" fmla="*/ 54665 w 108945"/>
                  <a:gd name="connsiteY19" fmla="*/ 30898 h 103528"/>
                  <a:gd name="connsiteX20" fmla="*/ 42497 w 108945"/>
                  <a:gd name="connsiteY20" fmla="*/ 58884 h 103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8945" h="103528">
                    <a:moveTo>
                      <a:pt x="-90" y="103295"/>
                    </a:moveTo>
                    <a:lnTo>
                      <a:pt x="8427" y="82915"/>
                    </a:lnTo>
                    <a:cubicBezTo>
                      <a:pt x="19987" y="56146"/>
                      <a:pt x="31242" y="29377"/>
                      <a:pt x="42497" y="2608"/>
                    </a:cubicBezTo>
                    <a:cubicBezTo>
                      <a:pt x="43075" y="662"/>
                      <a:pt x="45052" y="-525"/>
                      <a:pt x="47060" y="-129"/>
                    </a:cubicBezTo>
                    <a:lnTo>
                      <a:pt x="62878" y="-129"/>
                    </a:lnTo>
                    <a:cubicBezTo>
                      <a:pt x="64307" y="-129"/>
                      <a:pt x="65615" y="692"/>
                      <a:pt x="66223" y="2000"/>
                    </a:cubicBezTo>
                    <a:cubicBezTo>
                      <a:pt x="80520" y="35157"/>
                      <a:pt x="94514" y="68314"/>
                      <a:pt x="108811" y="101774"/>
                    </a:cubicBezTo>
                    <a:cubicBezTo>
                      <a:pt x="108871" y="102291"/>
                      <a:pt x="108871" y="102778"/>
                      <a:pt x="108811" y="103295"/>
                    </a:cubicBezTo>
                    <a:lnTo>
                      <a:pt x="85388" y="103295"/>
                    </a:lnTo>
                    <a:cubicBezTo>
                      <a:pt x="84384" y="102809"/>
                      <a:pt x="83624" y="101927"/>
                      <a:pt x="83258" y="100862"/>
                    </a:cubicBezTo>
                    <a:cubicBezTo>
                      <a:pt x="80520" y="95082"/>
                      <a:pt x="78087" y="88998"/>
                      <a:pt x="75653" y="82915"/>
                    </a:cubicBezTo>
                    <a:cubicBezTo>
                      <a:pt x="75350" y="81515"/>
                      <a:pt x="74011" y="80603"/>
                      <a:pt x="72612" y="80786"/>
                    </a:cubicBezTo>
                    <a:lnTo>
                      <a:pt x="35501" y="80786"/>
                    </a:lnTo>
                    <a:cubicBezTo>
                      <a:pt x="34131" y="80998"/>
                      <a:pt x="32976" y="81941"/>
                      <a:pt x="32459" y="83219"/>
                    </a:cubicBezTo>
                    <a:cubicBezTo>
                      <a:pt x="29721" y="88998"/>
                      <a:pt x="27592" y="94778"/>
                      <a:pt x="25158" y="100862"/>
                    </a:cubicBezTo>
                    <a:cubicBezTo>
                      <a:pt x="24732" y="102474"/>
                      <a:pt x="23150" y="103508"/>
                      <a:pt x="21507" y="103295"/>
                    </a:cubicBezTo>
                    <a:close/>
                    <a:moveTo>
                      <a:pt x="42497" y="58884"/>
                    </a:moveTo>
                    <a:lnTo>
                      <a:pt x="66223" y="58884"/>
                    </a:lnTo>
                    <a:cubicBezTo>
                      <a:pt x="62270" y="49454"/>
                      <a:pt x="58619" y="40024"/>
                      <a:pt x="54665" y="30898"/>
                    </a:cubicBezTo>
                    <a:lnTo>
                      <a:pt x="54665" y="30898"/>
                    </a:lnTo>
                    <a:cubicBezTo>
                      <a:pt x="50406" y="40024"/>
                      <a:pt x="46451" y="48237"/>
                      <a:pt x="42497" y="58884"/>
                    </a:cubicBez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82" name="任意多边形: 形状 204"/>
              <p:cNvSpPr/>
              <p:nvPr>
                <p:custDataLst>
                  <p:tags r:id="rId74"/>
                </p:custDataLst>
              </p:nvPr>
            </p:nvSpPr>
            <p:spPr>
              <a:xfrm>
                <a:off x="7105910" y="6895213"/>
                <a:ext cx="95669" cy="106944"/>
              </a:xfrm>
              <a:custGeom>
                <a:avLst/>
                <a:gdLst>
                  <a:gd name="connsiteX0" fmla="*/ 80370 w 95669"/>
                  <a:gd name="connsiteY0" fmla="*/ 72043 h 106944"/>
                  <a:gd name="connsiteX1" fmla="*/ 95579 w 95669"/>
                  <a:gd name="connsiteY1" fmla="*/ 87556 h 106944"/>
                  <a:gd name="connsiteX2" fmla="*/ 75807 w 95669"/>
                  <a:gd name="connsiteY2" fmla="*/ 102157 h 106944"/>
                  <a:gd name="connsiteX3" fmla="*/ 5539 w 95669"/>
                  <a:gd name="connsiteY3" fmla="*/ 77214 h 106944"/>
                  <a:gd name="connsiteX4" fmla="*/ 29357 w 95669"/>
                  <a:gd name="connsiteY4" fmla="*/ 5790 h 106944"/>
                  <a:gd name="connsiteX5" fmla="*/ 42954 w 95669"/>
                  <a:gd name="connsiteY5" fmla="*/ 1166 h 106944"/>
                  <a:gd name="connsiteX6" fmla="*/ 93146 w 95669"/>
                  <a:gd name="connsiteY6" fmla="*/ 14855 h 106944"/>
                  <a:gd name="connsiteX7" fmla="*/ 95275 w 95669"/>
                  <a:gd name="connsiteY7" fmla="*/ 14855 h 106944"/>
                  <a:gd name="connsiteX8" fmla="*/ 79762 w 95669"/>
                  <a:gd name="connsiteY8" fmla="*/ 32498 h 106944"/>
                  <a:gd name="connsiteX9" fmla="*/ 49343 w 95669"/>
                  <a:gd name="connsiteY9" fmla="*/ 21547 h 106944"/>
                  <a:gd name="connsiteX10" fmla="*/ 33221 w 95669"/>
                  <a:gd name="connsiteY10" fmla="*/ 31281 h 106944"/>
                  <a:gd name="connsiteX11" fmla="*/ 35046 w 95669"/>
                  <a:gd name="connsiteY11" fmla="*/ 74172 h 106944"/>
                  <a:gd name="connsiteX12" fmla="*/ 78058 w 95669"/>
                  <a:gd name="connsiteY12" fmla="*/ 74567 h 106944"/>
                  <a:gd name="connsiteX13" fmla="*/ 80370 w 95669"/>
                  <a:gd name="connsiteY13" fmla="*/ 72043 h 10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5669" h="106944">
                    <a:moveTo>
                      <a:pt x="80370" y="72043"/>
                    </a:moveTo>
                    <a:lnTo>
                      <a:pt x="95579" y="87556"/>
                    </a:lnTo>
                    <a:cubicBezTo>
                      <a:pt x="90165" y="93853"/>
                      <a:pt x="83412" y="98842"/>
                      <a:pt x="75807" y="102157"/>
                    </a:cubicBezTo>
                    <a:cubicBezTo>
                      <a:pt x="49464" y="113686"/>
                      <a:pt x="18710" y="102766"/>
                      <a:pt x="5539" y="77214"/>
                    </a:cubicBezTo>
                    <a:cubicBezTo>
                      <a:pt x="-7602" y="50901"/>
                      <a:pt x="3045" y="18931"/>
                      <a:pt x="29357" y="5790"/>
                    </a:cubicBezTo>
                    <a:cubicBezTo>
                      <a:pt x="33646" y="3661"/>
                      <a:pt x="38239" y="2079"/>
                      <a:pt x="42954" y="1166"/>
                    </a:cubicBezTo>
                    <a:cubicBezTo>
                      <a:pt x="60932" y="-2910"/>
                      <a:pt x="79731" y="2231"/>
                      <a:pt x="93146" y="14855"/>
                    </a:cubicBezTo>
                    <a:lnTo>
                      <a:pt x="95275" y="14855"/>
                    </a:lnTo>
                    <a:lnTo>
                      <a:pt x="79762" y="32498"/>
                    </a:lnTo>
                    <a:cubicBezTo>
                      <a:pt x="71974" y="24132"/>
                      <a:pt x="60658" y="20057"/>
                      <a:pt x="49343" y="21547"/>
                    </a:cubicBezTo>
                    <a:cubicBezTo>
                      <a:pt x="42985" y="22764"/>
                      <a:pt x="37266" y="26201"/>
                      <a:pt x="33221" y="31281"/>
                    </a:cubicBezTo>
                    <a:cubicBezTo>
                      <a:pt x="23730" y="44240"/>
                      <a:pt x="24490" y="62065"/>
                      <a:pt x="35046" y="74172"/>
                    </a:cubicBezTo>
                    <a:cubicBezTo>
                      <a:pt x="46818" y="86157"/>
                      <a:pt x="66073" y="86340"/>
                      <a:pt x="78058" y="74567"/>
                    </a:cubicBezTo>
                    <a:cubicBezTo>
                      <a:pt x="78879" y="73776"/>
                      <a:pt x="79640" y="72925"/>
                      <a:pt x="80370" y="72043"/>
                    </a:cubicBez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83" name="任意多边形: 形状 205"/>
              <p:cNvSpPr/>
              <p:nvPr>
                <p:custDataLst>
                  <p:tags r:id="rId75"/>
                </p:custDataLst>
              </p:nvPr>
            </p:nvSpPr>
            <p:spPr>
              <a:xfrm>
                <a:off x="7106263" y="7142771"/>
                <a:ext cx="95924" cy="106304"/>
              </a:xfrm>
              <a:custGeom>
                <a:avLst/>
                <a:gdLst>
                  <a:gd name="connsiteX0" fmla="*/ 94619 w 95924"/>
                  <a:gd name="connsiteY0" fmla="*/ 17342 h 106304"/>
                  <a:gd name="connsiteX1" fmla="*/ 79409 w 95924"/>
                  <a:gd name="connsiteY1" fmla="*/ 34985 h 106304"/>
                  <a:gd name="connsiteX2" fmla="*/ 73325 w 95924"/>
                  <a:gd name="connsiteY2" fmla="*/ 30118 h 106304"/>
                  <a:gd name="connsiteX3" fmla="*/ 48990 w 95924"/>
                  <a:gd name="connsiteY3" fmla="*/ 23426 h 106304"/>
                  <a:gd name="connsiteX4" fmla="*/ 27392 w 95924"/>
                  <a:gd name="connsiteY4" fmla="*/ 41373 h 106304"/>
                  <a:gd name="connsiteX5" fmla="*/ 32564 w 95924"/>
                  <a:gd name="connsiteY5" fmla="*/ 75443 h 106304"/>
                  <a:gd name="connsiteX6" fmla="*/ 71196 w 95924"/>
                  <a:gd name="connsiteY6" fmla="*/ 79701 h 106304"/>
                  <a:gd name="connsiteX7" fmla="*/ 80017 w 95924"/>
                  <a:gd name="connsiteY7" fmla="*/ 73009 h 106304"/>
                  <a:gd name="connsiteX8" fmla="*/ 81538 w 95924"/>
                  <a:gd name="connsiteY8" fmla="*/ 73009 h 106304"/>
                  <a:gd name="connsiteX9" fmla="*/ 95835 w 95924"/>
                  <a:gd name="connsiteY9" fmla="*/ 86394 h 106304"/>
                  <a:gd name="connsiteX10" fmla="*/ 62678 w 95924"/>
                  <a:gd name="connsiteY10" fmla="*/ 105253 h 106304"/>
                  <a:gd name="connsiteX11" fmla="*/ 21309 w 95924"/>
                  <a:gd name="connsiteY11" fmla="*/ 96127 h 106304"/>
                  <a:gd name="connsiteX12" fmla="*/ 320 w 95924"/>
                  <a:gd name="connsiteY12" fmla="*/ 48065 h 106304"/>
                  <a:gd name="connsiteX13" fmla="*/ 38951 w 95924"/>
                  <a:gd name="connsiteY13" fmla="*/ 1829 h 106304"/>
                  <a:gd name="connsiteX14" fmla="*/ 94619 w 95924"/>
                  <a:gd name="connsiteY14" fmla="*/ 17342 h 10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5924" h="106304">
                    <a:moveTo>
                      <a:pt x="94619" y="17342"/>
                    </a:moveTo>
                    <a:lnTo>
                      <a:pt x="79409" y="34985"/>
                    </a:lnTo>
                    <a:lnTo>
                      <a:pt x="73325" y="30118"/>
                    </a:lnTo>
                    <a:cubicBezTo>
                      <a:pt x="66450" y="24673"/>
                      <a:pt x="57660" y="22270"/>
                      <a:pt x="48990" y="23426"/>
                    </a:cubicBezTo>
                    <a:cubicBezTo>
                      <a:pt x="38982" y="24856"/>
                      <a:pt x="30617" y="31791"/>
                      <a:pt x="27392" y="41373"/>
                    </a:cubicBezTo>
                    <a:cubicBezTo>
                      <a:pt x="22465" y="52780"/>
                      <a:pt x="24473" y="66012"/>
                      <a:pt x="32564" y="75443"/>
                    </a:cubicBezTo>
                    <a:cubicBezTo>
                      <a:pt x="42723" y="85968"/>
                      <a:pt x="58968" y="87762"/>
                      <a:pt x="71196" y="79701"/>
                    </a:cubicBezTo>
                    <a:cubicBezTo>
                      <a:pt x="74268" y="77663"/>
                      <a:pt x="77218" y="75443"/>
                      <a:pt x="80017" y="73009"/>
                    </a:cubicBezTo>
                    <a:lnTo>
                      <a:pt x="81538" y="73009"/>
                    </a:lnTo>
                    <a:lnTo>
                      <a:pt x="95835" y="86394"/>
                    </a:lnTo>
                    <a:cubicBezTo>
                      <a:pt x="87501" y="96584"/>
                      <a:pt x="75698" y="103307"/>
                      <a:pt x="62678" y="105253"/>
                    </a:cubicBezTo>
                    <a:cubicBezTo>
                      <a:pt x="48229" y="107808"/>
                      <a:pt x="33355" y="104523"/>
                      <a:pt x="21309" y="96127"/>
                    </a:cubicBezTo>
                    <a:cubicBezTo>
                      <a:pt x="6007" y="85207"/>
                      <a:pt x="-2053" y="66743"/>
                      <a:pt x="320" y="48065"/>
                    </a:cubicBezTo>
                    <a:cubicBezTo>
                      <a:pt x="1475" y="25768"/>
                      <a:pt x="17233" y="6939"/>
                      <a:pt x="38951" y="1829"/>
                    </a:cubicBezTo>
                    <a:cubicBezTo>
                      <a:pt x="58937" y="-3708"/>
                      <a:pt x="80382" y="2254"/>
                      <a:pt x="94619" y="17342"/>
                    </a:cubicBez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84" name="任意多边形: 形状 206"/>
              <p:cNvSpPr/>
              <p:nvPr>
                <p:custDataLst>
                  <p:tags r:id="rId76"/>
                </p:custDataLst>
              </p:nvPr>
            </p:nvSpPr>
            <p:spPr>
              <a:xfrm>
                <a:off x="7531711" y="7143694"/>
                <a:ext cx="96039" cy="106727"/>
              </a:xfrm>
              <a:custGeom>
                <a:avLst/>
                <a:gdLst>
                  <a:gd name="connsiteX0" fmla="*/ 95950 w 96039"/>
                  <a:gd name="connsiteY0" fmla="*/ 16419 h 106727"/>
                  <a:gd name="connsiteX1" fmla="*/ 80740 w 96039"/>
                  <a:gd name="connsiteY1" fmla="*/ 34062 h 106727"/>
                  <a:gd name="connsiteX2" fmla="*/ 50321 w 96039"/>
                  <a:gd name="connsiteY2" fmla="*/ 22502 h 106727"/>
                  <a:gd name="connsiteX3" fmla="*/ 33287 w 96039"/>
                  <a:gd name="connsiteY3" fmla="*/ 31932 h 106727"/>
                  <a:gd name="connsiteX4" fmla="*/ 33287 w 96039"/>
                  <a:gd name="connsiteY4" fmla="*/ 75432 h 106727"/>
                  <a:gd name="connsiteX5" fmla="*/ 57013 w 96039"/>
                  <a:gd name="connsiteY5" fmla="*/ 83949 h 106727"/>
                  <a:gd name="connsiteX6" fmla="*/ 79523 w 96039"/>
                  <a:gd name="connsiteY6" fmla="*/ 72086 h 106727"/>
                  <a:gd name="connsiteX7" fmla="*/ 95341 w 96039"/>
                  <a:gd name="connsiteY7" fmla="*/ 87295 h 106727"/>
                  <a:gd name="connsiteX8" fmla="*/ 69485 w 96039"/>
                  <a:gd name="connsiteY8" fmla="*/ 104026 h 106727"/>
                  <a:gd name="connsiteX9" fmla="*/ 26898 w 96039"/>
                  <a:gd name="connsiteY9" fmla="*/ 99767 h 106727"/>
                  <a:gd name="connsiteX10" fmla="*/ 6852 w 96039"/>
                  <a:gd name="connsiteY10" fmla="*/ 27217 h 106727"/>
                  <a:gd name="connsiteX11" fmla="*/ 41499 w 96039"/>
                  <a:gd name="connsiteY11" fmla="*/ 1513 h 106727"/>
                  <a:gd name="connsiteX12" fmla="*/ 91691 w 96039"/>
                  <a:gd name="connsiteY12" fmla="*/ 13681 h 10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6039" h="106727">
                    <a:moveTo>
                      <a:pt x="95950" y="16419"/>
                    </a:moveTo>
                    <a:lnTo>
                      <a:pt x="80740" y="34062"/>
                    </a:lnTo>
                    <a:cubicBezTo>
                      <a:pt x="73043" y="25575"/>
                      <a:pt x="61728" y="21286"/>
                      <a:pt x="50321" y="22502"/>
                    </a:cubicBezTo>
                    <a:cubicBezTo>
                      <a:pt x="43629" y="23324"/>
                      <a:pt x="37545" y="26700"/>
                      <a:pt x="33287" y="31932"/>
                    </a:cubicBezTo>
                    <a:cubicBezTo>
                      <a:pt x="22700" y="44496"/>
                      <a:pt x="22700" y="62868"/>
                      <a:pt x="33287" y="75432"/>
                    </a:cubicBezTo>
                    <a:cubicBezTo>
                      <a:pt x="39462" y="81789"/>
                      <a:pt x="48222" y="84922"/>
                      <a:pt x="57013" y="83949"/>
                    </a:cubicBezTo>
                    <a:cubicBezTo>
                      <a:pt x="65622" y="82550"/>
                      <a:pt x="73531" y="78382"/>
                      <a:pt x="79523" y="72086"/>
                    </a:cubicBezTo>
                    <a:lnTo>
                      <a:pt x="95341" y="87295"/>
                    </a:lnTo>
                    <a:cubicBezTo>
                      <a:pt x="88619" y="95356"/>
                      <a:pt x="79614" y="101197"/>
                      <a:pt x="69485" y="104026"/>
                    </a:cubicBezTo>
                    <a:cubicBezTo>
                      <a:pt x="55310" y="108467"/>
                      <a:pt x="39917" y="106946"/>
                      <a:pt x="26898" y="99767"/>
                    </a:cubicBezTo>
                    <a:cubicBezTo>
                      <a:pt x="1315" y="85257"/>
                      <a:pt x="-7658" y="52769"/>
                      <a:pt x="6852" y="27217"/>
                    </a:cubicBezTo>
                    <a:cubicBezTo>
                      <a:pt x="14244" y="14137"/>
                      <a:pt x="26838" y="4799"/>
                      <a:pt x="41499" y="1513"/>
                    </a:cubicBezTo>
                    <a:cubicBezTo>
                      <a:pt x="59203" y="-3019"/>
                      <a:pt x="78032" y="1544"/>
                      <a:pt x="91691" y="13681"/>
                    </a:cubicBez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85" name="任意多边形: 形状 207"/>
              <p:cNvSpPr/>
              <p:nvPr>
                <p:custDataLst>
                  <p:tags r:id="rId77"/>
                </p:custDataLst>
              </p:nvPr>
            </p:nvSpPr>
            <p:spPr>
              <a:xfrm>
                <a:off x="7598244" y="7021593"/>
                <a:ext cx="102207" cy="102526"/>
              </a:xfrm>
              <a:custGeom>
                <a:avLst/>
                <a:gdLst>
                  <a:gd name="connsiteX0" fmla="*/ 102118 w 102207"/>
                  <a:gd name="connsiteY0" fmla="*/ -191 h 102526"/>
                  <a:gd name="connsiteX1" fmla="*/ 89646 w 102207"/>
                  <a:gd name="connsiteY1" fmla="*/ 19885 h 102526"/>
                  <a:gd name="connsiteX2" fmla="*/ 64398 w 102207"/>
                  <a:gd name="connsiteY2" fmla="*/ 59126 h 102526"/>
                  <a:gd name="connsiteX3" fmla="*/ 62877 w 102207"/>
                  <a:gd name="connsiteY3" fmla="*/ 64906 h 102526"/>
                  <a:gd name="connsiteX4" fmla="*/ 62877 w 102207"/>
                  <a:gd name="connsiteY4" fmla="*/ 98366 h 102526"/>
                  <a:gd name="connsiteX5" fmla="*/ 62877 w 102207"/>
                  <a:gd name="connsiteY5" fmla="*/ 102321 h 102526"/>
                  <a:gd name="connsiteX6" fmla="*/ 39150 w 102207"/>
                  <a:gd name="connsiteY6" fmla="*/ 102321 h 102526"/>
                  <a:gd name="connsiteX7" fmla="*/ 39150 w 102207"/>
                  <a:gd name="connsiteY7" fmla="*/ 98366 h 102526"/>
                  <a:gd name="connsiteX8" fmla="*/ 39150 w 102207"/>
                  <a:gd name="connsiteY8" fmla="*/ 65210 h 102526"/>
                  <a:gd name="connsiteX9" fmla="*/ 37325 w 102207"/>
                  <a:gd name="connsiteY9" fmla="*/ 59126 h 102526"/>
                  <a:gd name="connsiteX10" fmla="*/ 1735 w 102207"/>
                  <a:gd name="connsiteY10" fmla="*/ 2851 h 102526"/>
                  <a:gd name="connsiteX11" fmla="*/ -90 w 102207"/>
                  <a:gd name="connsiteY11" fmla="*/ -191 h 102526"/>
                  <a:gd name="connsiteX12" fmla="*/ 2952 w 102207"/>
                  <a:gd name="connsiteY12" fmla="*/ -191 h 102526"/>
                  <a:gd name="connsiteX13" fmla="*/ 24853 w 102207"/>
                  <a:gd name="connsiteY13" fmla="*/ -191 h 102526"/>
                  <a:gd name="connsiteX14" fmla="*/ 29417 w 102207"/>
                  <a:gd name="connsiteY14" fmla="*/ 2547 h 102526"/>
                  <a:gd name="connsiteX15" fmla="*/ 49493 w 102207"/>
                  <a:gd name="connsiteY15" fmla="*/ 36312 h 102526"/>
                  <a:gd name="connsiteX16" fmla="*/ 51318 w 102207"/>
                  <a:gd name="connsiteY16" fmla="*/ 39354 h 102526"/>
                  <a:gd name="connsiteX17" fmla="*/ 53447 w 102207"/>
                  <a:gd name="connsiteY17" fmla="*/ 36008 h 102526"/>
                  <a:gd name="connsiteX18" fmla="*/ 73828 w 102207"/>
                  <a:gd name="connsiteY18" fmla="*/ 2547 h 102526"/>
                  <a:gd name="connsiteX19" fmla="*/ 78391 w 102207"/>
                  <a:gd name="connsiteY19" fmla="*/ -191 h 102526"/>
                  <a:gd name="connsiteX20" fmla="*/ 99380 w 102207"/>
                  <a:gd name="connsiteY20" fmla="*/ -191 h 10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2207" h="102526">
                    <a:moveTo>
                      <a:pt x="102118" y="-191"/>
                    </a:moveTo>
                    <a:lnTo>
                      <a:pt x="89646" y="19885"/>
                    </a:lnTo>
                    <a:lnTo>
                      <a:pt x="64398" y="59126"/>
                    </a:lnTo>
                    <a:cubicBezTo>
                      <a:pt x="63486" y="60921"/>
                      <a:pt x="62938" y="62898"/>
                      <a:pt x="62877" y="64906"/>
                    </a:cubicBezTo>
                    <a:cubicBezTo>
                      <a:pt x="62877" y="75857"/>
                      <a:pt x="62877" y="87112"/>
                      <a:pt x="62877" y="98366"/>
                    </a:cubicBezTo>
                    <a:lnTo>
                      <a:pt x="62877" y="102321"/>
                    </a:lnTo>
                    <a:lnTo>
                      <a:pt x="39150" y="102321"/>
                    </a:lnTo>
                    <a:cubicBezTo>
                      <a:pt x="39150" y="102321"/>
                      <a:pt x="39150" y="99583"/>
                      <a:pt x="39150" y="98366"/>
                    </a:cubicBezTo>
                    <a:lnTo>
                      <a:pt x="39150" y="65210"/>
                    </a:lnTo>
                    <a:cubicBezTo>
                      <a:pt x="38999" y="63081"/>
                      <a:pt x="38390" y="60982"/>
                      <a:pt x="37325" y="59126"/>
                    </a:cubicBezTo>
                    <a:lnTo>
                      <a:pt x="1735" y="2851"/>
                    </a:lnTo>
                    <a:cubicBezTo>
                      <a:pt x="1735" y="2851"/>
                      <a:pt x="1735" y="1026"/>
                      <a:pt x="-90" y="-191"/>
                    </a:cubicBezTo>
                    <a:lnTo>
                      <a:pt x="2952" y="-191"/>
                    </a:lnTo>
                    <a:cubicBezTo>
                      <a:pt x="10252" y="-191"/>
                      <a:pt x="17553" y="-191"/>
                      <a:pt x="24853" y="-191"/>
                    </a:cubicBezTo>
                    <a:cubicBezTo>
                      <a:pt x="26770" y="-252"/>
                      <a:pt x="28564" y="813"/>
                      <a:pt x="29417" y="2547"/>
                    </a:cubicBezTo>
                    <a:cubicBezTo>
                      <a:pt x="35804" y="13802"/>
                      <a:pt x="42801" y="25057"/>
                      <a:pt x="49493" y="36312"/>
                    </a:cubicBezTo>
                    <a:lnTo>
                      <a:pt x="51318" y="39354"/>
                    </a:lnTo>
                    <a:lnTo>
                      <a:pt x="53447" y="36008"/>
                    </a:lnTo>
                    <a:lnTo>
                      <a:pt x="73828" y="2547"/>
                    </a:lnTo>
                    <a:cubicBezTo>
                      <a:pt x="74619" y="752"/>
                      <a:pt x="76444" y="-343"/>
                      <a:pt x="78391" y="-191"/>
                    </a:cubicBezTo>
                    <a:cubicBezTo>
                      <a:pt x="85388" y="-191"/>
                      <a:pt x="92383" y="-191"/>
                      <a:pt x="99380" y="-191"/>
                    </a:cubicBez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86" name="任意多边形: 形状 208"/>
              <p:cNvSpPr/>
              <p:nvPr>
                <p:custDataLst>
                  <p:tags r:id="rId78"/>
                </p:custDataLst>
              </p:nvPr>
            </p:nvSpPr>
            <p:spPr>
              <a:xfrm>
                <a:off x="7677637" y="7145717"/>
                <a:ext cx="73614" cy="103424"/>
              </a:xfrm>
              <a:custGeom>
                <a:avLst/>
                <a:gdLst>
                  <a:gd name="connsiteX0" fmla="*/ 215 w 73614"/>
                  <a:gd name="connsiteY0" fmla="*/ -205 h 103424"/>
                  <a:gd name="connsiteX1" fmla="*/ 22116 w 73614"/>
                  <a:gd name="connsiteY1" fmla="*/ -205 h 103424"/>
                  <a:gd name="connsiteX2" fmla="*/ 23637 w 73614"/>
                  <a:gd name="connsiteY2" fmla="*/ 1924 h 103424"/>
                  <a:gd name="connsiteX3" fmla="*/ 23637 w 73614"/>
                  <a:gd name="connsiteY3" fmla="*/ 10746 h 103424"/>
                  <a:gd name="connsiteX4" fmla="*/ 23637 w 73614"/>
                  <a:gd name="connsiteY4" fmla="*/ 80405 h 103424"/>
                  <a:gd name="connsiteX5" fmla="*/ 73525 w 73614"/>
                  <a:gd name="connsiteY5" fmla="*/ 80405 h 103424"/>
                  <a:gd name="connsiteX6" fmla="*/ 73525 w 73614"/>
                  <a:gd name="connsiteY6" fmla="*/ 103220 h 103424"/>
                  <a:gd name="connsiteX7" fmla="*/ -90 w 73614"/>
                  <a:gd name="connsiteY7" fmla="*/ 103220 h 103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614" h="103424">
                    <a:moveTo>
                      <a:pt x="215" y="-205"/>
                    </a:moveTo>
                    <a:lnTo>
                      <a:pt x="22116" y="-205"/>
                    </a:lnTo>
                    <a:cubicBezTo>
                      <a:pt x="22116" y="-205"/>
                      <a:pt x="23637" y="1316"/>
                      <a:pt x="23637" y="1924"/>
                    </a:cubicBezTo>
                    <a:cubicBezTo>
                      <a:pt x="23789" y="4875"/>
                      <a:pt x="23789" y="7795"/>
                      <a:pt x="23637" y="10746"/>
                    </a:cubicBezTo>
                    <a:lnTo>
                      <a:pt x="23637" y="80405"/>
                    </a:lnTo>
                    <a:lnTo>
                      <a:pt x="73525" y="80405"/>
                    </a:lnTo>
                    <a:lnTo>
                      <a:pt x="73525" y="103220"/>
                    </a:lnTo>
                    <a:lnTo>
                      <a:pt x="-90" y="103220"/>
                    </a:ln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87" name="任意多边形: 形状 209"/>
              <p:cNvSpPr/>
              <p:nvPr>
                <p:custDataLst>
                  <p:tags r:id="rId79"/>
                </p:custDataLst>
              </p:nvPr>
            </p:nvSpPr>
            <p:spPr>
              <a:xfrm>
                <a:off x="7212834" y="6897801"/>
                <a:ext cx="73918" cy="101903"/>
              </a:xfrm>
              <a:custGeom>
                <a:avLst/>
                <a:gdLst>
                  <a:gd name="connsiteX0" fmla="*/ 73828 w 73918"/>
                  <a:gd name="connsiteY0" fmla="*/ 80101 h 101903"/>
                  <a:gd name="connsiteX1" fmla="*/ 73828 w 73918"/>
                  <a:gd name="connsiteY1" fmla="*/ 101699 h 101903"/>
                  <a:gd name="connsiteX2" fmla="*/ -90 w 73918"/>
                  <a:gd name="connsiteY2" fmla="*/ 101699 h 101903"/>
                  <a:gd name="connsiteX3" fmla="*/ -90 w 73918"/>
                  <a:gd name="connsiteY3" fmla="*/ -205 h 101903"/>
                  <a:gd name="connsiteX4" fmla="*/ 23637 w 73918"/>
                  <a:gd name="connsiteY4" fmla="*/ -205 h 101903"/>
                  <a:gd name="connsiteX5" fmla="*/ 23637 w 73918"/>
                  <a:gd name="connsiteY5" fmla="*/ 77364 h 101903"/>
                  <a:gd name="connsiteX6" fmla="*/ 27287 w 73918"/>
                  <a:gd name="connsiteY6" fmla="*/ 81014 h 101903"/>
                  <a:gd name="connsiteX7" fmla="*/ 73828 w 73918"/>
                  <a:gd name="connsiteY7" fmla="*/ 81014 h 101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18" h="101903">
                    <a:moveTo>
                      <a:pt x="73828" y="80101"/>
                    </a:moveTo>
                    <a:lnTo>
                      <a:pt x="73828" y="101699"/>
                    </a:lnTo>
                    <a:lnTo>
                      <a:pt x="-90" y="101699"/>
                    </a:lnTo>
                    <a:lnTo>
                      <a:pt x="-90" y="-205"/>
                    </a:lnTo>
                    <a:lnTo>
                      <a:pt x="23637" y="-205"/>
                    </a:lnTo>
                    <a:lnTo>
                      <a:pt x="23637" y="77364"/>
                    </a:lnTo>
                    <a:cubicBezTo>
                      <a:pt x="23637" y="80101"/>
                      <a:pt x="23637" y="81014"/>
                      <a:pt x="27287" y="81014"/>
                    </a:cubicBezTo>
                    <a:lnTo>
                      <a:pt x="73828" y="81014"/>
                    </a:ln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88" name="任意多边形: 形状 210"/>
              <p:cNvSpPr/>
              <p:nvPr>
                <p:custDataLst>
                  <p:tags r:id="rId80"/>
                </p:custDataLst>
              </p:nvPr>
            </p:nvSpPr>
            <p:spPr>
              <a:xfrm>
                <a:off x="7638093" y="7146574"/>
                <a:ext cx="23726" cy="102566"/>
              </a:xfrm>
              <a:custGeom>
                <a:avLst/>
                <a:gdLst>
                  <a:gd name="connsiteX0" fmla="*/ 23332 w 23726"/>
                  <a:gd name="connsiteY0" fmla="*/ 102362 h 102566"/>
                  <a:gd name="connsiteX1" fmla="*/ -90 w 23726"/>
                  <a:gd name="connsiteY1" fmla="*/ 102362 h 102566"/>
                  <a:gd name="connsiteX2" fmla="*/ -90 w 23726"/>
                  <a:gd name="connsiteY2" fmla="*/ 98712 h 102566"/>
                  <a:gd name="connsiteX3" fmla="*/ -90 w 23726"/>
                  <a:gd name="connsiteY3" fmla="*/ 3804 h 102566"/>
                  <a:gd name="connsiteX4" fmla="*/ 3865 w 23726"/>
                  <a:gd name="connsiteY4" fmla="*/ -150 h 102566"/>
                  <a:gd name="connsiteX5" fmla="*/ 23637 w 23726"/>
                  <a:gd name="connsiteY5" fmla="*/ -150 h 10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6" h="102566">
                    <a:moveTo>
                      <a:pt x="23332" y="102362"/>
                    </a:moveTo>
                    <a:lnTo>
                      <a:pt x="-90" y="102362"/>
                    </a:lnTo>
                    <a:cubicBezTo>
                      <a:pt x="-90" y="102362"/>
                      <a:pt x="-90" y="99928"/>
                      <a:pt x="-90" y="98712"/>
                    </a:cubicBezTo>
                    <a:lnTo>
                      <a:pt x="-90" y="3804"/>
                    </a:lnTo>
                    <a:cubicBezTo>
                      <a:pt x="-90" y="458"/>
                      <a:pt x="-90" y="-455"/>
                      <a:pt x="3865" y="-150"/>
                    </a:cubicBezTo>
                    <a:lnTo>
                      <a:pt x="23637" y="-150"/>
                    </a:lnTo>
                    <a:close/>
                  </a:path>
                </a:pathLst>
              </a:custGeom>
              <a:solidFill>
                <a:srgbClr val="54544C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89" name="任意多边形: 形状 211"/>
              <p:cNvSpPr/>
              <p:nvPr>
                <p:custDataLst>
                  <p:tags r:id="rId81"/>
                </p:custDataLst>
              </p:nvPr>
            </p:nvSpPr>
            <p:spPr>
              <a:xfrm>
                <a:off x="6947885" y="6976283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90" name="任意多边形: 形状 212"/>
              <p:cNvSpPr/>
              <p:nvPr>
                <p:custDataLst>
                  <p:tags r:id="rId82"/>
                </p:custDataLst>
              </p:nvPr>
            </p:nvSpPr>
            <p:spPr>
              <a:xfrm>
                <a:off x="6959444" y="6965940"/>
                <a:ext cx="11654" cy="13079"/>
              </a:xfrm>
              <a:custGeom>
                <a:avLst/>
                <a:gdLst>
                  <a:gd name="connsiteX0" fmla="*/ 6298 w 11654"/>
                  <a:gd name="connsiteY0" fmla="*/ 12875 h 13079"/>
                  <a:gd name="connsiteX1" fmla="*/ 11408 w 11654"/>
                  <a:gd name="connsiteY1" fmla="*/ 4905 h 13079"/>
                  <a:gd name="connsiteX2" fmla="*/ 6298 w 11654"/>
                  <a:gd name="connsiteY2" fmla="*/ -205 h 13079"/>
                  <a:gd name="connsiteX3" fmla="*/ -90 w 11654"/>
                  <a:gd name="connsiteY3" fmla="*/ 6183 h 13079"/>
                  <a:gd name="connsiteX4" fmla="*/ -90 w 11654"/>
                  <a:gd name="connsiteY4" fmla="*/ 6487 h 13079"/>
                  <a:gd name="connsiteX5" fmla="*/ 6298 w 11654"/>
                  <a:gd name="connsiteY5" fmla="*/ 12875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54" h="13079">
                    <a:moveTo>
                      <a:pt x="6298" y="12875"/>
                    </a:moveTo>
                    <a:cubicBezTo>
                      <a:pt x="9917" y="12084"/>
                      <a:pt x="12199" y="8525"/>
                      <a:pt x="11408" y="4905"/>
                    </a:cubicBezTo>
                    <a:cubicBezTo>
                      <a:pt x="10860" y="2350"/>
                      <a:pt x="8853" y="342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6274"/>
                      <a:pt x="-90" y="6396"/>
                      <a:pt x="-90" y="6487"/>
                    </a:cubicBezTo>
                    <a:cubicBezTo>
                      <a:pt x="-90" y="10016"/>
                      <a:pt x="2769" y="12875"/>
                      <a:pt x="6298" y="1287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91" name="任意多边形: 形状 213"/>
              <p:cNvSpPr/>
              <p:nvPr>
                <p:custDataLst>
                  <p:tags r:id="rId83"/>
                </p:custDataLst>
              </p:nvPr>
            </p:nvSpPr>
            <p:spPr>
              <a:xfrm>
                <a:off x="6971916" y="6954989"/>
                <a:ext cx="13079" cy="12784"/>
              </a:xfrm>
              <a:custGeom>
                <a:avLst/>
                <a:gdLst>
                  <a:gd name="connsiteX0" fmla="*/ 12990 w 13079"/>
                  <a:gd name="connsiteY0" fmla="*/ 6183 h 12784"/>
                  <a:gd name="connsiteX1" fmla="*/ 6602 w 13079"/>
                  <a:gd name="connsiteY1" fmla="*/ -205 h 12784"/>
                  <a:gd name="connsiteX2" fmla="*/ 6298 w 13079"/>
                  <a:gd name="connsiteY2" fmla="*/ -205 h 12784"/>
                  <a:gd name="connsiteX3" fmla="*/ -90 w 13079"/>
                  <a:gd name="connsiteY3" fmla="*/ 6183 h 12784"/>
                  <a:gd name="connsiteX4" fmla="*/ 6298 w 13079"/>
                  <a:gd name="connsiteY4" fmla="*/ 12571 h 12784"/>
                  <a:gd name="connsiteX5" fmla="*/ 12990 w 13079"/>
                  <a:gd name="connsiteY5" fmla="*/ 6487 h 12784"/>
                  <a:gd name="connsiteX6" fmla="*/ 12990 w 13079"/>
                  <a:gd name="connsiteY6" fmla="*/ 6183 h 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79" h="12784">
                    <a:moveTo>
                      <a:pt x="12990" y="6183"/>
                    </a:moveTo>
                    <a:cubicBezTo>
                      <a:pt x="12990" y="2654"/>
                      <a:pt x="10131" y="-205"/>
                      <a:pt x="6602" y="-205"/>
                    </a:cubicBezTo>
                    <a:cubicBezTo>
                      <a:pt x="6510" y="-205"/>
                      <a:pt x="6389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753"/>
                      <a:pt x="12807" y="10016"/>
                      <a:pt x="12990" y="6487"/>
                    </a:cubicBezTo>
                    <a:cubicBezTo>
                      <a:pt x="12990" y="6396"/>
                      <a:pt x="12990" y="6274"/>
                      <a:pt x="129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92" name="任意多边形: 形状 214"/>
              <p:cNvSpPr/>
              <p:nvPr>
                <p:custDataLst>
                  <p:tags r:id="rId84"/>
                </p:custDataLst>
              </p:nvPr>
            </p:nvSpPr>
            <p:spPr>
              <a:xfrm>
                <a:off x="6985300" y="6942821"/>
                <a:ext cx="13079" cy="11655"/>
              </a:xfrm>
              <a:custGeom>
                <a:avLst/>
                <a:gdLst>
                  <a:gd name="connsiteX0" fmla="*/ -90 w 13079"/>
                  <a:gd name="connsiteY0" fmla="*/ 6183 h 11655"/>
                  <a:gd name="connsiteX1" fmla="*/ 7880 w 13079"/>
                  <a:gd name="connsiteY1" fmla="*/ 11294 h 11655"/>
                  <a:gd name="connsiteX2" fmla="*/ 12990 w 13079"/>
                  <a:gd name="connsiteY2" fmla="*/ 6183 h 11655"/>
                  <a:gd name="connsiteX3" fmla="*/ 6601 w 13079"/>
                  <a:gd name="connsiteY3" fmla="*/ -205 h 11655"/>
                  <a:gd name="connsiteX4" fmla="*/ 6298 w 13079"/>
                  <a:gd name="connsiteY4" fmla="*/ -205 h 11655"/>
                  <a:gd name="connsiteX5" fmla="*/ -90 w 13079"/>
                  <a:gd name="connsiteY5" fmla="*/ 6183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1655">
                    <a:moveTo>
                      <a:pt x="-90" y="6183"/>
                    </a:moveTo>
                    <a:cubicBezTo>
                      <a:pt x="700" y="9803"/>
                      <a:pt x="4259" y="12085"/>
                      <a:pt x="7880" y="11294"/>
                    </a:cubicBezTo>
                    <a:cubicBezTo>
                      <a:pt x="10434" y="10746"/>
                      <a:pt x="12442" y="8738"/>
                      <a:pt x="12990" y="6183"/>
                    </a:cubicBezTo>
                    <a:cubicBezTo>
                      <a:pt x="12990" y="2655"/>
                      <a:pt x="10131" y="-205"/>
                      <a:pt x="6601" y="-205"/>
                    </a:cubicBezTo>
                    <a:cubicBezTo>
                      <a:pt x="6510" y="-205"/>
                      <a:pt x="6389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93" name="任意多边形: 形状 215"/>
              <p:cNvSpPr/>
              <p:nvPr>
                <p:custDataLst>
                  <p:tags r:id="rId85"/>
                </p:custDataLst>
              </p:nvPr>
            </p:nvSpPr>
            <p:spPr>
              <a:xfrm>
                <a:off x="7000510" y="6929133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94" name="任意多边形: 形状 216"/>
              <p:cNvSpPr/>
              <p:nvPr>
                <p:custDataLst>
                  <p:tags r:id="rId86"/>
                </p:custDataLst>
              </p:nvPr>
            </p:nvSpPr>
            <p:spPr>
              <a:xfrm>
                <a:off x="7017848" y="6914532"/>
                <a:ext cx="12776" cy="12775"/>
              </a:xfrm>
              <a:custGeom>
                <a:avLst/>
                <a:gdLst>
                  <a:gd name="connsiteX0" fmla="*/ 6299 w 12776"/>
                  <a:gd name="connsiteY0" fmla="*/ -205 h 12775"/>
                  <a:gd name="connsiteX1" fmla="*/ -90 w 12776"/>
                  <a:gd name="connsiteY1" fmla="*/ 6183 h 12775"/>
                  <a:gd name="connsiteX2" fmla="*/ 6299 w 12776"/>
                  <a:gd name="connsiteY2" fmla="*/ 12571 h 12775"/>
                  <a:gd name="connsiteX3" fmla="*/ 12686 w 12776"/>
                  <a:gd name="connsiteY3" fmla="*/ 6183 h 12775"/>
                  <a:gd name="connsiteX4" fmla="*/ 6299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2" y="9651"/>
                      <a:pt x="2831" y="12419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95" name="任意多边形: 形状 217"/>
              <p:cNvSpPr/>
              <p:nvPr>
                <p:custDataLst>
                  <p:tags r:id="rId87"/>
                </p:custDataLst>
              </p:nvPr>
            </p:nvSpPr>
            <p:spPr>
              <a:xfrm>
                <a:off x="7035492" y="6898410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96" name="任意多边形: 形状 218"/>
              <p:cNvSpPr/>
              <p:nvPr>
                <p:custDataLst>
                  <p:tags r:id="rId88"/>
                </p:custDataLst>
              </p:nvPr>
            </p:nvSpPr>
            <p:spPr>
              <a:xfrm>
                <a:off x="7010548" y="6887459"/>
                <a:ext cx="12776" cy="12775"/>
              </a:xfrm>
              <a:custGeom>
                <a:avLst/>
                <a:gdLst>
                  <a:gd name="connsiteX0" fmla="*/ 6298 w 12776"/>
                  <a:gd name="connsiteY0" fmla="*/ 12571 h 12775"/>
                  <a:gd name="connsiteX1" fmla="*/ 12686 w 12776"/>
                  <a:gd name="connsiteY1" fmla="*/ 6183 h 12775"/>
                  <a:gd name="connsiteX2" fmla="*/ 6298 w 12776"/>
                  <a:gd name="connsiteY2" fmla="*/ -205 h 12775"/>
                  <a:gd name="connsiteX3" fmla="*/ -90 w 12776"/>
                  <a:gd name="connsiteY3" fmla="*/ 6183 h 12775"/>
                  <a:gd name="connsiteX4" fmla="*/ 6298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97" name="任意多边形: 形状 219"/>
              <p:cNvSpPr/>
              <p:nvPr>
                <p:custDataLst>
                  <p:tags r:id="rId89"/>
                </p:custDataLst>
              </p:nvPr>
            </p:nvSpPr>
            <p:spPr>
              <a:xfrm>
                <a:off x="6994121" y="6906015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98" name="任意多边形: 形状 220"/>
              <p:cNvSpPr/>
              <p:nvPr>
                <p:custDataLst>
                  <p:tags r:id="rId90"/>
                </p:custDataLst>
              </p:nvPr>
            </p:nvSpPr>
            <p:spPr>
              <a:xfrm>
                <a:off x="6978608" y="6920616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699" name="任意多边形: 形状 221"/>
              <p:cNvSpPr/>
              <p:nvPr>
                <p:custDataLst>
                  <p:tags r:id="rId91"/>
                </p:custDataLst>
              </p:nvPr>
            </p:nvSpPr>
            <p:spPr>
              <a:xfrm>
                <a:off x="6965527" y="6935521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831" y="-53"/>
                      <a:pt x="62" y="2715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00" name="任意多边形: 形状 222"/>
              <p:cNvSpPr/>
              <p:nvPr>
                <p:custDataLst>
                  <p:tags r:id="rId92"/>
                </p:custDataLst>
              </p:nvPr>
            </p:nvSpPr>
            <p:spPr>
              <a:xfrm>
                <a:off x="6954272" y="6949210"/>
                <a:ext cx="12776" cy="12775"/>
              </a:xfrm>
              <a:custGeom>
                <a:avLst/>
                <a:gdLst>
                  <a:gd name="connsiteX0" fmla="*/ 6298 w 12776"/>
                  <a:gd name="connsiteY0" fmla="*/ 12571 h 12775"/>
                  <a:gd name="connsiteX1" fmla="*/ 12686 w 12776"/>
                  <a:gd name="connsiteY1" fmla="*/ 6183 h 12775"/>
                  <a:gd name="connsiteX2" fmla="*/ 6298 w 12776"/>
                  <a:gd name="connsiteY2" fmla="*/ -205 h 12775"/>
                  <a:gd name="connsiteX3" fmla="*/ -90 w 12776"/>
                  <a:gd name="connsiteY3" fmla="*/ 6183 h 12775"/>
                  <a:gd name="connsiteX4" fmla="*/ 6298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2" y="9651"/>
                      <a:pt x="2831" y="12419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01" name="任意多边形: 形状 223"/>
              <p:cNvSpPr/>
              <p:nvPr>
                <p:custDataLst>
                  <p:tags r:id="rId93"/>
                </p:custDataLst>
              </p:nvPr>
            </p:nvSpPr>
            <p:spPr>
              <a:xfrm>
                <a:off x="6935717" y="6944951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766" y="12419"/>
                      <a:pt x="12533" y="965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02" name="任意多边形: 形状 224"/>
              <p:cNvSpPr/>
              <p:nvPr>
                <p:custDataLst>
                  <p:tags r:id="rId94"/>
                </p:custDataLst>
              </p:nvPr>
            </p:nvSpPr>
            <p:spPr>
              <a:xfrm>
                <a:off x="6945755" y="6932175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8 w 12776"/>
                  <a:gd name="connsiteY1" fmla="*/ -205 h 12775"/>
                  <a:gd name="connsiteX2" fmla="*/ -90 w 12776"/>
                  <a:gd name="connsiteY2" fmla="*/ 6183 h 12775"/>
                  <a:gd name="connsiteX3" fmla="*/ 6298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03" name="任意多边形: 形状 225"/>
              <p:cNvSpPr/>
              <p:nvPr>
                <p:custDataLst>
                  <p:tags r:id="rId95"/>
                </p:custDataLst>
              </p:nvPr>
            </p:nvSpPr>
            <p:spPr>
              <a:xfrm>
                <a:off x="6958435" y="6917270"/>
                <a:ext cx="11664" cy="13080"/>
              </a:xfrm>
              <a:custGeom>
                <a:avLst/>
                <a:gdLst>
                  <a:gd name="connsiteX0" fmla="*/ 5177 w 11664"/>
                  <a:gd name="connsiteY0" fmla="*/ -205 h 13080"/>
                  <a:gd name="connsiteX1" fmla="*/ 67 w 11664"/>
                  <a:gd name="connsiteY1" fmla="*/ 7765 h 13080"/>
                  <a:gd name="connsiteX2" fmla="*/ 5177 w 11664"/>
                  <a:gd name="connsiteY2" fmla="*/ 12875 h 13080"/>
                  <a:gd name="connsiteX3" fmla="*/ 11566 w 11664"/>
                  <a:gd name="connsiteY3" fmla="*/ 6487 h 13080"/>
                  <a:gd name="connsiteX4" fmla="*/ 5482 w 11664"/>
                  <a:gd name="connsiteY4" fmla="*/ -205 h 13080"/>
                  <a:gd name="connsiteX5" fmla="*/ 5177 w 11664"/>
                  <a:gd name="connsiteY5" fmla="*/ -205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4" h="13080">
                    <a:moveTo>
                      <a:pt x="5177" y="-205"/>
                    </a:moveTo>
                    <a:cubicBezTo>
                      <a:pt x="1558" y="586"/>
                      <a:pt x="-724" y="4145"/>
                      <a:pt x="67" y="7765"/>
                    </a:cubicBezTo>
                    <a:cubicBezTo>
                      <a:pt x="614" y="10320"/>
                      <a:pt x="2622" y="12328"/>
                      <a:pt x="5177" y="12875"/>
                    </a:cubicBezTo>
                    <a:cubicBezTo>
                      <a:pt x="8706" y="12875"/>
                      <a:pt x="11566" y="10016"/>
                      <a:pt x="11566" y="6487"/>
                    </a:cubicBezTo>
                    <a:cubicBezTo>
                      <a:pt x="11748" y="2959"/>
                      <a:pt x="9010" y="-23"/>
                      <a:pt x="5482" y="-205"/>
                    </a:cubicBezTo>
                    <a:cubicBezTo>
                      <a:pt x="5391" y="-205"/>
                      <a:pt x="5269" y="-205"/>
                      <a:pt x="5177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04" name="任意多边形: 形状 226"/>
              <p:cNvSpPr/>
              <p:nvPr>
                <p:custDataLst>
                  <p:tags r:id="rId96"/>
                </p:custDataLst>
              </p:nvPr>
            </p:nvSpPr>
            <p:spPr>
              <a:xfrm>
                <a:off x="6968874" y="6901148"/>
                <a:ext cx="12784" cy="13080"/>
              </a:xfrm>
              <a:custGeom>
                <a:avLst/>
                <a:gdLst>
                  <a:gd name="connsiteX0" fmla="*/ 6298 w 12784"/>
                  <a:gd name="connsiteY0" fmla="*/ -205 h 13080"/>
                  <a:gd name="connsiteX1" fmla="*/ -90 w 12784"/>
                  <a:gd name="connsiteY1" fmla="*/ 6183 h 13080"/>
                  <a:gd name="connsiteX2" fmla="*/ -90 w 12784"/>
                  <a:gd name="connsiteY2" fmla="*/ 6487 h 13080"/>
                  <a:gd name="connsiteX3" fmla="*/ 6298 w 12784"/>
                  <a:gd name="connsiteY3" fmla="*/ 12875 h 13080"/>
                  <a:gd name="connsiteX4" fmla="*/ 12686 w 12784"/>
                  <a:gd name="connsiteY4" fmla="*/ 6487 h 13080"/>
                  <a:gd name="connsiteX5" fmla="*/ 6602 w 12784"/>
                  <a:gd name="connsiteY5" fmla="*/ -205 h 13080"/>
                  <a:gd name="connsiteX6" fmla="*/ 6298 w 12784"/>
                  <a:gd name="connsiteY6" fmla="*/ -205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4" h="13080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6274"/>
                      <a:pt x="-90" y="6396"/>
                      <a:pt x="-90" y="6487"/>
                    </a:cubicBezTo>
                    <a:cubicBezTo>
                      <a:pt x="-90" y="10016"/>
                      <a:pt x="2769" y="12875"/>
                      <a:pt x="6298" y="12875"/>
                    </a:cubicBezTo>
                    <a:cubicBezTo>
                      <a:pt x="9826" y="12875"/>
                      <a:pt x="12686" y="10016"/>
                      <a:pt x="12686" y="6487"/>
                    </a:cubicBezTo>
                    <a:cubicBezTo>
                      <a:pt x="12868" y="2959"/>
                      <a:pt x="10131" y="-23"/>
                      <a:pt x="6602" y="-205"/>
                    </a:cubicBezTo>
                    <a:cubicBezTo>
                      <a:pt x="6510" y="-205"/>
                      <a:pt x="6389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05" name="任意多边形: 形状 227"/>
              <p:cNvSpPr/>
              <p:nvPr>
                <p:custDataLst>
                  <p:tags r:id="rId97"/>
                </p:custDataLst>
              </p:nvPr>
            </p:nvSpPr>
            <p:spPr>
              <a:xfrm>
                <a:off x="6982858" y="6882592"/>
                <a:ext cx="12785" cy="13080"/>
              </a:xfrm>
              <a:custGeom>
                <a:avLst/>
                <a:gdLst>
                  <a:gd name="connsiteX0" fmla="*/ 6306 w 12785"/>
                  <a:gd name="connsiteY0" fmla="*/ 12875 h 13080"/>
                  <a:gd name="connsiteX1" fmla="*/ 12695 w 12785"/>
                  <a:gd name="connsiteY1" fmla="*/ 6487 h 13080"/>
                  <a:gd name="connsiteX2" fmla="*/ 12695 w 12785"/>
                  <a:gd name="connsiteY2" fmla="*/ 6183 h 13080"/>
                  <a:gd name="connsiteX3" fmla="*/ 6306 w 12785"/>
                  <a:gd name="connsiteY3" fmla="*/ -205 h 13080"/>
                  <a:gd name="connsiteX4" fmla="*/ -81 w 12785"/>
                  <a:gd name="connsiteY4" fmla="*/ 6183 h 13080"/>
                  <a:gd name="connsiteX5" fmla="*/ 6003 w 12785"/>
                  <a:gd name="connsiteY5" fmla="*/ 12875 h 13080"/>
                  <a:gd name="connsiteX6" fmla="*/ 6306 w 12785"/>
                  <a:gd name="connsiteY6" fmla="*/ 12875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5" h="13080">
                    <a:moveTo>
                      <a:pt x="6306" y="12875"/>
                    </a:moveTo>
                    <a:cubicBezTo>
                      <a:pt x="9835" y="12875"/>
                      <a:pt x="12695" y="10016"/>
                      <a:pt x="12695" y="6487"/>
                    </a:cubicBezTo>
                    <a:cubicBezTo>
                      <a:pt x="12695" y="6396"/>
                      <a:pt x="12695" y="6274"/>
                      <a:pt x="12695" y="6183"/>
                    </a:cubicBezTo>
                    <a:cubicBezTo>
                      <a:pt x="12695" y="2655"/>
                      <a:pt x="9835" y="-205"/>
                      <a:pt x="6306" y="-205"/>
                    </a:cubicBezTo>
                    <a:cubicBezTo>
                      <a:pt x="2778" y="-205"/>
                      <a:pt x="-81" y="2655"/>
                      <a:pt x="-81" y="6183"/>
                    </a:cubicBezTo>
                    <a:cubicBezTo>
                      <a:pt x="-264" y="9712"/>
                      <a:pt x="2474" y="12693"/>
                      <a:pt x="6003" y="12875"/>
                    </a:cubicBezTo>
                    <a:cubicBezTo>
                      <a:pt x="6094" y="12875"/>
                      <a:pt x="6215" y="12875"/>
                      <a:pt x="6306" y="1287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06" name="任意多边形: 形状 228"/>
              <p:cNvSpPr/>
              <p:nvPr>
                <p:custDataLst>
                  <p:tags r:id="rId98"/>
                </p:custDataLst>
              </p:nvPr>
            </p:nvSpPr>
            <p:spPr>
              <a:xfrm>
                <a:off x="6996859" y="6862515"/>
                <a:ext cx="12776" cy="12776"/>
              </a:xfrm>
              <a:custGeom>
                <a:avLst/>
                <a:gdLst>
                  <a:gd name="connsiteX0" fmla="*/ 6299 w 12776"/>
                  <a:gd name="connsiteY0" fmla="*/ 12571 h 12776"/>
                  <a:gd name="connsiteX1" fmla="*/ 12686 w 12776"/>
                  <a:gd name="connsiteY1" fmla="*/ 6183 h 12776"/>
                  <a:gd name="connsiteX2" fmla="*/ 6299 w 12776"/>
                  <a:gd name="connsiteY2" fmla="*/ -205 h 12776"/>
                  <a:gd name="connsiteX3" fmla="*/ -90 w 12776"/>
                  <a:gd name="connsiteY3" fmla="*/ 6183 h 12776"/>
                  <a:gd name="connsiteX4" fmla="*/ 6299 w 12776"/>
                  <a:gd name="connsiteY4" fmla="*/ 12571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6299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770" y="-205"/>
                      <a:pt x="-90" y="2655"/>
                      <a:pt x="-90" y="6183"/>
                    </a:cubicBezTo>
                    <a:cubicBezTo>
                      <a:pt x="62" y="9651"/>
                      <a:pt x="2831" y="12419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07" name="任意多边形: 形状 229"/>
              <p:cNvSpPr/>
              <p:nvPr>
                <p:custDataLst>
                  <p:tags r:id="rId99"/>
                </p:custDataLst>
              </p:nvPr>
            </p:nvSpPr>
            <p:spPr>
              <a:xfrm>
                <a:off x="6968874" y="6858865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08" name="任意多边形: 形状 230"/>
              <p:cNvSpPr/>
              <p:nvPr>
                <p:custDataLst>
                  <p:tags r:id="rId100"/>
                </p:custDataLst>
              </p:nvPr>
            </p:nvSpPr>
            <p:spPr>
              <a:xfrm>
                <a:off x="6952143" y="6835442"/>
                <a:ext cx="12776" cy="12776"/>
              </a:xfrm>
              <a:custGeom>
                <a:avLst/>
                <a:gdLst>
                  <a:gd name="connsiteX0" fmla="*/ 6299 w 12776"/>
                  <a:gd name="connsiteY0" fmla="*/ 12571 h 12776"/>
                  <a:gd name="connsiteX1" fmla="*/ 12686 w 12776"/>
                  <a:gd name="connsiteY1" fmla="*/ 6183 h 12776"/>
                  <a:gd name="connsiteX2" fmla="*/ 6299 w 12776"/>
                  <a:gd name="connsiteY2" fmla="*/ -205 h 12776"/>
                  <a:gd name="connsiteX3" fmla="*/ -90 w 12776"/>
                  <a:gd name="connsiteY3" fmla="*/ 6183 h 12776"/>
                  <a:gd name="connsiteX4" fmla="*/ 6299 w 12776"/>
                  <a:gd name="connsiteY4" fmla="*/ 12571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6299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770" y="-205"/>
                      <a:pt x="-90" y="2655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09" name="任意多边形: 形状 231"/>
              <p:cNvSpPr/>
              <p:nvPr>
                <p:custDataLst>
                  <p:tags r:id="rId101"/>
                </p:custDataLst>
              </p:nvPr>
            </p:nvSpPr>
            <p:spPr>
              <a:xfrm>
                <a:off x="6941801" y="6858865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766" y="12419"/>
                      <a:pt x="12534" y="9651"/>
                      <a:pt x="12686" y="6183"/>
                    </a:cubicBez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10" name="任意多边形: 形状 232"/>
              <p:cNvSpPr/>
              <p:nvPr>
                <p:custDataLst>
                  <p:tags r:id="rId102"/>
                </p:custDataLst>
              </p:nvPr>
            </p:nvSpPr>
            <p:spPr>
              <a:xfrm>
                <a:off x="6923245" y="6837572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11" name="任意多边形: 形状 233"/>
              <p:cNvSpPr/>
              <p:nvPr>
                <p:custDataLst>
                  <p:tags r:id="rId103"/>
                </p:custDataLst>
              </p:nvPr>
            </p:nvSpPr>
            <p:spPr>
              <a:xfrm>
                <a:off x="6915936" y="6860386"/>
                <a:ext cx="11664" cy="13079"/>
              </a:xfrm>
              <a:custGeom>
                <a:avLst/>
                <a:gdLst>
                  <a:gd name="connsiteX0" fmla="*/ 6307 w 11664"/>
                  <a:gd name="connsiteY0" fmla="*/ 12875 h 13079"/>
                  <a:gd name="connsiteX1" fmla="*/ 11418 w 11664"/>
                  <a:gd name="connsiteY1" fmla="*/ 4905 h 13079"/>
                  <a:gd name="connsiteX2" fmla="*/ 6307 w 11664"/>
                  <a:gd name="connsiteY2" fmla="*/ -205 h 13079"/>
                  <a:gd name="connsiteX3" fmla="*/ -81 w 11664"/>
                  <a:gd name="connsiteY3" fmla="*/ 6183 h 13079"/>
                  <a:gd name="connsiteX4" fmla="*/ 6003 w 11664"/>
                  <a:gd name="connsiteY4" fmla="*/ 12875 h 13079"/>
                  <a:gd name="connsiteX5" fmla="*/ 6307 w 11664"/>
                  <a:gd name="connsiteY5" fmla="*/ 12875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4" h="13079">
                    <a:moveTo>
                      <a:pt x="6307" y="12875"/>
                    </a:moveTo>
                    <a:cubicBezTo>
                      <a:pt x="9927" y="12084"/>
                      <a:pt x="12209" y="8525"/>
                      <a:pt x="11418" y="4905"/>
                    </a:cubicBezTo>
                    <a:cubicBezTo>
                      <a:pt x="10870" y="2350"/>
                      <a:pt x="8862" y="343"/>
                      <a:pt x="6307" y="-205"/>
                    </a:cubicBezTo>
                    <a:cubicBezTo>
                      <a:pt x="2779" y="-205"/>
                      <a:pt x="-81" y="2654"/>
                      <a:pt x="-81" y="6183"/>
                    </a:cubicBezTo>
                    <a:cubicBezTo>
                      <a:pt x="-263" y="9712"/>
                      <a:pt x="2474" y="12693"/>
                      <a:pt x="6003" y="12875"/>
                    </a:cubicBezTo>
                    <a:cubicBezTo>
                      <a:pt x="6094" y="12875"/>
                      <a:pt x="6215" y="12875"/>
                      <a:pt x="6307" y="1287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12" name="任意多边形: 形状 234"/>
              <p:cNvSpPr/>
              <p:nvPr>
                <p:custDataLst>
                  <p:tags r:id="rId104"/>
                </p:custDataLst>
              </p:nvPr>
            </p:nvSpPr>
            <p:spPr>
              <a:xfrm>
                <a:off x="6908948" y="6881071"/>
                <a:ext cx="12775" cy="12776"/>
              </a:xfrm>
              <a:custGeom>
                <a:avLst/>
                <a:gdLst>
                  <a:gd name="connsiteX0" fmla="*/ -90 w 12775"/>
                  <a:gd name="connsiteY0" fmla="*/ 6183 h 12776"/>
                  <a:gd name="connsiteX1" fmla="*/ 6298 w 12775"/>
                  <a:gd name="connsiteY1" fmla="*/ 12571 h 12776"/>
                  <a:gd name="connsiteX2" fmla="*/ 12686 w 12775"/>
                  <a:gd name="connsiteY2" fmla="*/ 6183 h 12776"/>
                  <a:gd name="connsiteX3" fmla="*/ 6298 w 12775"/>
                  <a:gd name="connsiteY3" fmla="*/ -205 h 12776"/>
                  <a:gd name="connsiteX4" fmla="*/ -90 w 12775"/>
                  <a:gd name="connsiteY4" fmla="*/ 6183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6">
                    <a:moveTo>
                      <a:pt x="-90" y="6183"/>
                    </a:moveTo>
                    <a:cubicBezTo>
                      <a:pt x="62" y="9651"/>
                      <a:pt x="2831" y="12419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13" name="任意多边形: 形状 235"/>
              <p:cNvSpPr/>
              <p:nvPr>
                <p:custDataLst>
                  <p:tags r:id="rId105"/>
                </p:custDataLst>
              </p:nvPr>
            </p:nvSpPr>
            <p:spPr>
              <a:xfrm>
                <a:off x="6902864" y="6899618"/>
                <a:ext cx="13079" cy="11663"/>
              </a:xfrm>
              <a:custGeom>
                <a:avLst/>
                <a:gdLst>
                  <a:gd name="connsiteX0" fmla="*/ 6602 w 13079"/>
                  <a:gd name="connsiteY0" fmla="*/ -196 h 11663"/>
                  <a:gd name="connsiteX1" fmla="*/ -90 w 13079"/>
                  <a:gd name="connsiteY1" fmla="*/ 5888 h 11663"/>
                  <a:gd name="connsiteX2" fmla="*/ -90 w 13079"/>
                  <a:gd name="connsiteY2" fmla="*/ 6192 h 11663"/>
                  <a:gd name="connsiteX3" fmla="*/ 7880 w 13079"/>
                  <a:gd name="connsiteY3" fmla="*/ 11302 h 11663"/>
                  <a:gd name="connsiteX4" fmla="*/ 12990 w 13079"/>
                  <a:gd name="connsiteY4" fmla="*/ 6192 h 11663"/>
                  <a:gd name="connsiteX5" fmla="*/ 6602 w 13079"/>
                  <a:gd name="connsiteY5" fmla="*/ -196 h 1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1663">
                    <a:moveTo>
                      <a:pt x="6602" y="-196"/>
                    </a:moveTo>
                    <a:cubicBezTo>
                      <a:pt x="3074" y="-379"/>
                      <a:pt x="93" y="2359"/>
                      <a:pt x="-90" y="5888"/>
                    </a:cubicBezTo>
                    <a:cubicBezTo>
                      <a:pt x="-90" y="5979"/>
                      <a:pt x="-90" y="6100"/>
                      <a:pt x="-90" y="6192"/>
                    </a:cubicBezTo>
                    <a:cubicBezTo>
                      <a:pt x="701" y="9812"/>
                      <a:pt x="4260" y="12093"/>
                      <a:pt x="7880" y="11302"/>
                    </a:cubicBezTo>
                    <a:cubicBezTo>
                      <a:pt x="10435" y="10754"/>
                      <a:pt x="12443" y="8747"/>
                      <a:pt x="12990" y="6192"/>
                    </a:cubicBezTo>
                    <a:cubicBezTo>
                      <a:pt x="12990" y="2663"/>
                      <a:pt x="10131" y="-196"/>
                      <a:pt x="6602" y="-196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14" name="任意多边形: 形状 236"/>
              <p:cNvSpPr/>
              <p:nvPr>
                <p:custDataLst>
                  <p:tags r:id="rId106"/>
                </p:custDataLst>
              </p:nvPr>
            </p:nvSpPr>
            <p:spPr>
              <a:xfrm>
                <a:off x="6897389" y="6916053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8 w 12776"/>
                  <a:gd name="connsiteY1" fmla="*/ 12571 h 12775"/>
                  <a:gd name="connsiteX2" fmla="*/ 12686 w 12776"/>
                  <a:gd name="connsiteY2" fmla="*/ 6183 h 12775"/>
                  <a:gd name="connsiteX3" fmla="*/ 6298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62" y="9650"/>
                      <a:pt x="2831" y="12419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15" name="任意多边形: 形状 237"/>
              <p:cNvSpPr/>
              <p:nvPr>
                <p:custDataLst>
                  <p:tags r:id="rId107"/>
                </p:custDataLst>
              </p:nvPr>
            </p:nvSpPr>
            <p:spPr>
              <a:xfrm>
                <a:off x="6892513" y="6931871"/>
                <a:ext cx="12784" cy="13079"/>
              </a:xfrm>
              <a:custGeom>
                <a:avLst/>
                <a:gdLst>
                  <a:gd name="connsiteX0" fmla="*/ 6306 w 12784"/>
                  <a:gd name="connsiteY0" fmla="*/ 12875 h 13079"/>
                  <a:gd name="connsiteX1" fmla="*/ 12695 w 12784"/>
                  <a:gd name="connsiteY1" fmla="*/ 6487 h 13079"/>
                  <a:gd name="connsiteX2" fmla="*/ 12695 w 12784"/>
                  <a:gd name="connsiteY2" fmla="*/ 6183 h 13079"/>
                  <a:gd name="connsiteX3" fmla="*/ 6306 w 12784"/>
                  <a:gd name="connsiteY3" fmla="*/ -205 h 13079"/>
                  <a:gd name="connsiteX4" fmla="*/ -81 w 12784"/>
                  <a:gd name="connsiteY4" fmla="*/ 6183 h 13079"/>
                  <a:gd name="connsiteX5" fmla="*/ 6003 w 12784"/>
                  <a:gd name="connsiteY5" fmla="*/ 12875 h 13079"/>
                  <a:gd name="connsiteX6" fmla="*/ 6306 w 12784"/>
                  <a:gd name="connsiteY6" fmla="*/ 12875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4" h="13079">
                    <a:moveTo>
                      <a:pt x="6306" y="12875"/>
                    </a:moveTo>
                    <a:cubicBezTo>
                      <a:pt x="9835" y="12875"/>
                      <a:pt x="12695" y="10016"/>
                      <a:pt x="12695" y="6487"/>
                    </a:cubicBezTo>
                    <a:cubicBezTo>
                      <a:pt x="12695" y="6396"/>
                      <a:pt x="12695" y="6274"/>
                      <a:pt x="12695" y="6183"/>
                    </a:cubicBezTo>
                    <a:cubicBezTo>
                      <a:pt x="12695" y="2654"/>
                      <a:pt x="9835" y="-205"/>
                      <a:pt x="6306" y="-205"/>
                    </a:cubicBezTo>
                    <a:cubicBezTo>
                      <a:pt x="2778" y="-205"/>
                      <a:pt x="-81" y="2654"/>
                      <a:pt x="-81" y="6183"/>
                    </a:cubicBezTo>
                    <a:cubicBezTo>
                      <a:pt x="-263" y="9711"/>
                      <a:pt x="2474" y="12693"/>
                      <a:pt x="6003" y="12875"/>
                    </a:cubicBezTo>
                    <a:cubicBezTo>
                      <a:pt x="6094" y="12875"/>
                      <a:pt x="6215" y="12875"/>
                      <a:pt x="6306" y="1287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16" name="任意多边形: 形状 238"/>
              <p:cNvSpPr/>
              <p:nvPr>
                <p:custDataLst>
                  <p:tags r:id="rId108"/>
                </p:custDataLst>
              </p:nvPr>
            </p:nvSpPr>
            <p:spPr>
              <a:xfrm>
                <a:off x="6876400" y="6934600"/>
                <a:ext cx="13079" cy="12784"/>
              </a:xfrm>
              <a:custGeom>
                <a:avLst/>
                <a:gdLst>
                  <a:gd name="connsiteX0" fmla="*/ -90 w 13079"/>
                  <a:gd name="connsiteY0" fmla="*/ 6191 h 12784"/>
                  <a:gd name="connsiteX1" fmla="*/ 6298 w 13079"/>
                  <a:gd name="connsiteY1" fmla="*/ 12580 h 12784"/>
                  <a:gd name="connsiteX2" fmla="*/ 6602 w 13079"/>
                  <a:gd name="connsiteY2" fmla="*/ 12580 h 12784"/>
                  <a:gd name="connsiteX3" fmla="*/ 12990 w 13079"/>
                  <a:gd name="connsiteY3" fmla="*/ 6191 h 12784"/>
                  <a:gd name="connsiteX4" fmla="*/ 6602 w 13079"/>
                  <a:gd name="connsiteY4" fmla="*/ -196 h 12784"/>
                  <a:gd name="connsiteX5" fmla="*/ -90 w 13079"/>
                  <a:gd name="connsiteY5" fmla="*/ 5887 h 12784"/>
                  <a:gd name="connsiteX6" fmla="*/ -90 w 13079"/>
                  <a:gd name="connsiteY6" fmla="*/ 6191 h 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79" h="12784">
                    <a:moveTo>
                      <a:pt x="-90" y="6191"/>
                    </a:moveTo>
                    <a:cubicBezTo>
                      <a:pt x="-90" y="9720"/>
                      <a:pt x="2769" y="12580"/>
                      <a:pt x="6298" y="12580"/>
                    </a:cubicBezTo>
                    <a:cubicBezTo>
                      <a:pt x="6390" y="12580"/>
                      <a:pt x="6511" y="12580"/>
                      <a:pt x="6602" y="12580"/>
                    </a:cubicBezTo>
                    <a:cubicBezTo>
                      <a:pt x="10131" y="12580"/>
                      <a:pt x="12990" y="9720"/>
                      <a:pt x="12990" y="6191"/>
                    </a:cubicBezTo>
                    <a:cubicBezTo>
                      <a:pt x="12990" y="2663"/>
                      <a:pt x="10131" y="-196"/>
                      <a:pt x="6602" y="-196"/>
                    </a:cubicBezTo>
                    <a:cubicBezTo>
                      <a:pt x="3074" y="-379"/>
                      <a:pt x="93" y="2359"/>
                      <a:pt x="-90" y="5887"/>
                    </a:cubicBezTo>
                    <a:cubicBezTo>
                      <a:pt x="-90" y="5979"/>
                      <a:pt x="-90" y="6100"/>
                      <a:pt x="-90" y="619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17" name="任意多边形: 形状 239"/>
              <p:cNvSpPr/>
              <p:nvPr>
                <p:custDataLst>
                  <p:tags r:id="rId109"/>
                </p:custDataLst>
              </p:nvPr>
            </p:nvSpPr>
            <p:spPr>
              <a:xfrm>
                <a:off x="6861798" y="6938563"/>
                <a:ext cx="13080" cy="11655"/>
              </a:xfrm>
              <a:custGeom>
                <a:avLst/>
                <a:gdLst>
                  <a:gd name="connsiteX0" fmla="*/ 6299 w 13080"/>
                  <a:gd name="connsiteY0" fmla="*/ -205 h 11655"/>
                  <a:gd name="connsiteX1" fmla="*/ -90 w 13080"/>
                  <a:gd name="connsiteY1" fmla="*/ 6183 h 11655"/>
                  <a:gd name="connsiteX2" fmla="*/ 7881 w 13080"/>
                  <a:gd name="connsiteY2" fmla="*/ 11294 h 11655"/>
                  <a:gd name="connsiteX3" fmla="*/ 12991 w 13080"/>
                  <a:gd name="connsiteY3" fmla="*/ 6183 h 11655"/>
                  <a:gd name="connsiteX4" fmla="*/ 6602 w 13080"/>
                  <a:gd name="connsiteY4" fmla="*/ -205 h 11655"/>
                  <a:gd name="connsiteX5" fmla="*/ 6299 w 13080"/>
                  <a:gd name="connsiteY5" fmla="*/ -205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80" h="11655">
                    <a:moveTo>
                      <a:pt x="6299" y="-205"/>
                    </a:moveTo>
                    <a:cubicBezTo>
                      <a:pt x="2770" y="-205"/>
                      <a:pt x="-90" y="2655"/>
                      <a:pt x="-90" y="6183"/>
                    </a:cubicBezTo>
                    <a:cubicBezTo>
                      <a:pt x="701" y="9803"/>
                      <a:pt x="4260" y="12085"/>
                      <a:pt x="7881" y="11294"/>
                    </a:cubicBezTo>
                    <a:cubicBezTo>
                      <a:pt x="10435" y="10746"/>
                      <a:pt x="12443" y="8738"/>
                      <a:pt x="12991" y="6183"/>
                    </a:cubicBezTo>
                    <a:cubicBezTo>
                      <a:pt x="12991" y="2655"/>
                      <a:pt x="10131" y="-205"/>
                      <a:pt x="6602" y="-205"/>
                    </a:cubicBezTo>
                    <a:cubicBezTo>
                      <a:pt x="6511" y="-205"/>
                      <a:pt x="6390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18" name="任意多边形: 形状 240"/>
              <p:cNvSpPr/>
              <p:nvPr>
                <p:custDataLst>
                  <p:tags r:id="rId110"/>
                </p:custDataLst>
              </p:nvPr>
            </p:nvSpPr>
            <p:spPr>
              <a:xfrm>
                <a:off x="6863624" y="6924266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830" y="-53"/>
                      <a:pt x="61" y="2715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19" name="任意多边形: 形状 241"/>
              <p:cNvSpPr/>
              <p:nvPr>
                <p:custDataLst>
                  <p:tags r:id="rId111"/>
                </p:custDataLst>
              </p:nvPr>
            </p:nvSpPr>
            <p:spPr>
              <a:xfrm>
                <a:off x="6879746" y="6919703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20" name="任意多边形: 形状 242"/>
              <p:cNvSpPr/>
              <p:nvPr>
                <p:custDataLst>
                  <p:tags r:id="rId112"/>
                </p:custDataLst>
              </p:nvPr>
            </p:nvSpPr>
            <p:spPr>
              <a:xfrm>
                <a:off x="6865449" y="6909057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21" name="任意多边形: 形状 243"/>
              <p:cNvSpPr/>
              <p:nvPr>
                <p:custDataLst>
                  <p:tags r:id="rId113"/>
                </p:custDataLst>
              </p:nvPr>
            </p:nvSpPr>
            <p:spPr>
              <a:xfrm>
                <a:off x="6883086" y="6902967"/>
                <a:ext cx="13396" cy="13390"/>
              </a:xfrm>
              <a:custGeom>
                <a:avLst/>
                <a:gdLst>
                  <a:gd name="connsiteX0" fmla="*/ 13300 w 13396"/>
                  <a:gd name="connsiteY0" fmla="*/ 6797 h 13390"/>
                  <a:gd name="connsiteX1" fmla="*/ 6913 w 13396"/>
                  <a:gd name="connsiteY1" fmla="*/ -199 h 13390"/>
                  <a:gd name="connsiteX2" fmla="*/ -84 w 13396"/>
                  <a:gd name="connsiteY2" fmla="*/ 6189 h 13390"/>
                  <a:gd name="connsiteX3" fmla="*/ 6304 w 13396"/>
                  <a:gd name="connsiteY3" fmla="*/ 13185 h 13390"/>
                  <a:gd name="connsiteX4" fmla="*/ 6913 w 13396"/>
                  <a:gd name="connsiteY4" fmla="*/ 13185 h 13390"/>
                  <a:gd name="connsiteX5" fmla="*/ 13300 w 13396"/>
                  <a:gd name="connsiteY5" fmla="*/ 6797 h 13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96" h="13390">
                    <a:moveTo>
                      <a:pt x="13300" y="6797"/>
                    </a:moveTo>
                    <a:cubicBezTo>
                      <a:pt x="13453" y="3117"/>
                      <a:pt x="10593" y="-16"/>
                      <a:pt x="6913" y="-199"/>
                    </a:cubicBezTo>
                    <a:cubicBezTo>
                      <a:pt x="3232" y="-351"/>
                      <a:pt x="99" y="2508"/>
                      <a:pt x="-84" y="6189"/>
                    </a:cubicBezTo>
                    <a:cubicBezTo>
                      <a:pt x="-236" y="9900"/>
                      <a:pt x="2623" y="13033"/>
                      <a:pt x="6304" y="13185"/>
                    </a:cubicBezTo>
                    <a:cubicBezTo>
                      <a:pt x="6517" y="13185"/>
                      <a:pt x="6730" y="13185"/>
                      <a:pt x="6913" y="13185"/>
                    </a:cubicBezTo>
                    <a:cubicBezTo>
                      <a:pt x="10380" y="13033"/>
                      <a:pt x="13148" y="10265"/>
                      <a:pt x="13300" y="6797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22" name="任意多边形: 形状 244"/>
              <p:cNvSpPr/>
              <p:nvPr>
                <p:custDataLst>
                  <p:tags r:id="rId114"/>
                </p:custDataLst>
              </p:nvPr>
            </p:nvSpPr>
            <p:spPr>
              <a:xfrm>
                <a:off x="6867274" y="6891414"/>
                <a:ext cx="13079" cy="12775"/>
              </a:xfrm>
              <a:custGeom>
                <a:avLst/>
                <a:gdLst>
                  <a:gd name="connsiteX0" fmla="*/ 6298 w 13079"/>
                  <a:gd name="connsiteY0" fmla="*/ 12571 h 12775"/>
                  <a:gd name="connsiteX1" fmla="*/ 12990 w 13079"/>
                  <a:gd name="connsiteY1" fmla="*/ 6183 h 12775"/>
                  <a:gd name="connsiteX2" fmla="*/ 6602 w 13079"/>
                  <a:gd name="connsiteY2" fmla="*/ -205 h 12775"/>
                  <a:gd name="connsiteX3" fmla="*/ 6298 w 13079"/>
                  <a:gd name="connsiteY3" fmla="*/ -205 h 12775"/>
                  <a:gd name="connsiteX4" fmla="*/ -90 w 13079"/>
                  <a:gd name="connsiteY4" fmla="*/ 6183 h 12775"/>
                  <a:gd name="connsiteX5" fmla="*/ 6298 w 13079"/>
                  <a:gd name="connsiteY5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2775">
                    <a:moveTo>
                      <a:pt x="6298" y="12571"/>
                    </a:moveTo>
                    <a:cubicBezTo>
                      <a:pt x="9888" y="12571"/>
                      <a:pt x="12838" y="9772"/>
                      <a:pt x="12990" y="6183"/>
                    </a:cubicBezTo>
                    <a:cubicBezTo>
                      <a:pt x="12990" y="2654"/>
                      <a:pt x="10131" y="-205"/>
                      <a:pt x="6602" y="-205"/>
                    </a:cubicBezTo>
                    <a:cubicBezTo>
                      <a:pt x="6510" y="-205"/>
                      <a:pt x="6389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2" y="9650"/>
                      <a:pt x="2830" y="12419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23" name="任意多边形: 形状 245"/>
              <p:cNvSpPr/>
              <p:nvPr>
                <p:custDataLst>
                  <p:tags r:id="rId115"/>
                </p:custDataLst>
              </p:nvPr>
            </p:nvSpPr>
            <p:spPr>
              <a:xfrm>
                <a:off x="6887351" y="6886755"/>
                <a:ext cx="13079" cy="11663"/>
              </a:xfrm>
              <a:custGeom>
                <a:avLst/>
                <a:gdLst>
                  <a:gd name="connsiteX0" fmla="*/ 6298 w 13079"/>
                  <a:gd name="connsiteY0" fmla="*/ 11450 h 11663"/>
                  <a:gd name="connsiteX1" fmla="*/ 12990 w 13079"/>
                  <a:gd name="connsiteY1" fmla="*/ 5366 h 11663"/>
                  <a:gd name="connsiteX2" fmla="*/ 12990 w 13079"/>
                  <a:gd name="connsiteY2" fmla="*/ 5062 h 11663"/>
                  <a:gd name="connsiteX3" fmla="*/ 5020 w 13079"/>
                  <a:gd name="connsiteY3" fmla="*/ -48 h 11663"/>
                  <a:gd name="connsiteX4" fmla="*/ -90 w 13079"/>
                  <a:gd name="connsiteY4" fmla="*/ 5062 h 11663"/>
                  <a:gd name="connsiteX5" fmla="*/ 6298 w 13079"/>
                  <a:gd name="connsiteY5" fmla="*/ 11450 h 1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1663">
                    <a:moveTo>
                      <a:pt x="6298" y="11450"/>
                    </a:moveTo>
                    <a:cubicBezTo>
                      <a:pt x="9826" y="11633"/>
                      <a:pt x="12807" y="8895"/>
                      <a:pt x="12990" y="5366"/>
                    </a:cubicBezTo>
                    <a:cubicBezTo>
                      <a:pt x="12990" y="5275"/>
                      <a:pt x="12990" y="5153"/>
                      <a:pt x="12990" y="5062"/>
                    </a:cubicBezTo>
                    <a:cubicBezTo>
                      <a:pt x="12199" y="1442"/>
                      <a:pt x="8640" y="-839"/>
                      <a:pt x="5020" y="-48"/>
                    </a:cubicBezTo>
                    <a:cubicBezTo>
                      <a:pt x="2465" y="499"/>
                      <a:pt x="457" y="2507"/>
                      <a:pt x="-90" y="5062"/>
                    </a:cubicBezTo>
                    <a:cubicBezTo>
                      <a:pt x="-90" y="8591"/>
                      <a:pt x="2769" y="11450"/>
                      <a:pt x="6298" y="11450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24" name="任意多边形: 形状 246"/>
              <p:cNvSpPr/>
              <p:nvPr>
                <p:custDataLst>
                  <p:tags r:id="rId116"/>
                </p:custDataLst>
              </p:nvPr>
            </p:nvSpPr>
            <p:spPr>
              <a:xfrm>
                <a:off x="6869403" y="6871328"/>
                <a:ext cx="13080" cy="12784"/>
              </a:xfrm>
              <a:custGeom>
                <a:avLst/>
                <a:gdLst>
                  <a:gd name="connsiteX0" fmla="*/ 6602 w 13080"/>
                  <a:gd name="connsiteY0" fmla="*/ 12580 h 12784"/>
                  <a:gd name="connsiteX1" fmla="*/ 12991 w 13080"/>
                  <a:gd name="connsiteY1" fmla="*/ 6191 h 12784"/>
                  <a:gd name="connsiteX2" fmla="*/ 6602 w 13080"/>
                  <a:gd name="connsiteY2" fmla="*/ -196 h 12784"/>
                  <a:gd name="connsiteX3" fmla="*/ -90 w 13080"/>
                  <a:gd name="connsiteY3" fmla="*/ 5887 h 12784"/>
                  <a:gd name="connsiteX4" fmla="*/ -90 w 13080"/>
                  <a:gd name="connsiteY4" fmla="*/ 6191 h 12784"/>
                  <a:gd name="connsiteX5" fmla="*/ 6602 w 13080"/>
                  <a:gd name="connsiteY5" fmla="*/ 12580 h 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80" h="12784">
                    <a:moveTo>
                      <a:pt x="6602" y="12580"/>
                    </a:moveTo>
                    <a:cubicBezTo>
                      <a:pt x="10070" y="12427"/>
                      <a:pt x="12839" y="9660"/>
                      <a:pt x="12991" y="6191"/>
                    </a:cubicBezTo>
                    <a:cubicBezTo>
                      <a:pt x="12991" y="2663"/>
                      <a:pt x="10131" y="-196"/>
                      <a:pt x="6602" y="-196"/>
                    </a:cubicBezTo>
                    <a:cubicBezTo>
                      <a:pt x="3074" y="-379"/>
                      <a:pt x="93" y="2359"/>
                      <a:pt x="-90" y="5887"/>
                    </a:cubicBezTo>
                    <a:cubicBezTo>
                      <a:pt x="-90" y="5979"/>
                      <a:pt x="-90" y="6100"/>
                      <a:pt x="-90" y="6191"/>
                    </a:cubicBezTo>
                    <a:cubicBezTo>
                      <a:pt x="62" y="9781"/>
                      <a:pt x="3013" y="12580"/>
                      <a:pt x="6602" y="12580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25" name="任意多边形: 形状 247"/>
              <p:cNvSpPr/>
              <p:nvPr>
                <p:custDataLst>
                  <p:tags r:id="rId117"/>
                </p:custDataLst>
              </p:nvPr>
            </p:nvSpPr>
            <p:spPr>
              <a:xfrm>
                <a:off x="6891609" y="6865557"/>
                <a:ext cx="11654" cy="13080"/>
              </a:xfrm>
              <a:custGeom>
                <a:avLst/>
                <a:gdLst>
                  <a:gd name="connsiteX0" fmla="*/ 6298 w 11654"/>
                  <a:gd name="connsiteY0" fmla="*/ 12875 h 13080"/>
                  <a:gd name="connsiteX1" fmla="*/ 11408 w 11654"/>
                  <a:gd name="connsiteY1" fmla="*/ 4905 h 13080"/>
                  <a:gd name="connsiteX2" fmla="*/ 6298 w 11654"/>
                  <a:gd name="connsiteY2" fmla="*/ -205 h 13080"/>
                  <a:gd name="connsiteX3" fmla="*/ -90 w 11654"/>
                  <a:gd name="connsiteY3" fmla="*/ 6183 h 13080"/>
                  <a:gd name="connsiteX4" fmla="*/ -90 w 11654"/>
                  <a:gd name="connsiteY4" fmla="*/ 6487 h 13080"/>
                  <a:gd name="connsiteX5" fmla="*/ 6298 w 11654"/>
                  <a:gd name="connsiteY5" fmla="*/ 12875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54" h="13080">
                    <a:moveTo>
                      <a:pt x="6298" y="12875"/>
                    </a:moveTo>
                    <a:cubicBezTo>
                      <a:pt x="9918" y="12085"/>
                      <a:pt x="12199" y="8525"/>
                      <a:pt x="11408" y="4905"/>
                    </a:cubicBezTo>
                    <a:cubicBezTo>
                      <a:pt x="10861" y="2350"/>
                      <a:pt x="8853" y="343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6274"/>
                      <a:pt x="-90" y="6396"/>
                      <a:pt x="-90" y="6487"/>
                    </a:cubicBezTo>
                    <a:cubicBezTo>
                      <a:pt x="-90" y="10016"/>
                      <a:pt x="2769" y="12875"/>
                      <a:pt x="6298" y="1287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26" name="任意多边形: 形状 248"/>
              <p:cNvSpPr/>
              <p:nvPr>
                <p:custDataLst>
                  <p:tags r:id="rId118"/>
                </p:custDataLst>
              </p:nvPr>
            </p:nvSpPr>
            <p:spPr>
              <a:xfrm>
                <a:off x="6871837" y="6850652"/>
                <a:ext cx="12775" cy="12776"/>
              </a:xfrm>
              <a:custGeom>
                <a:avLst/>
                <a:gdLst>
                  <a:gd name="connsiteX0" fmla="*/ 6298 w 12775"/>
                  <a:gd name="connsiteY0" fmla="*/ 12571 h 12776"/>
                  <a:gd name="connsiteX1" fmla="*/ 12686 w 12775"/>
                  <a:gd name="connsiteY1" fmla="*/ 6183 h 12776"/>
                  <a:gd name="connsiteX2" fmla="*/ 6298 w 12775"/>
                  <a:gd name="connsiteY2" fmla="*/ -205 h 12776"/>
                  <a:gd name="connsiteX3" fmla="*/ -90 w 12775"/>
                  <a:gd name="connsiteY3" fmla="*/ 6183 h 12776"/>
                  <a:gd name="connsiteX4" fmla="*/ 6298 w 12775"/>
                  <a:gd name="connsiteY4" fmla="*/ 12571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6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534" y="2715"/>
                      <a:pt x="9766" y="-53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27" name="任意多边形: 形状 249"/>
              <p:cNvSpPr/>
              <p:nvPr>
                <p:custDataLst>
                  <p:tags r:id="rId119"/>
                </p:custDataLst>
              </p:nvPr>
            </p:nvSpPr>
            <p:spPr>
              <a:xfrm>
                <a:off x="6896781" y="6843352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28" name="任意多边形: 形状 250"/>
              <p:cNvSpPr/>
              <p:nvPr>
                <p:custDataLst>
                  <p:tags r:id="rId120"/>
                </p:custDataLst>
              </p:nvPr>
            </p:nvSpPr>
            <p:spPr>
              <a:xfrm>
                <a:off x="6874575" y="6826925"/>
                <a:ext cx="12776" cy="12775"/>
              </a:xfrm>
              <a:custGeom>
                <a:avLst/>
                <a:gdLst>
                  <a:gd name="connsiteX0" fmla="*/ 6298 w 12776"/>
                  <a:gd name="connsiteY0" fmla="*/ 12571 h 12775"/>
                  <a:gd name="connsiteX1" fmla="*/ 12686 w 12776"/>
                  <a:gd name="connsiteY1" fmla="*/ 6183 h 12775"/>
                  <a:gd name="connsiteX2" fmla="*/ 6298 w 12776"/>
                  <a:gd name="connsiteY2" fmla="*/ -205 h 12775"/>
                  <a:gd name="connsiteX3" fmla="*/ -90 w 12776"/>
                  <a:gd name="connsiteY3" fmla="*/ 6183 h 12775"/>
                  <a:gd name="connsiteX4" fmla="*/ 6298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29" name="任意多边形: 形状 251"/>
              <p:cNvSpPr/>
              <p:nvPr>
                <p:custDataLst>
                  <p:tags r:id="rId121"/>
                </p:custDataLst>
              </p:nvPr>
            </p:nvSpPr>
            <p:spPr>
              <a:xfrm>
                <a:off x="6849631" y="6812932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766" y="12419"/>
                      <a:pt x="12534" y="9650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30" name="任意多边形: 形状 252"/>
              <p:cNvSpPr/>
              <p:nvPr>
                <p:custDataLst>
                  <p:tags r:id="rId122"/>
                </p:custDataLst>
              </p:nvPr>
            </p:nvSpPr>
            <p:spPr>
              <a:xfrm>
                <a:off x="6849631" y="6837876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534" y="2715"/>
                      <a:pt x="9766" y="-53"/>
                      <a:pt x="6299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31" name="任意多边形: 形状 253"/>
              <p:cNvSpPr/>
              <p:nvPr>
                <p:custDataLst>
                  <p:tags r:id="rId123"/>
                </p:custDataLst>
              </p:nvPr>
            </p:nvSpPr>
            <p:spPr>
              <a:xfrm>
                <a:off x="6849631" y="6861299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32" name="任意多边形: 形状 254"/>
              <p:cNvSpPr/>
              <p:nvPr>
                <p:custDataLst>
                  <p:tags r:id="rId124"/>
                </p:custDataLst>
              </p:nvPr>
            </p:nvSpPr>
            <p:spPr>
              <a:xfrm>
                <a:off x="6849631" y="6881071"/>
                <a:ext cx="12776" cy="12776"/>
              </a:xfrm>
              <a:custGeom>
                <a:avLst/>
                <a:gdLst>
                  <a:gd name="connsiteX0" fmla="*/ 6299 w 12776"/>
                  <a:gd name="connsiteY0" fmla="*/ 12571 h 12776"/>
                  <a:gd name="connsiteX1" fmla="*/ 12686 w 12776"/>
                  <a:gd name="connsiteY1" fmla="*/ 6183 h 12776"/>
                  <a:gd name="connsiteX2" fmla="*/ 6299 w 12776"/>
                  <a:gd name="connsiteY2" fmla="*/ -205 h 12776"/>
                  <a:gd name="connsiteX3" fmla="*/ -90 w 12776"/>
                  <a:gd name="connsiteY3" fmla="*/ 6183 h 12776"/>
                  <a:gd name="connsiteX4" fmla="*/ 6299 w 12776"/>
                  <a:gd name="connsiteY4" fmla="*/ 12571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6299" y="12571"/>
                    </a:moveTo>
                    <a:cubicBezTo>
                      <a:pt x="9766" y="12419"/>
                      <a:pt x="12534" y="9651"/>
                      <a:pt x="12686" y="6183"/>
                    </a:cubicBez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33" name="任意多边形: 形状 255"/>
              <p:cNvSpPr/>
              <p:nvPr>
                <p:custDataLst>
                  <p:tags r:id="rId125"/>
                </p:custDataLst>
              </p:nvPr>
            </p:nvSpPr>
            <p:spPr>
              <a:xfrm>
                <a:off x="6849023" y="6899626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62" y="9651"/>
                      <a:pt x="2831" y="12419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34" name="任意多边形: 形状 256"/>
              <p:cNvSpPr/>
              <p:nvPr>
                <p:custDataLst>
                  <p:tags r:id="rId126"/>
                </p:custDataLst>
              </p:nvPr>
            </p:nvSpPr>
            <p:spPr>
              <a:xfrm>
                <a:off x="6849023" y="6916357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62" y="9651"/>
                      <a:pt x="2831" y="12419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35" name="任意多边形: 形状 257"/>
              <p:cNvSpPr/>
              <p:nvPr>
                <p:custDataLst>
                  <p:tags r:id="rId127"/>
                </p:custDataLst>
              </p:nvPr>
            </p:nvSpPr>
            <p:spPr>
              <a:xfrm>
                <a:off x="6849023" y="6932175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2" y="9651"/>
                      <a:pt x="2831" y="12419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36" name="任意多边形: 形状 258"/>
              <p:cNvSpPr/>
              <p:nvPr>
                <p:custDataLst>
                  <p:tags r:id="rId128"/>
                </p:custDataLst>
              </p:nvPr>
            </p:nvSpPr>
            <p:spPr>
              <a:xfrm>
                <a:off x="6835638" y="6938259"/>
                <a:ext cx="12776" cy="12775"/>
              </a:xfrm>
              <a:custGeom>
                <a:avLst/>
                <a:gdLst>
                  <a:gd name="connsiteX0" fmla="*/ 6298 w 12776"/>
                  <a:gd name="connsiteY0" fmla="*/ -205 h 12775"/>
                  <a:gd name="connsiteX1" fmla="*/ -90 w 12776"/>
                  <a:gd name="connsiteY1" fmla="*/ 6183 h 12775"/>
                  <a:gd name="connsiteX2" fmla="*/ 6298 w 12776"/>
                  <a:gd name="connsiteY2" fmla="*/ 12571 h 12775"/>
                  <a:gd name="connsiteX3" fmla="*/ 12686 w 12776"/>
                  <a:gd name="connsiteY3" fmla="*/ 6183 h 12775"/>
                  <a:gd name="connsiteX4" fmla="*/ 6298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2" y="9651"/>
                      <a:pt x="2831" y="12419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37" name="任意多边形: 形状 259"/>
              <p:cNvSpPr/>
              <p:nvPr>
                <p:custDataLst>
                  <p:tags r:id="rId129"/>
                </p:custDataLst>
              </p:nvPr>
            </p:nvSpPr>
            <p:spPr>
              <a:xfrm>
                <a:off x="6834726" y="6924266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534" y="2715"/>
                      <a:pt x="9766" y="-53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38" name="任意多边形: 形状 260"/>
              <p:cNvSpPr/>
              <p:nvPr>
                <p:custDataLst>
                  <p:tags r:id="rId130"/>
                </p:custDataLst>
              </p:nvPr>
            </p:nvSpPr>
            <p:spPr>
              <a:xfrm>
                <a:off x="6833197" y="6908144"/>
                <a:ext cx="11663" cy="13080"/>
              </a:xfrm>
              <a:custGeom>
                <a:avLst/>
                <a:gdLst>
                  <a:gd name="connsiteX0" fmla="*/ -81 w 11663"/>
                  <a:gd name="connsiteY0" fmla="*/ 6183 h 13080"/>
                  <a:gd name="connsiteX1" fmla="*/ 6002 w 11663"/>
                  <a:gd name="connsiteY1" fmla="*/ 12875 h 13080"/>
                  <a:gd name="connsiteX2" fmla="*/ 6306 w 11663"/>
                  <a:gd name="connsiteY2" fmla="*/ 12875 h 13080"/>
                  <a:gd name="connsiteX3" fmla="*/ 11417 w 11663"/>
                  <a:gd name="connsiteY3" fmla="*/ 4905 h 13080"/>
                  <a:gd name="connsiteX4" fmla="*/ 6306 w 11663"/>
                  <a:gd name="connsiteY4" fmla="*/ -205 h 13080"/>
                  <a:gd name="connsiteX5" fmla="*/ -81 w 11663"/>
                  <a:gd name="connsiteY5" fmla="*/ 6183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3" h="13080">
                    <a:moveTo>
                      <a:pt x="-81" y="6183"/>
                    </a:moveTo>
                    <a:cubicBezTo>
                      <a:pt x="-264" y="9712"/>
                      <a:pt x="2473" y="12693"/>
                      <a:pt x="6002" y="12875"/>
                    </a:cubicBezTo>
                    <a:cubicBezTo>
                      <a:pt x="6093" y="12875"/>
                      <a:pt x="6215" y="12875"/>
                      <a:pt x="6306" y="12875"/>
                    </a:cubicBezTo>
                    <a:cubicBezTo>
                      <a:pt x="9926" y="12085"/>
                      <a:pt x="12208" y="8525"/>
                      <a:pt x="11417" y="4905"/>
                    </a:cubicBezTo>
                    <a:cubicBezTo>
                      <a:pt x="10869" y="2350"/>
                      <a:pt x="8861" y="343"/>
                      <a:pt x="6306" y="-205"/>
                    </a:cubicBezTo>
                    <a:cubicBezTo>
                      <a:pt x="2778" y="-205"/>
                      <a:pt x="-81" y="2655"/>
                      <a:pt x="-81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39" name="任意多边形: 形状 261"/>
              <p:cNvSpPr/>
              <p:nvPr>
                <p:custDataLst>
                  <p:tags r:id="rId131"/>
                </p:custDataLst>
              </p:nvPr>
            </p:nvSpPr>
            <p:spPr>
              <a:xfrm>
                <a:off x="6831076" y="6891414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40" name="任意多边形: 形状 262"/>
              <p:cNvSpPr/>
              <p:nvPr>
                <p:custDataLst>
                  <p:tags r:id="rId132"/>
                </p:custDataLst>
              </p:nvPr>
            </p:nvSpPr>
            <p:spPr>
              <a:xfrm>
                <a:off x="6829251" y="6872250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41" name="任意多边形: 形状 263"/>
              <p:cNvSpPr/>
              <p:nvPr>
                <p:custDataLst>
                  <p:tags r:id="rId133"/>
                </p:custDataLst>
              </p:nvPr>
            </p:nvSpPr>
            <p:spPr>
              <a:xfrm>
                <a:off x="6827425" y="6850956"/>
                <a:ext cx="12775" cy="12775"/>
              </a:xfrm>
              <a:custGeom>
                <a:avLst/>
                <a:gdLst>
                  <a:gd name="connsiteX0" fmla="*/ 12776 w 12775"/>
                  <a:gd name="connsiteY0" fmla="*/ 6388 h 12775"/>
                  <a:gd name="connsiteX1" fmla="*/ 6388 w 12775"/>
                  <a:gd name="connsiteY1" fmla="*/ 12776 h 12775"/>
                  <a:gd name="connsiteX2" fmla="*/ 0 w 12775"/>
                  <a:gd name="connsiteY2" fmla="*/ 6388 h 12775"/>
                  <a:gd name="connsiteX3" fmla="*/ 6388 w 12775"/>
                  <a:gd name="connsiteY3" fmla="*/ 0 h 12775"/>
                  <a:gd name="connsiteX4" fmla="*/ 12776 w 12775"/>
                  <a:gd name="connsiteY4" fmla="*/ 6388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776" y="6388"/>
                    </a:moveTo>
                    <a:cubicBezTo>
                      <a:pt x="12776" y="9916"/>
                      <a:pt x="9916" y="12776"/>
                      <a:pt x="6388" y="12776"/>
                    </a:cubicBezTo>
                    <a:cubicBezTo>
                      <a:pt x="2860" y="12776"/>
                      <a:pt x="0" y="9916"/>
                      <a:pt x="0" y="6388"/>
                    </a:cubicBezTo>
                    <a:cubicBezTo>
                      <a:pt x="0" y="2860"/>
                      <a:pt x="2860" y="0"/>
                      <a:pt x="6388" y="0"/>
                    </a:cubicBezTo>
                    <a:cubicBezTo>
                      <a:pt x="9916" y="0"/>
                      <a:pt x="12776" y="2860"/>
                      <a:pt x="12776" y="6388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42" name="任意多边形: 形状 264"/>
              <p:cNvSpPr/>
              <p:nvPr>
                <p:custDataLst>
                  <p:tags r:id="rId134"/>
                </p:custDataLst>
              </p:nvPr>
            </p:nvSpPr>
            <p:spPr>
              <a:xfrm>
                <a:off x="6824687" y="6826621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43" name="任意多边形: 形状 265"/>
              <p:cNvSpPr/>
              <p:nvPr>
                <p:custDataLst>
                  <p:tags r:id="rId135"/>
                </p:custDataLst>
              </p:nvPr>
            </p:nvSpPr>
            <p:spPr>
              <a:xfrm>
                <a:off x="6798432" y="6817640"/>
                <a:ext cx="13382" cy="13394"/>
              </a:xfrm>
              <a:custGeom>
                <a:avLst/>
                <a:gdLst>
                  <a:gd name="connsiteX0" fmla="*/ 5177 w 13382"/>
                  <a:gd name="connsiteY0" fmla="*/ 13035 h 13394"/>
                  <a:gd name="connsiteX1" fmla="*/ 13147 w 13382"/>
                  <a:gd name="connsiteY1" fmla="*/ 7924 h 13394"/>
                  <a:gd name="connsiteX2" fmla="*/ 8006 w 13382"/>
                  <a:gd name="connsiteY2" fmla="*/ -45 h 13394"/>
                  <a:gd name="connsiteX3" fmla="*/ 5177 w 13382"/>
                  <a:gd name="connsiteY3" fmla="*/ -45 h 13394"/>
                  <a:gd name="connsiteX4" fmla="*/ 67 w 13382"/>
                  <a:gd name="connsiteY4" fmla="*/ 7924 h 13394"/>
                  <a:gd name="connsiteX5" fmla="*/ 5177 w 13382"/>
                  <a:gd name="connsiteY5" fmla="*/ 13035 h 13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82" h="13394">
                    <a:moveTo>
                      <a:pt x="5177" y="13035"/>
                    </a:moveTo>
                    <a:cubicBezTo>
                      <a:pt x="8797" y="13826"/>
                      <a:pt x="12356" y="11514"/>
                      <a:pt x="13147" y="7924"/>
                    </a:cubicBezTo>
                    <a:cubicBezTo>
                      <a:pt x="13907" y="4304"/>
                      <a:pt x="11625" y="745"/>
                      <a:pt x="8006" y="-45"/>
                    </a:cubicBezTo>
                    <a:cubicBezTo>
                      <a:pt x="7093" y="-258"/>
                      <a:pt x="6119" y="-258"/>
                      <a:pt x="5177" y="-45"/>
                    </a:cubicBezTo>
                    <a:cubicBezTo>
                      <a:pt x="1557" y="745"/>
                      <a:pt x="-724" y="4304"/>
                      <a:pt x="67" y="7924"/>
                    </a:cubicBezTo>
                    <a:cubicBezTo>
                      <a:pt x="613" y="10480"/>
                      <a:pt x="2621" y="12487"/>
                      <a:pt x="5177" y="1303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44" name="任意多边形: 形状 266"/>
              <p:cNvSpPr/>
              <p:nvPr>
                <p:custDataLst>
                  <p:tags r:id="rId136"/>
                </p:custDataLst>
              </p:nvPr>
            </p:nvSpPr>
            <p:spPr>
              <a:xfrm>
                <a:off x="6775408" y="6836051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770" y="-205"/>
                      <a:pt x="-90" y="2655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45" name="任意多边形: 形状 267"/>
              <p:cNvSpPr/>
              <p:nvPr>
                <p:custDataLst>
                  <p:tags r:id="rId137"/>
                </p:custDataLst>
              </p:nvPr>
            </p:nvSpPr>
            <p:spPr>
              <a:xfrm>
                <a:off x="6746814" y="6833922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1"/>
                      <a:pt x="2770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46" name="任意多边形: 形状 268"/>
              <p:cNvSpPr/>
              <p:nvPr>
                <p:custDataLst>
                  <p:tags r:id="rId138"/>
                </p:custDataLst>
              </p:nvPr>
            </p:nvSpPr>
            <p:spPr>
              <a:xfrm>
                <a:off x="6757158" y="6856432"/>
                <a:ext cx="12775" cy="12775"/>
              </a:xfrm>
              <a:custGeom>
                <a:avLst/>
                <a:gdLst>
                  <a:gd name="connsiteX0" fmla="*/ -90 w 12775"/>
                  <a:gd name="connsiteY0" fmla="*/ 6183 h 12775"/>
                  <a:gd name="connsiteX1" fmla="*/ 6298 w 12775"/>
                  <a:gd name="connsiteY1" fmla="*/ 12571 h 12775"/>
                  <a:gd name="connsiteX2" fmla="*/ 12686 w 12775"/>
                  <a:gd name="connsiteY2" fmla="*/ 6183 h 12775"/>
                  <a:gd name="connsiteX3" fmla="*/ 6298 w 12775"/>
                  <a:gd name="connsiteY3" fmla="*/ -205 h 12775"/>
                  <a:gd name="connsiteX4" fmla="*/ -90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-90" y="6183"/>
                    </a:moveTo>
                    <a:cubicBezTo>
                      <a:pt x="61" y="9651"/>
                      <a:pt x="2830" y="12419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47" name="任意多边形: 形状 269"/>
              <p:cNvSpPr/>
              <p:nvPr>
                <p:custDataLst>
                  <p:tags r:id="rId139"/>
                </p:custDataLst>
              </p:nvPr>
            </p:nvSpPr>
            <p:spPr>
              <a:xfrm>
                <a:off x="6768108" y="6877725"/>
                <a:ext cx="12776" cy="12776"/>
              </a:xfrm>
              <a:custGeom>
                <a:avLst/>
                <a:gdLst>
                  <a:gd name="connsiteX0" fmla="*/ -90 w 12776"/>
                  <a:gd name="connsiteY0" fmla="*/ 6183 h 12776"/>
                  <a:gd name="connsiteX1" fmla="*/ 6298 w 12776"/>
                  <a:gd name="connsiteY1" fmla="*/ 12571 h 12776"/>
                  <a:gd name="connsiteX2" fmla="*/ 12686 w 12776"/>
                  <a:gd name="connsiteY2" fmla="*/ 6183 h 12776"/>
                  <a:gd name="connsiteX3" fmla="*/ 6298 w 12776"/>
                  <a:gd name="connsiteY3" fmla="*/ -205 h 12776"/>
                  <a:gd name="connsiteX4" fmla="*/ -90 w 12776"/>
                  <a:gd name="connsiteY4" fmla="*/ 6183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-90" y="6183"/>
                    </a:move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48" name="任意多边形: 形状 270"/>
              <p:cNvSpPr/>
              <p:nvPr>
                <p:custDataLst>
                  <p:tags r:id="rId140"/>
                </p:custDataLst>
              </p:nvPr>
            </p:nvSpPr>
            <p:spPr>
              <a:xfrm>
                <a:off x="6774800" y="6896280"/>
                <a:ext cx="12776" cy="12776"/>
              </a:xfrm>
              <a:custGeom>
                <a:avLst/>
                <a:gdLst>
                  <a:gd name="connsiteX0" fmla="*/ 6298 w 12776"/>
                  <a:gd name="connsiteY0" fmla="*/ -205 h 12776"/>
                  <a:gd name="connsiteX1" fmla="*/ -90 w 12776"/>
                  <a:gd name="connsiteY1" fmla="*/ 6183 h 12776"/>
                  <a:gd name="connsiteX2" fmla="*/ 6298 w 12776"/>
                  <a:gd name="connsiteY2" fmla="*/ 12571 h 12776"/>
                  <a:gd name="connsiteX3" fmla="*/ 12686 w 12776"/>
                  <a:gd name="connsiteY3" fmla="*/ 6183 h 12776"/>
                  <a:gd name="connsiteX4" fmla="*/ 6298 w 12776"/>
                  <a:gd name="connsiteY4" fmla="*/ -205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49" name="任意多边形: 形状 271"/>
              <p:cNvSpPr/>
              <p:nvPr>
                <p:custDataLst>
                  <p:tags r:id="rId141"/>
                </p:custDataLst>
              </p:nvPr>
            </p:nvSpPr>
            <p:spPr>
              <a:xfrm>
                <a:off x="6752594" y="6895672"/>
                <a:ext cx="12776" cy="12775"/>
              </a:xfrm>
              <a:custGeom>
                <a:avLst/>
                <a:gdLst>
                  <a:gd name="connsiteX0" fmla="*/ 6299 w 12776"/>
                  <a:gd name="connsiteY0" fmla="*/ -205 h 12775"/>
                  <a:gd name="connsiteX1" fmla="*/ -90 w 12776"/>
                  <a:gd name="connsiteY1" fmla="*/ 6183 h 12775"/>
                  <a:gd name="connsiteX2" fmla="*/ 6299 w 12776"/>
                  <a:gd name="connsiteY2" fmla="*/ 12571 h 12775"/>
                  <a:gd name="connsiteX3" fmla="*/ 12686 w 12776"/>
                  <a:gd name="connsiteY3" fmla="*/ 6183 h 12775"/>
                  <a:gd name="connsiteX4" fmla="*/ 6299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-205"/>
                    </a:move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1"/>
                      <a:pt x="2770" y="12571"/>
                      <a:pt x="6299" y="12571"/>
                    </a:cubicBez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534" y="2715"/>
                      <a:pt x="9766" y="-53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50" name="任意多边形: 形状 272"/>
              <p:cNvSpPr/>
              <p:nvPr>
                <p:custDataLst>
                  <p:tags r:id="rId142"/>
                </p:custDataLst>
              </p:nvPr>
            </p:nvSpPr>
            <p:spPr>
              <a:xfrm>
                <a:off x="6741644" y="6877117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534" y="2715"/>
                      <a:pt x="9766" y="-53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51" name="任意多边形: 形状 273"/>
              <p:cNvSpPr/>
              <p:nvPr>
                <p:custDataLst>
                  <p:tags r:id="rId143"/>
                </p:custDataLst>
              </p:nvPr>
            </p:nvSpPr>
            <p:spPr>
              <a:xfrm>
                <a:off x="6731301" y="6856432"/>
                <a:ext cx="13079" cy="12775"/>
              </a:xfrm>
              <a:custGeom>
                <a:avLst/>
                <a:gdLst>
                  <a:gd name="connsiteX0" fmla="*/ 6298 w 13079"/>
                  <a:gd name="connsiteY0" fmla="*/ 12571 h 12775"/>
                  <a:gd name="connsiteX1" fmla="*/ 12990 w 13079"/>
                  <a:gd name="connsiteY1" fmla="*/ 6183 h 12775"/>
                  <a:gd name="connsiteX2" fmla="*/ 6602 w 13079"/>
                  <a:gd name="connsiteY2" fmla="*/ -205 h 12775"/>
                  <a:gd name="connsiteX3" fmla="*/ 6298 w 13079"/>
                  <a:gd name="connsiteY3" fmla="*/ -205 h 12775"/>
                  <a:gd name="connsiteX4" fmla="*/ -90 w 13079"/>
                  <a:gd name="connsiteY4" fmla="*/ 6183 h 12775"/>
                  <a:gd name="connsiteX5" fmla="*/ 6298 w 13079"/>
                  <a:gd name="connsiteY5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2775">
                    <a:moveTo>
                      <a:pt x="6298" y="12571"/>
                    </a:moveTo>
                    <a:cubicBezTo>
                      <a:pt x="9888" y="12571"/>
                      <a:pt x="12838" y="9773"/>
                      <a:pt x="12990" y="6183"/>
                    </a:cubicBezTo>
                    <a:cubicBezTo>
                      <a:pt x="12990" y="2655"/>
                      <a:pt x="10131" y="-205"/>
                      <a:pt x="6602" y="-205"/>
                    </a:cubicBezTo>
                    <a:cubicBezTo>
                      <a:pt x="6510" y="-205"/>
                      <a:pt x="6389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62" y="9651"/>
                      <a:pt x="2830" y="12419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52" name="任意多边形: 形状 274"/>
              <p:cNvSpPr/>
              <p:nvPr>
                <p:custDataLst>
                  <p:tags r:id="rId144"/>
                </p:custDataLst>
              </p:nvPr>
            </p:nvSpPr>
            <p:spPr>
              <a:xfrm>
                <a:off x="6700882" y="6860082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53" name="任意多边形: 形状 275"/>
              <p:cNvSpPr/>
              <p:nvPr>
                <p:custDataLst>
                  <p:tags r:id="rId145"/>
                </p:custDataLst>
              </p:nvPr>
            </p:nvSpPr>
            <p:spPr>
              <a:xfrm>
                <a:off x="6715787" y="6879854"/>
                <a:ext cx="12776" cy="12775"/>
              </a:xfrm>
              <a:custGeom>
                <a:avLst/>
                <a:gdLst>
                  <a:gd name="connsiteX0" fmla="*/ 6298 w 12776"/>
                  <a:gd name="connsiteY0" fmla="*/ 12571 h 12775"/>
                  <a:gd name="connsiteX1" fmla="*/ 12686 w 12776"/>
                  <a:gd name="connsiteY1" fmla="*/ 6183 h 12775"/>
                  <a:gd name="connsiteX2" fmla="*/ 6298 w 12776"/>
                  <a:gd name="connsiteY2" fmla="*/ -205 h 12775"/>
                  <a:gd name="connsiteX3" fmla="*/ -90 w 12776"/>
                  <a:gd name="connsiteY3" fmla="*/ 6183 h 12775"/>
                  <a:gd name="connsiteX4" fmla="*/ 6298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54" name="任意多边形: 形状 276"/>
              <p:cNvSpPr/>
              <p:nvPr>
                <p:custDataLst>
                  <p:tags r:id="rId146"/>
                </p:custDataLst>
              </p:nvPr>
            </p:nvSpPr>
            <p:spPr>
              <a:xfrm>
                <a:off x="6729172" y="6898410"/>
                <a:ext cx="12776" cy="12775"/>
              </a:xfrm>
              <a:custGeom>
                <a:avLst/>
                <a:gdLst>
                  <a:gd name="connsiteX0" fmla="*/ 6298 w 12776"/>
                  <a:gd name="connsiteY0" fmla="*/ 12571 h 12775"/>
                  <a:gd name="connsiteX1" fmla="*/ 12686 w 12776"/>
                  <a:gd name="connsiteY1" fmla="*/ 6183 h 12775"/>
                  <a:gd name="connsiteX2" fmla="*/ 6298 w 12776"/>
                  <a:gd name="connsiteY2" fmla="*/ -205 h 12775"/>
                  <a:gd name="connsiteX3" fmla="*/ -90 w 12776"/>
                  <a:gd name="connsiteY3" fmla="*/ 6183 h 12775"/>
                  <a:gd name="connsiteX4" fmla="*/ 6298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2" y="9651"/>
                      <a:pt x="2831" y="12419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55" name="任意多边形: 形状 277"/>
              <p:cNvSpPr/>
              <p:nvPr>
                <p:custDataLst>
                  <p:tags r:id="rId147"/>
                </p:custDataLst>
              </p:nvPr>
            </p:nvSpPr>
            <p:spPr>
              <a:xfrm>
                <a:off x="6741035" y="6914532"/>
                <a:ext cx="12785" cy="13079"/>
              </a:xfrm>
              <a:custGeom>
                <a:avLst/>
                <a:gdLst>
                  <a:gd name="connsiteX0" fmla="*/ 6299 w 12785"/>
                  <a:gd name="connsiteY0" fmla="*/ -205 h 13079"/>
                  <a:gd name="connsiteX1" fmla="*/ -90 w 12785"/>
                  <a:gd name="connsiteY1" fmla="*/ 6183 h 13079"/>
                  <a:gd name="connsiteX2" fmla="*/ -90 w 12785"/>
                  <a:gd name="connsiteY2" fmla="*/ 6487 h 13079"/>
                  <a:gd name="connsiteX3" fmla="*/ 6299 w 12785"/>
                  <a:gd name="connsiteY3" fmla="*/ 12875 h 13079"/>
                  <a:gd name="connsiteX4" fmla="*/ 12686 w 12785"/>
                  <a:gd name="connsiteY4" fmla="*/ 6487 h 13079"/>
                  <a:gd name="connsiteX5" fmla="*/ 6602 w 12785"/>
                  <a:gd name="connsiteY5" fmla="*/ -205 h 13079"/>
                  <a:gd name="connsiteX6" fmla="*/ 6299 w 12785"/>
                  <a:gd name="connsiteY6" fmla="*/ -205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5" h="13079">
                    <a:moveTo>
                      <a:pt x="6299" y="-205"/>
                    </a:move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6274"/>
                      <a:pt x="-90" y="6396"/>
                      <a:pt x="-90" y="6487"/>
                    </a:cubicBezTo>
                    <a:cubicBezTo>
                      <a:pt x="-90" y="10016"/>
                      <a:pt x="2770" y="12875"/>
                      <a:pt x="6299" y="12875"/>
                    </a:cubicBezTo>
                    <a:cubicBezTo>
                      <a:pt x="9827" y="12875"/>
                      <a:pt x="12686" y="10016"/>
                      <a:pt x="12686" y="6487"/>
                    </a:cubicBezTo>
                    <a:cubicBezTo>
                      <a:pt x="12869" y="2959"/>
                      <a:pt x="10132" y="-23"/>
                      <a:pt x="6602" y="-205"/>
                    </a:cubicBezTo>
                    <a:cubicBezTo>
                      <a:pt x="6511" y="-205"/>
                      <a:pt x="6390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56" name="任意多边形: 形状 278"/>
              <p:cNvSpPr/>
              <p:nvPr>
                <p:custDataLst>
                  <p:tags r:id="rId148"/>
                </p:custDataLst>
              </p:nvPr>
            </p:nvSpPr>
            <p:spPr>
              <a:xfrm>
                <a:off x="6751986" y="6930046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8 w 12776"/>
                  <a:gd name="connsiteY1" fmla="*/ -205 h 12775"/>
                  <a:gd name="connsiteX2" fmla="*/ -90 w 12776"/>
                  <a:gd name="connsiteY2" fmla="*/ 6183 h 12775"/>
                  <a:gd name="connsiteX3" fmla="*/ 6298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57" name="任意多边形: 形状 279"/>
              <p:cNvSpPr/>
              <p:nvPr>
                <p:custDataLst>
                  <p:tags r:id="rId149"/>
                </p:custDataLst>
              </p:nvPr>
            </p:nvSpPr>
            <p:spPr>
              <a:xfrm>
                <a:off x="6761720" y="6944950"/>
                <a:ext cx="12775" cy="11560"/>
              </a:xfrm>
              <a:custGeom>
                <a:avLst/>
                <a:gdLst>
                  <a:gd name="connsiteX0" fmla="*/ 6298 w 12775"/>
                  <a:gd name="connsiteY0" fmla="*/ 11356 h 11560"/>
                  <a:gd name="connsiteX1" fmla="*/ 12686 w 12775"/>
                  <a:gd name="connsiteY1" fmla="*/ 4967 h 11560"/>
                  <a:gd name="connsiteX2" fmla="*/ 6298 w 12775"/>
                  <a:gd name="connsiteY2" fmla="*/ -204 h 11560"/>
                  <a:gd name="connsiteX3" fmla="*/ -90 w 12775"/>
                  <a:gd name="connsiteY3" fmla="*/ 6184 h 11560"/>
                  <a:gd name="connsiteX4" fmla="*/ 6298 w 12775"/>
                  <a:gd name="connsiteY4" fmla="*/ 11356 h 1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1560">
                    <a:moveTo>
                      <a:pt x="6298" y="11356"/>
                    </a:moveTo>
                    <a:cubicBezTo>
                      <a:pt x="9826" y="11356"/>
                      <a:pt x="12686" y="8496"/>
                      <a:pt x="12686" y="4967"/>
                    </a:cubicBezTo>
                    <a:cubicBezTo>
                      <a:pt x="12108" y="1926"/>
                      <a:pt x="9400" y="-265"/>
                      <a:pt x="6298" y="-204"/>
                    </a:cubicBezTo>
                    <a:cubicBezTo>
                      <a:pt x="2769" y="-204"/>
                      <a:pt x="-90" y="2655"/>
                      <a:pt x="-90" y="6184"/>
                    </a:cubicBezTo>
                    <a:cubicBezTo>
                      <a:pt x="609" y="9165"/>
                      <a:pt x="3225" y="11295"/>
                      <a:pt x="6298" y="11356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58" name="任意多边形: 形状 280"/>
              <p:cNvSpPr/>
              <p:nvPr>
                <p:custDataLst>
                  <p:tags r:id="rId150"/>
                </p:custDataLst>
              </p:nvPr>
            </p:nvSpPr>
            <p:spPr>
              <a:xfrm>
                <a:off x="6769933" y="6955293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8 w 12776"/>
                  <a:gd name="connsiteY1" fmla="*/ -205 h 12775"/>
                  <a:gd name="connsiteX2" fmla="*/ -90 w 12776"/>
                  <a:gd name="connsiteY2" fmla="*/ 6183 h 12775"/>
                  <a:gd name="connsiteX3" fmla="*/ 6298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59" name="任意多边形: 形状 281"/>
              <p:cNvSpPr/>
              <p:nvPr>
                <p:custDataLst>
                  <p:tags r:id="rId151"/>
                </p:custDataLst>
              </p:nvPr>
            </p:nvSpPr>
            <p:spPr>
              <a:xfrm>
                <a:off x="6755028" y="6959761"/>
                <a:ext cx="13079" cy="11654"/>
              </a:xfrm>
              <a:custGeom>
                <a:avLst/>
                <a:gdLst>
                  <a:gd name="connsiteX0" fmla="*/ 12990 w 13079"/>
                  <a:gd name="connsiteY0" fmla="*/ 5062 h 11654"/>
                  <a:gd name="connsiteX1" fmla="*/ 5020 w 13079"/>
                  <a:gd name="connsiteY1" fmla="*/ -48 h 11654"/>
                  <a:gd name="connsiteX2" fmla="*/ -90 w 13079"/>
                  <a:gd name="connsiteY2" fmla="*/ 5062 h 11654"/>
                  <a:gd name="connsiteX3" fmla="*/ 6298 w 13079"/>
                  <a:gd name="connsiteY3" fmla="*/ 11450 h 11654"/>
                  <a:gd name="connsiteX4" fmla="*/ 6602 w 13079"/>
                  <a:gd name="connsiteY4" fmla="*/ 11450 h 11654"/>
                  <a:gd name="connsiteX5" fmla="*/ 12990 w 13079"/>
                  <a:gd name="connsiteY5" fmla="*/ 5062 h 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1654">
                    <a:moveTo>
                      <a:pt x="12990" y="5062"/>
                    </a:moveTo>
                    <a:cubicBezTo>
                      <a:pt x="12199" y="1442"/>
                      <a:pt x="8640" y="-839"/>
                      <a:pt x="5020" y="-48"/>
                    </a:cubicBezTo>
                    <a:cubicBezTo>
                      <a:pt x="2465" y="499"/>
                      <a:pt x="458" y="2507"/>
                      <a:pt x="-90" y="5062"/>
                    </a:cubicBezTo>
                    <a:cubicBezTo>
                      <a:pt x="-90" y="8591"/>
                      <a:pt x="2769" y="11450"/>
                      <a:pt x="6298" y="11450"/>
                    </a:cubicBezTo>
                    <a:cubicBezTo>
                      <a:pt x="6389" y="11450"/>
                      <a:pt x="6510" y="11450"/>
                      <a:pt x="6602" y="11450"/>
                    </a:cubicBezTo>
                    <a:cubicBezTo>
                      <a:pt x="10131" y="11450"/>
                      <a:pt x="12990" y="8591"/>
                      <a:pt x="12990" y="5062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60" name="任意多边形: 形状 282"/>
              <p:cNvSpPr/>
              <p:nvPr>
                <p:custDataLst>
                  <p:tags r:id="rId152"/>
                </p:custDataLst>
              </p:nvPr>
            </p:nvSpPr>
            <p:spPr>
              <a:xfrm>
                <a:off x="6743773" y="6947081"/>
                <a:ext cx="12775" cy="12775"/>
              </a:xfrm>
              <a:custGeom>
                <a:avLst/>
                <a:gdLst>
                  <a:gd name="connsiteX0" fmla="*/ -90 w 12775"/>
                  <a:gd name="connsiteY0" fmla="*/ 6183 h 12775"/>
                  <a:gd name="connsiteX1" fmla="*/ 6298 w 12775"/>
                  <a:gd name="connsiteY1" fmla="*/ 12571 h 12775"/>
                  <a:gd name="connsiteX2" fmla="*/ 12686 w 12775"/>
                  <a:gd name="connsiteY2" fmla="*/ 6183 h 12775"/>
                  <a:gd name="connsiteX3" fmla="*/ 6298 w 12775"/>
                  <a:gd name="connsiteY3" fmla="*/ -205 h 12775"/>
                  <a:gd name="connsiteX4" fmla="*/ -90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-90" y="6183"/>
                    </a:move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61" name="任意多边形: 形状 283"/>
              <p:cNvSpPr/>
              <p:nvPr>
                <p:custDataLst>
                  <p:tags r:id="rId153"/>
                </p:custDataLst>
              </p:nvPr>
            </p:nvSpPr>
            <p:spPr>
              <a:xfrm>
                <a:off x="6732214" y="6934000"/>
                <a:ext cx="12775" cy="12775"/>
              </a:xfrm>
              <a:custGeom>
                <a:avLst/>
                <a:gdLst>
                  <a:gd name="connsiteX0" fmla="*/ -90 w 12775"/>
                  <a:gd name="connsiteY0" fmla="*/ 6183 h 12775"/>
                  <a:gd name="connsiteX1" fmla="*/ 6298 w 12775"/>
                  <a:gd name="connsiteY1" fmla="*/ 12571 h 12775"/>
                  <a:gd name="connsiteX2" fmla="*/ 12686 w 12775"/>
                  <a:gd name="connsiteY2" fmla="*/ 6183 h 12775"/>
                  <a:gd name="connsiteX3" fmla="*/ 6298 w 12775"/>
                  <a:gd name="connsiteY3" fmla="*/ -205 h 12775"/>
                  <a:gd name="connsiteX4" fmla="*/ -90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-90" y="6183"/>
                    </a:move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62" name="任意多边形: 形状 284"/>
              <p:cNvSpPr/>
              <p:nvPr>
                <p:custDataLst>
                  <p:tags r:id="rId154"/>
                </p:custDataLst>
              </p:nvPr>
            </p:nvSpPr>
            <p:spPr>
              <a:xfrm>
                <a:off x="6719437" y="6919399"/>
                <a:ext cx="12776" cy="12775"/>
              </a:xfrm>
              <a:custGeom>
                <a:avLst/>
                <a:gdLst>
                  <a:gd name="connsiteX0" fmla="*/ 6298 w 12776"/>
                  <a:gd name="connsiteY0" fmla="*/ -205 h 12775"/>
                  <a:gd name="connsiteX1" fmla="*/ -90 w 12776"/>
                  <a:gd name="connsiteY1" fmla="*/ 6183 h 12775"/>
                  <a:gd name="connsiteX2" fmla="*/ 6298 w 12776"/>
                  <a:gd name="connsiteY2" fmla="*/ 12571 h 12775"/>
                  <a:gd name="connsiteX3" fmla="*/ 12686 w 12776"/>
                  <a:gd name="connsiteY3" fmla="*/ 6183 h 12775"/>
                  <a:gd name="connsiteX4" fmla="*/ 6298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63" name="任意多边形: 形状 285"/>
              <p:cNvSpPr/>
              <p:nvPr>
                <p:custDataLst>
                  <p:tags r:id="rId155"/>
                </p:custDataLst>
              </p:nvPr>
            </p:nvSpPr>
            <p:spPr>
              <a:xfrm>
                <a:off x="6704837" y="6902669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64" name="任意多边形: 形状 286"/>
              <p:cNvSpPr/>
              <p:nvPr>
                <p:custDataLst>
                  <p:tags r:id="rId156"/>
                </p:custDataLst>
              </p:nvPr>
            </p:nvSpPr>
            <p:spPr>
              <a:xfrm>
                <a:off x="6688715" y="6885025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1" y="9651"/>
                      <a:pt x="2830" y="12419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65" name="任意多边形: 形状 287"/>
              <p:cNvSpPr/>
              <p:nvPr>
                <p:custDataLst>
                  <p:tags r:id="rId157"/>
                </p:custDataLst>
              </p:nvPr>
            </p:nvSpPr>
            <p:spPr>
              <a:xfrm>
                <a:off x="6661945" y="6894151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534" y="2715"/>
                      <a:pt x="9766" y="-53"/>
                      <a:pt x="6298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66" name="任意多边形: 形状 288"/>
              <p:cNvSpPr/>
              <p:nvPr>
                <p:custDataLst>
                  <p:tags r:id="rId158"/>
                </p:custDataLst>
              </p:nvPr>
            </p:nvSpPr>
            <p:spPr>
              <a:xfrm>
                <a:off x="6680197" y="6911186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62" y="9651"/>
                      <a:pt x="2831" y="12419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67" name="任意多边形: 形状 289"/>
              <p:cNvSpPr/>
              <p:nvPr>
                <p:custDataLst>
                  <p:tags r:id="rId159"/>
                </p:custDataLst>
              </p:nvPr>
            </p:nvSpPr>
            <p:spPr>
              <a:xfrm>
                <a:off x="6697232" y="6926699"/>
                <a:ext cx="12775" cy="12776"/>
              </a:xfrm>
              <a:custGeom>
                <a:avLst/>
                <a:gdLst>
                  <a:gd name="connsiteX0" fmla="*/ -90 w 12775"/>
                  <a:gd name="connsiteY0" fmla="*/ 6183 h 12776"/>
                  <a:gd name="connsiteX1" fmla="*/ 6298 w 12775"/>
                  <a:gd name="connsiteY1" fmla="*/ 12571 h 12776"/>
                  <a:gd name="connsiteX2" fmla="*/ 12686 w 12775"/>
                  <a:gd name="connsiteY2" fmla="*/ 6183 h 12776"/>
                  <a:gd name="connsiteX3" fmla="*/ 6298 w 12775"/>
                  <a:gd name="connsiteY3" fmla="*/ -205 h 12776"/>
                  <a:gd name="connsiteX4" fmla="*/ -90 w 12775"/>
                  <a:gd name="connsiteY4" fmla="*/ 6183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6">
                    <a:moveTo>
                      <a:pt x="-90" y="6183"/>
                    </a:move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68" name="任意多边形: 形状 290"/>
              <p:cNvSpPr/>
              <p:nvPr>
                <p:custDataLst>
                  <p:tags r:id="rId160"/>
                </p:custDataLst>
              </p:nvPr>
            </p:nvSpPr>
            <p:spPr>
              <a:xfrm>
                <a:off x="6712137" y="6940388"/>
                <a:ext cx="12775" cy="12775"/>
              </a:xfrm>
              <a:custGeom>
                <a:avLst/>
                <a:gdLst>
                  <a:gd name="connsiteX0" fmla="*/ -90 w 12775"/>
                  <a:gd name="connsiteY0" fmla="*/ 6183 h 12775"/>
                  <a:gd name="connsiteX1" fmla="*/ 6298 w 12775"/>
                  <a:gd name="connsiteY1" fmla="*/ 12571 h 12775"/>
                  <a:gd name="connsiteX2" fmla="*/ 12686 w 12775"/>
                  <a:gd name="connsiteY2" fmla="*/ 6183 h 12775"/>
                  <a:gd name="connsiteX3" fmla="*/ 6298 w 12775"/>
                  <a:gd name="connsiteY3" fmla="*/ -205 h 12775"/>
                  <a:gd name="connsiteX4" fmla="*/ -90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-90" y="6183"/>
                    </a:move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69" name="任意多边形: 形状 291"/>
              <p:cNvSpPr/>
              <p:nvPr>
                <p:custDataLst>
                  <p:tags r:id="rId161"/>
                </p:custDataLst>
              </p:nvPr>
            </p:nvSpPr>
            <p:spPr>
              <a:xfrm>
                <a:off x="6725825" y="6952252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9 w 12776"/>
                  <a:gd name="connsiteY1" fmla="*/ 12571 h 12775"/>
                  <a:gd name="connsiteX2" fmla="*/ 12686 w 12776"/>
                  <a:gd name="connsiteY2" fmla="*/ 6183 h 12775"/>
                  <a:gd name="connsiteX3" fmla="*/ 6299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-90" y="9711"/>
                      <a:pt x="2770" y="12571"/>
                      <a:pt x="6299" y="12571"/>
                    </a:cubicBez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70" name="任意多边形: 形状 292"/>
              <p:cNvSpPr/>
              <p:nvPr>
                <p:custDataLst>
                  <p:tags r:id="rId162"/>
                </p:custDataLst>
              </p:nvPr>
            </p:nvSpPr>
            <p:spPr>
              <a:xfrm>
                <a:off x="6737993" y="6964115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71" name="任意多边形: 形状 293"/>
              <p:cNvSpPr/>
              <p:nvPr>
                <p:custDataLst>
                  <p:tags r:id="rId163"/>
                </p:custDataLst>
              </p:nvPr>
            </p:nvSpPr>
            <p:spPr>
              <a:xfrm>
                <a:off x="6748944" y="6973849"/>
                <a:ext cx="12776" cy="12775"/>
              </a:xfrm>
              <a:custGeom>
                <a:avLst/>
                <a:gdLst>
                  <a:gd name="connsiteX0" fmla="*/ 6298 w 12776"/>
                  <a:gd name="connsiteY0" fmla="*/ 12571 h 12775"/>
                  <a:gd name="connsiteX1" fmla="*/ 12686 w 12776"/>
                  <a:gd name="connsiteY1" fmla="*/ 6183 h 12775"/>
                  <a:gd name="connsiteX2" fmla="*/ 6298 w 12776"/>
                  <a:gd name="connsiteY2" fmla="*/ -205 h 12775"/>
                  <a:gd name="connsiteX3" fmla="*/ -90 w 12776"/>
                  <a:gd name="connsiteY3" fmla="*/ 6183 h 12775"/>
                  <a:gd name="connsiteX4" fmla="*/ 6298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8" y="-205"/>
                    </a:cubicBezTo>
                    <a:cubicBezTo>
                      <a:pt x="2831" y="-53"/>
                      <a:pt x="62" y="271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72" name="任意多边形: 形状 294"/>
              <p:cNvSpPr/>
              <p:nvPr>
                <p:custDataLst>
                  <p:tags r:id="rId164"/>
                </p:custDataLst>
              </p:nvPr>
            </p:nvSpPr>
            <p:spPr>
              <a:xfrm>
                <a:off x="6734039" y="6980237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73" name="任意多边形: 形状 295"/>
              <p:cNvSpPr/>
              <p:nvPr>
                <p:custDataLst>
                  <p:tags r:id="rId165"/>
                </p:custDataLst>
              </p:nvPr>
            </p:nvSpPr>
            <p:spPr>
              <a:xfrm>
                <a:off x="6721262" y="6970807"/>
                <a:ext cx="12776" cy="12775"/>
              </a:xfrm>
              <a:custGeom>
                <a:avLst/>
                <a:gdLst>
                  <a:gd name="connsiteX0" fmla="*/ 6299 w 12776"/>
                  <a:gd name="connsiteY0" fmla="*/ -205 h 12775"/>
                  <a:gd name="connsiteX1" fmla="*/ -90 w 12776"/>
                  <a:gd name="connsiteY1" fmla="*/ 6183 h 12775"/>
                  <a:gd name="connsiteX2" fmla="*/ 6299 w 12776"/>
                  <a:gd name="connsiteY2" fmla="*/ 12571 h 12775"/>
                  <a:gd name="connsiteX3" fmla="*/ 12686 w 12776"/>
                  <a:gd name="connsiteY3" fmla="*/ 6183 h 12775"/>
                  <a:gd name="connsiteX4" fmla="*/ 6299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9" y="12571"/>
                    </a:cubicBez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74" name="任意多边形: 形状 296"/>
              <p:cNvSpPr/>
              <p:nvPr>
                <p:custDataLst>
                  <p:tags r:id="rId166"/>
                </p:custDataLst>
              </p:nvPr>
            </p:nvSpPr>
            <p:spPr>
              <a:xfrm>
                <a:off x="6707270" y="6960465"/>
                <a:ext cx="13079" cy="12784"/>
              </a:xfrm>
              <a:custGeom>
                <a:avLst/>
                <a:gdLst>
                  <a:gd name="connsiteX0" fmla="*/ 6298 w 13079"/>
                  <a:gd name="connsiteY0" fmla="*/ -205 h 12784"/>
                  <a:gd name="connsiteX1" fmla="*/ -90 w 13079"/>
                  <a:gd name="connsiteY1" fmla="*/ 6183 h 12784"/>
                  <a:gd name="connsiteX2" fmla="*/ 6298 w 13079"/>
                  <a:gd name="connsiteY2" fmla="*/ 12571 h 12784"/>
                  <a:gd name="connsiteX3" fmla="*/ 12990 w 13079"/>
                  <a:gd name="connsiteY3" fmla="*/ 6487 h 12784"/>
                  <a:gd name="connsiteX4" fmla="*/ 12990 w 13079"/>
                  <a:gd name="connsiteY4" fmla="*/ 6183 h 12784"/>
                  <a:gd name="connsiteX5" fmla="*/ 6298 w 13079"/>
                  <a:gd name="connsiteY5" fmla="*/ -205 h 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2784">
                    <a:moveTo>
                      <a:pt x="6298" y="-205"/>
                    </a:moveTo>
                    <a:cubicBezTo>
                      <a:pt x="2831" y="-53"/>
                      <a:pt x="62" y="271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754"/>
                      <a:pt x="12808" y="10016"/>
                      <a:pt x="12990" y="6487"/>
                    </a:cubicBezTo>
                    <a:cubicBezTo>
                      <a:pt x="12990" y="6396"/>
                      <a:pt x="12990" y="6275"/>
                      <a:pt x="12990" y="6183"/>
                    </a:cubicBezTo>
                    <a:cubicBezTo>
                      <a:pt x="12838" y="2594"/>
                      <a:pt x="9888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75" name="任意多边形: 形状 297"/>
              <p:cNvSpPr/>
              <p:nvPr>
                <p:custDataLst>
                  <p:tags r:id="rId167"/>
                </p:custDataLst>
              </p:nvPr>
            </p:nvSpPr>
            <p:spPr>
              <a:xfrm>
                <a:off x="6692060" y="6949210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8 w 12776"/>
                  <a:gd name="connsiteY1" fmla="*/ 12571 h 12775"/>
                  <a:gd name="connsiteX2" fmla="*/ 12686 w 12776"/>
                  <a:gd name="connsiteY2" fmla="*/ 6183 h 12775"/>
                  <a:gd name="connsiteX3" fmla="*/ 6298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76" name="任意多边形: 形状 298"/>
              <p:cNvSpPr/>
              <p:nvPr>
                <p:custDataLst>
                  <p:tags r:id="rId168"/>
                </p:custDataLst>
              </p:nvPr>
            </p:nvSpPr>
            <p:spPr>
              <a:xfrm>
                <a:off x="6673809" y="6936434"/>
                <a:ext cx="12776" cy="12775"/>
              </a:xfrm>
              <a:custGeom>
                <a:avLst/>
                <a:gdLst>
                  <a:gd name="connsiteX0" fmla="*/ 6298 w 12776"/>
                  <a:gd name="connsiteY0" fmla="*/ 12571 h 12775"/>
                  <a:gd name="connsiteX1" fmla="*/ 12686 w 12776"/>
                  <a:gd name="connsiteY1" fmla="*/ 6183 h 12775"/>
                  <a:gd name="connsiteX2" fmla="*/ 6298 w 12776"/>
                  <a:gd name="connsiteY2" fmla="*/ -205 h 12775"/>
                  <a:gd name="connsiteX3" fmla="*/ -90 w 12776"/>
                  <a:gd name="connsiteY3" fmla="*/ 6183 h 12775"/>
                  <a:gd name="connsiteX4" fmla="*/ 6298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77" name="任意多边形: 形状 299"/>
              <p:cNvSpPr/>
              <p:nvPr>
                <p:custDataLst>
                  <p:tags r:id="rId169"/>
                </p:custDataLst>
              </p:nvPr>
            </p:nvSpPr>
            <p:spPr>
              <a:xfrm>
                <a:off x="6654645" y="6921833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78" name="任意多边形: 形状 300"/>
              <p:cNvSpPr/>
              <p:nvPr>
                <p:custDataLst>
                  <p:tags r:id="rId170"/>
                </p:custDataLst>
              </p:nvPr>
            </p:nvSpPr>
            <p:spPr>
              <a:xfrm>
                <a:off x="6631222" y="6936732"/>
                <a:ext cx="13390" cy="13396"/>
              </a:xfrm>
              <a:custGeom>
                <a:avLst/>
                <a:gdLst>
                  <a:gd name="connsiteX0" fmla="*/ 6298 w 13390"/>
                  <a:gd name="connsiteY0" fmla="*/ 13185 h 13396"/>
                  <a:gd name="connsiteX1" fmla="*/ 13295 w 13390"/>
                  <a:gd name="connsiteY1" fmla="*/ 6797 h 13396"/>
                  <a:gd name="connsiteX2" fmla="*/ 6906 w 13390"/>
                  <a:gd name="connsiteY2" fmla="*/ -199 h 13396"/>
                  <a:gd name="connsiteX3" fmla="*/ -90 w 13390"/>
                  <a:gd name="connsiteY3" fmla="*/ 6189 h 13396"/>
                  <a:gd name="connsiteX4" fmla="*/ -90 w 13390"/>
                  <a:gd name="connsiteY4" fmla="*/ 6797 h 13396"/>
                  <a:gd name="connsiteX5" fmla="*/ 6298 w 13390"/>
                  <a:gd name="connsiteY5" fmla="*/ 13185 h 1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90" h="13396">
                    <a:moveTo>
                      <a:pt x="6298" y="13185"/>
                    </a:moveTo>
                    <a:cubicBezTo>
                      <a:pt x="9979" y="13337"/>
                      <a:pt x="13112" y="10478"/>
                      <a:pt x="13295" y="6797"/>
                    </a:cubicBezTo>
                    <a:cubicBezTo>
                      <a:pt x="13447" y="3117"/>
                      <a:pt x="10587" y="-17"/>
                      <a:pt x="6906" y="-199"/>
                    </a:cubicBezTo>
                    <a:cubicBezTo>
                      <a:pt x="3195" y="-351"/>
                      <a:pt x="62" y="2508"/>
                      <a:pt x="-90" y="6189"/>
                    </a:cubicBezTo>
                    <a:cubicBezTo>
                      <a:pt x="-90" y="6402"/>
                      <a:pt x="-90" y="6584"/>
                      <a:pt x="-90" y="6797"/>
                    </a:cubicBezTo>
                    <a:cubicBezTo>
                      <a:pt x="62" y="10265"/>
                      <a:pt x="2830" y="13033"/>
                      <a:pt x="6298" y="1318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79" name="任意多边形: 形状 301"/>
              <p:cNvSpPr/>
              <p:nvPr>
                <p:custDataLst>
                  <p:tags r:id="rId171"/>
                </p:custDataLst>
              </p:nvPr>
            </p:nvSpPr>
            <p:spPr>
              <a:xfrm>
                <a:off x="6629093" y="6965028"/>
                <a:ext cx="12776" cy="12775"/>
              </a:xfrm>
              <a:custGeom>
                <a:avLst/>
                <a:gdLst>
                  <a:gd name="connsiteX0" fmla="*/ 6298 w 12776"/>
                  <a:gd name="connsiteY0" fmla="*/ 12571 h 12775"/>
                  <a:gd name="connsiteX1" fmla="*/ 12686 w 12776"/>
                  <a:gd name="connsiteY1" fmla="*/ 6183 h 12775"/>
                  <a:gd name="connsiteX2" fmla="*/ 6298 w 12776"/>
                  <a:gd name="connsiteY2" fmla="*/ -205 h 12775"/>
                  <a:gd name="connsiteX3" fmla="*/ -90 w 12776"/>
                  <a:gd name="connsiteY3" fmla="*/ 6183 h 12775"/>
                  <a:gd name="connsiteX4" fmla="*/ 6298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12571"/>
                    </a:move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831" y="-53"/>
                      <a:pt x="62" y="2715"/>
                      <a:pt x="-90" y="6183"/>
                    </a:cubicBezTo>
                    <a:cubicBezTo>
                      <a:pt x="-90" y="9711"/>
                      <a:pt x="2770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80" name="任意多边形: 形状 302"/>
              <p:cNvSpPr/>
              <p:nvPr>
                <p:custDataLst>
                  <p:tags r:id="rId172"/>
                </p:custDataLst>
              </p:nvPr>
            </p:nvSpPr>
            <p:spPr>
              <a:xfrm>
                <a:off x="6651299" y="6974762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81" name="任意多边形: 形状 303"/>
              <p:cNvSpPr/>
              <p:nvPr>
                <p:custDataLst>
                  <p:tags r:id="rId173"/>
                </p:custDataLst>
              </p:nvPr>
            </p:nvSpPr>
            <p:spPr>
              <a:xfrm>
                <a:off x="6670463" y="6983887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82" name="任意多边形: 形状 304"/>
              <p:cNvSpPr/>
              <p:nvPr>
                <p:custDataLst>
                  <p:tags r:id="rId174"/>
                </p:custDataLst>
              </p:nvPr>
            </p:nvSpPr>
            <p:spPr>
              <a:xfrm>
                <a:off x="6688715" y="6992405"/>
                <a:ext cx="13383" cy="13384"/>
              </a:xfrm>
              <a:custGeom>
                <a:avLst/>
                <a:gdLst>
                  <a:gd name="connsiteX0" fmla="*/ 6601 w 13383"/>
                  <a:gd name="connsiteY0" fmla="*/ 13179 h 13384"/>
                  <a:gd name="connsiteX1" fmla="*/ 13294 w 13383"/>
                  <a:gd name="connsiteY1" fmla="*/ 6487 h 13384"/>
                  <a:gd name="connsiteX2" fmla="*/ 6601 w 13383"/>
                  <a:gd name="connsiteY2" fmla="*/ -205 h 13384"/>
                  <a:gd name="connsiteX3" fmla="*/ -90 w 13383"/>
                  <a:gd name="connsiteY3" fmla="*/ 6487 h 13384"/>
                  <a:gd name="connsiteX4" fmla="*/ 6601 w 13383"/>
                  <a:gd name="connsiteY4" fmla="*/ 13179 h 13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83" h="13384">
                    <a:moveTo>
                      <a:pt x="6601" y="13179"/>
                    </a:moveTo>
                    <a:cubicBezTo>
                      <a:pt x="10282" y="13179"/>
                      <a:pt x="13294" y="10198"/>
                      <a:pt x="13294" y="6487"/>
                    </a:cubicBezTo>
                    <a:cubicBezTo>
                      <a:pt x="13294" y="2776"/>
                      <a:pt x="10282" y="-205"/>
                      <a:pt x="6601" y="-205"/>
                    </a:cubicBezTo>
                    <a:cubicBezTo>
                      <a:pt x="2891" y="-205"/>
                      <a:pt x="-90" y="2776"/>
                      <a:pt x="-90" y="6487"/>
                    </a:cubicBezTo>
                    <a:cubicBezTo>
                      <a:pt x="-90" y="10198"/>
                      <a:pt x="2891" y="13179"/>
                      <a:pt x="6601" y="13179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83" name="任意多边形: 形状 305"/>
              <p:cNvSpPr/>
              <p:nvPr>
                <p:custDataLst>
                  <p:tags r:id="rId175"/>
                </p:custDataLst>
              </p:nvPr>
            </p:nvSpPr>
            <p:spPr>
              <a:xfrm>
                <a:off x="6704837" y="6998793"/>
                <a:ext cx="11654" cy="13079"/>
              </a:xfrm>
              <a:custGeom>
                <a:avLst/>
                <a:gdLst>
                  <a:gd name="connsiteX0" fmla="*/ 6298 w 11654"/>
                  <a:gd name="connsiteY0" fmla="*/ 12875 h 13079"/>
                  <a:gd name="connsiteX1" fmla="*/ 11408 w 11654"/>
                  <a:gd name="connsiteY1" fmla="*/ 4905 h 13079"/>
                  <a:gd name="connsiteX2" fmla="*/ 6298 w 11654"/>
                  <a:gd name="connsiteY2" fmla="*/ -205 h 13079"/>
                  <a:gd name="connsiteX3" fmla="*/ -90 w 11654"/>
                  <a:gd name="connsiteY3" fmla="*/ 6183 h 13079"/>
                  <a:gd name="connsiteX4" fmla="*/ -90 w 11654"/>
                  <a:gd name="connsiteY4" fmla="*/ 6487 h 13079"/>
                  <a:gd name="connsiteX5" fmla="*/ 6298 w 11654"/>
                  <a:gd name="connsiteY5" fmla="*/ 12875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54" h="13079">
                    <a:moveTo>
                      <a:pt x="6298" y="12875"/>
                    </a:moveTo>
                    <a:cubicBezTo>
                      <a:pt x="9917" y="12084"/>
                      <a:pt x="12199" y="8525"/>
                      <a:pt x="11408" y="4905"/>
                    </a:cubicBezTo>
                    <a:cubicBezTo>
                      <a:pt x="10860" y="2350"/>
                      <a:pt x="8853" y="342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6274"/>
                      <a:pt x="-90" y="6396"/>
                      <a:pt x="-90" y="6487"/>
                    </a:cubicBezTo>
                    <a:cubicBezTo>
                      <a:pt x="-90" y="10016"/>
                      <a:pt x="2769" y="12875"/>
                      <a:pt x="6298" y="1287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84" name="任意多边形: 形状 306"/>
              <p:cNvSpPr/>
              <p:nvPr>
                <p:custDataLst>
                  <p:tags r:id="rId176"/>
                </p:custDataLst>
              </p:nvPr>
            </p:nvSpPr>
            <p:spPr>
              <a:xfrm>
                <a:off x="6718829" y="7005789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2" y="9651"/>
                      <a:pt x="2831" y="12419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85" name="任意多边形: 形状 307"/>
              <p:cNvSpPr/>
              <p:nvPr>
                <p:custDataLst>
                  <p:tags r:id="rId177"/>
                </p:custDataLst>
              </p:nvPr>
            </p:nvSpPr>
            <p:spPr>
              <a:xfrm>
                <a:off x="6720350" y="7021607"/>
                <a:ext cx="11655" cy="13079"/>
              </a:xfrm>
              <a:custGeom>
                <a:avLst/>
                <a:gdLst>
                  <a:gd name="connsiteX0" fmla="*/ 6299 w 11655"/>
                  <a:gd name="connsiteY0" fmla="*/ -205 h 13079"/>
                  <a:gd name="connsiteX1" fmla="*/ -90 w 11655"/>
                  <a:gd name="connsiteY1" fmla="*/ 6183 h 13079"/>
                  <a:gd name="connsiteX2" fmla="*/ -90 w 11655"/>
                  <a:gd name="connsiteY2" fmla="*/ 6487 h 13079"/>
                  <a:gd name="connsiteX3" fmla="*/ 6299 w 11655"/>
                  <a:gd name="connsiteY3" fmla="*/ 12875 h 13079"/>
                  <a:gd name="connsiteX4" fmla="*/ 11409 w 11655"/>
                  <a:gd name="connsiteY4" fmla="*/ 4905 h 13079"/>
                  <a:gd name="connsiteX5" fmla="*/ 6299 w 11655"/>
                  <a:gd name="connsiteY5" fmla="*/ -205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55" h="13079">
                    <a:moveTo>
                      <a:pt x="6299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6274"/>
                      <a:pt x="-90" y="6396"/>
                      <a:pt x="-90" y="6487"/>
                    </a:cubicBezTo>
                    <a:cubicBezTo>
                      <a:pt x="-90" y="10016"/>
                      <a:pt x="2769" y="12875"/>
                      <a:pt x="6299" y="12875"/>
                    </a:cubicBezTo>
                    <a:cubicBezTo>
                      <a:pt x="9918" y="12084"/>
                      <a:pt x="12200" y="8525"/>
                      <a:pt x="11409" y="4905"/>
                    </a:cubicBezTo>
                    <a:cubicBezTo>
                      <a:pt x="10861" y="2350"/>
                      <a:pt x="8853" y="342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86" name="任意多边形: 形状 308"/>
              <p:cNvSpPr/>
              <p:nvPr>
                <p:custDataLst>
                  <p:tags r:id="rId178"/>
                </p:custDataLst>
              </p:nvPr>
            </p:nvSpPr>
            <p:spPr>
              <a:xfrm>
                <a:off x="6706653" y="7017348"/>
                <a:ext cx="11663" cy="13079"/>
              </a:xfrm>
              <a:custGeom>
                <a:avLst/>
                <a:gdLst>
                  <a:gd name="connsiteX0" fmla="*/ 6306 w 11663"/>
                  <a:gd name="connsiteY0" fmla="*/ 12875 h 13079"/>
                  <a:gd name="connsiteX1" fmla="*/ 11417 w 11663"/>
                  <a:gd name="connsiteY1" fmla="*/ 4905 h 13079"/>
                  <a:gd name="connsiteX2" fmla="*/ 6306 w 11663"/>
                  <a:gd name="connsiteY2" fmla="*/ -205 h 13079"/>
                  <a:gd name="connsiteX3" fmla="*/ -81 w 11663"/>
                  <a:gd name="connsiteY3" fmla="*/ 6183 h 13079"/>
                  <a:gd name="connsiteX4" fmla="*/ 6002 w 11663"/>
                  <a:gd name="connsiteY4" fmla="*/ 12875 h 13079"/>
                  <a:gd name="connsiteX5" fmla="*/ 6306 w 11663"/>
                  <a:gd name="connsiteY5" fmla="*/ 12875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3" h="13079">
                    <a:moveTo>
                      <a:pt x="6306" y="12875"/>
                    </a:moveTo>
                    <a:cubicBezTo>
                      <a:pt x="9926" y="12084"/>
                      <a:pt x="12208" y="8525"/>
                      <a:pt x="11417" y="4905"/>
                    </a:cubicBezTo>
                    <a:cubicBezTo>
                      <a:pt x="10869" y="2350"/>
                      <a:pt x="8861" y="342"/>
                      <a:pt x="6306" y="-205"/>
                    </a:cubicBezTo>
                    <a:cubicBezTo>
                      <a:pt x="2778" y="-205"/>
                      <a:pt x="-81" y="2654"/>
                      <a:pt x="-81" y="6183"/>
                    </a:cubicBezTo>
                    <a:cubicBezTo>
                      <a:pt x="-264" y="9711"/>
                      <a:pt x="2473" y="12693"/>
                      <a:pt x="6002" y="12875"/>
                    </a:cubicBezTo>
                    <a:cubicBezTo>
                      <a:pt x="6094" y="12875"/>
                      <a:pt x="6215" y="12875"/>
                      <a:pt x="6306" y="1287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87" name="任意多边形: 形状 309"/>
              <p:cNvSpPr/>
              <p:nvPr>
                <p:custDataLst>
                  <p:tags r:id="rId179"/>
                </p:custDataLst>
              </p:nvPr>
            </p:nvSpPr>
            <p:spPr>
              <a:xfrm>
                <a:off x="6690235" y="7011873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766" y="12419"/>
                      <a:pt x="12534" y="9651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88" name="任意多边形: 形状 310"/>
              <p:cNvSpPr/>
              <p:nvPr>
                <p:custDataLst>
                  <p:tags r:id="rId180"/>
                </p:custDataLst>
              </p:nvPr>
            </p:nvSpPr>
            <p:spPr>
              <a:xfrm>
                <a:off x="6673201" y="7005789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89" name="任意多边形: 形状 311"/>
              <p:cNvSpPr/>
              <p:nvPr>
                <p:custDataLst>
                  <p:tags r:id="rId181"/>
                </p:custDataLst>
              </p:nvPr>
            </p:nvSpPr>
            <p:spPr>
              <a:xfrm>
                <a:off x="6653733" y="6999401"/>
                <a:ext cx="12775" cy="12776"/>
              </a:xfrm>
              <a:custGeom>
                <a:avLst/>
                <a:gdLst>
                  <a:gd name="connsiteX0" fmla="*/ 12686 w 12775"/>
                  <a:gd name="connsiteY0" fmla="*/ 6183 h 12776"/>
                  <a:gd name="connsiteX1" fmla="*/ 6298 w 12775"/>
                  <a:gd name="connsiteY1" fmla="*/ -205 h 12776"/>
                  <a:gd name="connsiteX2" fmla="*/ -90 w 12775"/>
                  <a:gd name="connsiteY2" fmla="*/ 6183 h 12776"/>
                  <a:gd name="connsiteX3" fmla="*/ 6298 w 12775"/>
                  <a:gd name="connsiteY3" fmla="*/ 12571 h 12776"/>
                  <a:gd name="connsiteX4" fmla="*/ 12686 w 12775"/>
                  <a:gd name="connsiteY4" fmla="*/ 6183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6">
                    <a:moveTo>
                      <a:pt x="12686" y="6183"/>
                    </a:move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90" name="任意多边形: 形状 312"/>
              <p:cNvSpPr/>
              <p:nvPr>
                <p:custDataLst>
                  <p:tags r:id="rId182"/>
                </p:custDataLst>
              </p:nvPr>
            </p:nvSpPr>
            <p:spPr>
              <a:xfrm>
                <a:off x="6632135" y="6992405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91" name="任意多边形: 形状 313"/>
              <p:cNvSpPr/>
              <p:nvPr>
                <p:custDataLst>
                  <p:tags r:id="rId183"/>
                </p:custDataLst>
              </p:nvPr>
            </p:nvSpPr>
            <p:spPr>
              <a:xfrm>
                <a:off x="6610746" y="6984496"/>
                <a:ext cx="11663" cy="13079"/>
              </a:xfrm>
              <a:custGeom>
                <a:avLst/>
                <a:gdLst>
                  <a:gd name="connsiteX0" fmla="*/ 5177 w 11663"/>
                  <a:gd name="connsiteY0" fmla="*/ 12875 h 13079"/>
                  <a:gd name="connsiteX1" fmla="*/ 11565 w 11663"/>
                  <a:gd name="connsiteY1" fmla="*/ 6487 h 13079"/>
                  <a:gd name="connsiteX2" fmla="*/ 5481 w 11663"/>
                  <a:gd name="connsiteY2" fmla="*/ -205 h 13079"/>
                  <a:gd name="connsiteX3" fmla="*/ 5177 w 11663"/>
                  <a:gd name="connsiteY3" fmla="*/ -205 h 13079"/>
                  <a:gd name="connsiteX4" fmla="*/ 67 w 11663"/>
                  <a:gd name="connsiteY4" fmla="*/ 7765 h 13079"/>
                  <a:gd name="connsiteX5" fmla="*/ 5177 w 11663"/>
                  <a:gd name="connsiteY5" fmla="*/ 12875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3" h="13079">
                    <a:moveTo>
                      <a:pt x="5177" y="12875"/>
                    </a:moveTo>
                    <a:cubicBezTo>
                      <a:pt x="8706" y="12875"/>
                      <a:pt x="11565" y="10016"/>
                      <a:pt x="11565" y="6487"/>
                    </a:cubicBezTo>
                    <a:cubicBezTo>
                      <a:pt x="11748" y="2959"/>
                      <a:pt x="9010" y="-23"/>
                      <a:pt x="5481" y="-205"/>
                    </a:cubicBezTo>
                    <a:cubicBezTo>
                      <a:pt x="5390" y="-205"/>
                      <a:pt x="5269" y="-205"/>
                      <a:pt x="5177" y="-205"/>
                    </a:cubicBezTo>
                    <a:cubicBezTo>
                      <a:pt x="1557" y="586"/>
                      <a:pt x="-724" y="4145"/>
                      <a:pt x="67" y="7765"/>
                    </a:cubicBezTo>
                    <a:cubicBezTo>
                      <a:pt x="614" y="10320"/>
                      <a:pt x="2622" y="12328"/>
                      <a:pt x="5177" y="1287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92" name="任意多边形: 形状 314"/>
              <p:cNvSpPr/>
              <p:nvPr>
                <p:custDataLst>
                  <p:tags r:id="rId184"/>
                </p:custDataLst>
              </p:nvPr>
            </p:nvSpPr>
            <p:spPr>
              <a:xfrm>
                <a:off x="6612971" y="7013394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8 w 12776"/>
                  <a:gd name="connsiteY1" fmla="*/ 12571 h 12775"/>
                  <a:gd name="connsiteX2" fmla="*/ 12686 w 12776"/>
                  <a:gd name="connsiteY2" fmla="*/ 6183 h 12775"/>
                  <a:gd name="connsiteX3" fmla="*/ 6298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-90" y="9712"/>
                      <a:pt x="2770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93" name="任意多边形: 形状 315"/>
              <p:cNvSpPr/>
              <p:nvPr>
                <p:custDataLst>
                  <p:tags r:id="rId185"/>
                </p:custDataLst>
              </p:nvPr>
            </p:nvSpPr>
            <p:spPr>
              <a:xfrm>
                <a:off x="6597457" y="7037121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534" y="2715"/>
                      <a:pt x="9766" y="-53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94" name="任意多边形: 形状 316"/>
              <p:cNvSpPr/>
              <p:nvPr>
                <p:custDataLst>
                  <p:tags r:id="rId186"/>
                </p:custDataLst>
              </p:nvPr>
            </p:nvSpPr>
            <p:spPr>
              <a:xfrm>
                <a:off x="6621637" y="7040675"/>
                <a:ext cx="13394" cy="13382"/>
              </a:xfrm>
              <a:custGeom>
                <a:avLst/>
                <a:gdLst>
                  <a:gd name="connsiteX0" fmla="*/ 65 w 13394"/>
                  <a:gd name="connsiteY0" fmla="*/ 5062 h 13382"/>
                  <a:gd name="connsiteX1" fmla="*/ 5176 w 13394"/>
                  <a:gd name="connsiteY1" fmla="*/ 13032 h 13382"/>
                  <a:gd name="connsiteX2" fmla="*/ 13145 w 13394"/>
                  <a:gd name="connsiteY2" fmla="*/ 7891 h 13382"/>
                  <a:gd name="connsiteX3" fmla="*/ 13145 w 13394"/>
                  <a:gd name="connsiteY3" fmla="*/ 5062 h 13382"/>
                  <a:gd name="connsiteX4" fmla="*/ 5176 w 13394"/>
                  <a:gd name="connsiteY4" fmla="*/ -49 h 13382"/>
                  <a:gd name="connsiteX5" fmla="*/ 65 w 13394"/>
                  <a:gd name="connsiteY5" fmla="*/ 5062 h 1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94" h="13382">
                    <a:moveTo>
                      <a:pt x="65" y="5062"/>
                    </a:moveTo>
                    <a:cubicBezTo>
                      <a:pt x="-726" y="8682"/>
                      <a:pt x="1586" y="12241"/>
                      <a:pt x="5176" y="13032"/>
                    </a:cubicBezTo>
                    <a:cubicBezTo>
                      <a:pt x="8796" y="13792"/>
                      <a:pt x="12354" y="11511"/>
                      <a:pt x="13145" y="7891"/>
                    </a:cubicBezTo>
                    <a:cubicBezTo>
                      <a:pt x="13358" y="6978"/>
                      <a:pt x="13358" y="6005"/>
                      <a:pt x="13145" y="5062"/>
                    </a:cubicBezTo>
                    <a:cubicBezTo>
                      <a:pt x="12354" y="1442"/>
                      <a:pt x="8796" y="-839"/>
                      <a:pt x="5176" y="-49"/>
                    </a:cubicBezTo>
                    <a:cubicBezTo>
                      <a:pt x="2620" y="499"/>
                      <a:pt x="613" y="2507"/>
                      <a:pt x="65" y="5062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95" name="任意多边形: 形状 317"/>
              <p:cNvSpPr/>
              <p:nvPr>
                <p:custDataLst>
                  <p:tags r:id="rId187"/>
                </p:custDataLst>
              </p:nvPr>
            </p:nvSpPr>
            <p:spPr>
              <a:xfrm>
                <a:off x="6644302" y="7041988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8 w 12776"/>
                  <a:gd name="connsiteY1" fmla="*/ 12571 h 12775"/>
                  <a:gd name="connsiteX2" fmla="*/ 12686 w 12776"/>
                  <a:gd name="connsiteY2" fmla="*/ 6183 h 12775"/>
                  <a:gd name="connsiteX3" fmla="*/ 6298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-90" y="9712"/>
                      <a:pt x="2770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96" name="任意多边形: 形状 318"/>
              <p:cNvSpPr/>
              <p:nvPr>
                <p:custDataLst>
                  <p:tags r:id="rId188"/>
                </p:custDataLst>
              </p:nvPr>
            </p:nvSpPr>
            <p:spPr>
              <a:xfrm>
                <a:off x="6664379" y="7044421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8 w 12776"/>
                  <a:gd name="connsiteY1" fmla="*/ 12571 h 12775"/>
                  <a:gd name="connsiteX2" fmla="*/ 12686 w 12776"/>
                  <a:gd name="connsiteY2" fmla="*/ 6183 h 12775"/>
                  <a:gd name="connsiteX3" fmla="*/ 6298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-90" y="9711"/>
                      <a:pt x="2770" y="12571"/>
                      <a:pt x="6298" y="12571"/>
                    </a:cubicBez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97" name="任意多边形: 形状 319"/>
              <p:cNvSpPr/>
              <p:nvPr>
                <p:custDataLst>
                  <p:tags r:id="rId189"/>
                </p:custDataLst>
              </p:nvPr>
            </p:nvSpPr>
            <p:spPr>
              <a:xfrm>
                <a:off x="6682935" y="7045942"/>
                <a:ext cx="12784" cy="13079"/>
              </a:xfrm>
              <a:custGeom>
                <a:avLst/>
                <a:gdLst>
                  <a:gd name="connsiteX0" fmla="*/ -90 w 12784"/>
                  <a:gd name="connsiteY0" fmla="*/ 6487 h 13079"/>
                  <a:gd name="connsiteX1" fmla="*/ 6298 w 12784"/>
                  <a:gd name="connsiteY1" fmla="*/ 12875 h 13079"/>
                  <a:gd name="connsiteX2" fmla="*/ 12686 w 12784"/>
                  <a:gd name="connsiteY2" fmla="*/ 6487 h 13079"/>
                  <a:gd name="connsiteX3" fmla="*/ 6602 w 12784"/>
                  <a:gd name="connsiteY3" fmla="*/ -205 h 13079"/>
                  <a:gd name="connsiteX4" fmla="*/ 6298 w 12784"/>
                  <a:gd name="connsiteY4" fmla="*/ -205 h 13079"/>
                  <a:gd name="connsiteX5" fmla="*/ -90 w 12784"/>
                  <a:gd name="connsiteY5" fmla="*/ 6487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84" h="13079">
                    <a:moveTo>
                      <a:pt x="-90" y="6487"/>
                    </a:moveTo>
                    <a:cubicBezTo>
                      <a:pt x="61" y="9955"/>
                      <a:pt x="2830" y="12723"/>
                      <a:pt x="6298" y="12875"/>
                    </a:cubicBezTo>
                    <a:cubicBezTo>
                      <a:pt x="9826" y="12875"/>
                      <a:pt x="12686" y="10016"/>
                      <a:pt x="12686" y="6487"/>
                    </a:cubicBezTo>
                    <a:cubicBezTo>
                      <a:pt x="12868" y="2958"/>
                      <a:pt x="10131" y="-23"/>
                      <a:pt x="6602" y="-205"/>
                    </a:cubicBezTo>
                    <a:cubicBezTo>
                      <a:pt x="6510" y="-205"/>
                      <a:pt x="6389" y="-205"/>
                      <a:pt x="6298" y="-205"/>
                    </a:cubicBezTo>
                    <a:cubicBezTo>
                      <a:pt x="2708" y="-53"/>
                      <a:pt x="-90" y="2897"/>
                      <a:pt x="-90" y="6487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98" name="任意多边形: 形状 320"/>
              <p:cNvSpPr/>
              <p:nvPr>
                <p:custDataLst>
                  <p:tags r:id="rId190"/>
                </p:custDataLst>
              </p:nvPr>
            </p:nvSpPr>
            <p:spPr>
              <a:xfrm>
                <a:off x="6700882" y="7048376"/>
                <a:ext cx="12775" cy="12776"/>
              </a:xfrm>
              <a:custGeom>
                <a:avLst/>
                <a:gdLst>
                  <a:gd name="connsiteX0" fmla="*/ 6298 w 12775"/>
                  <a:gd name="connsiteY0" fmla="*/ -205 h 12776"/>
                  <a:gd name="connsiteX1" fmla="*/ -90 w 12775"/>
                  <a:gd name="connsiteY1" fmla="*/ 6183 h 12776"/>
                  <a:gd name="connsiteX2" fmla="*/ 6298 w 12775"/>
                  <a:gd name="connsiteY2" fmla="*/ 12571 h 12776"/>
                  <a:gd name="connsiteX3" fmla="*/ 12686 w 12775"/>
                  <a:gd name="connsiteY3" fmla="*/ 6183 h 12776"/>
                  <a:gd name="connsiteX4" fmla="*/ 6298 w 12775"/>
                  <a:gd name="connsiteY4" fmla="*/ -205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6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799" name="任意多边形: 形状 321"/>
              <p:cNvSpPr/>
              <p:nvPr>
                <p:custDataLst>
                  <p:tags r:id="rId191"/>
                </p:custDataLst>
              </p:nvPr>
            </p:nvSpPr>
            <p:spPr>
              <a:xfrm>
                <a:off x="6705749" y="7063585"/>
                <a:ext cx="12775" cy="12776"/>
              </a:xfrm>
              <a:custGeom>
                <a:avLst/>
                <a:gdLst>
                  <a:gd name="connsiteX0" fmla="*/ 6298 w 12775"/>
                  <a:gd name="connsiteY0" fmla="*/ -205 h 12776"/>
                  <a:gd name="connsiteX1" fmla="*/ -90 w 12775"/>
                  <a:gd name="connsiteY1" fmla="*/ 6183 h 12776"/>
                  <a:gd name="connsiteX2" fmla="*/ 6298 w 12775"/>
                  <a:gd name="connsiteY2" fmla="*/ 12571 h 12776"/>
                  <a:gd name="connsiteX3" fmla="*/ 12686 w 12775"/>
                  <a:gd name="connsiteY3" fmla="*/ 6183 h 12776"/>
                  <a:gd name="connsiteX4" fmla="*/ 6298 w 12775"/>
                  <a:gd name="connsiteY4" fmla="*/ -205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6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00" name="任意多边形: 形状 322"/>
              <p:cNvSpPr/>
              <p:nvPr>
                <p:custDataLst>
                  <p:tags r:id="rId192"/>
                </p:custDataLst>
              </p:nvPr>
            </p:nvSpPr>
            <p:spPr>
              <a:xfrm>
                <a:off x="6690235" y="7063281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766" y="12419"/>
                      <a:pt x="12534" y="965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01" name="任意多边形: 形状 323"/>
              <p:cNvSpPr/>
              <p:nvPr>
                <p:custDataLst>
                  <p:tags r:id="rId193"/>
                </p:custDataLst>
              </p:nvPr>
            </p:nvSpPr>
            <p:spPr>
              <a:xfrm>
                <a:off x="6672592" y="7063585"/>
                <a:ext cx="12775" cy="12775"/>
              </a:xfrm>
              <a:custGeom>
                <a:avLst/>
                <a:gdLst>
                  <a:gd name="connsiteX0" fmla="*/ 12776 w 12775"/>
                  <a:gd name="connsiteY0" fmla="*/ 6388 h 12775"/>
                  <a:gd name="connsiteX1" fmla="*/ 6388 w 12775"/>
                  <a:gd name="connsiteY1" fmla="*/ 12776 h 12775"/>
                  <a:gd name="connsiteX2" fmla="*/ 0 w 12775"/>
                  <a:gd name="connsiteY2" fmla="*/ 6388 h 12775"/>
                  <a:gd name="connsiteX3" fmla="*/ 6388 w 12775"/>
                  <a:gd name="connsiteY3" fmla="*/ 0 h 12775"/>
                  <a:gd name="connsiteX4" fmla="*/ 12776 w 12775"/>
                  <a:gd name="connsiteY4" fmla="*/ 6388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776" y="6388"/>
                    </a:moveTo>
                    <a:cubicBezTo>
                      <a:pt x="12776" y="9916"/>
                      <a:pt x="9916" y="12776"/>
                      <a:pt x="6388" y="12776"/>
                    </a:cubicBezTo>
                    <a:cubicBezTo>
                      <a:pt x="2860" y="12776"/>
                      <a:pt x="0" y="9916"/>
                      <a:pt x="0" y="6388"/>
                    </a:cubicBezTo>
                    <a:cubicBezTo>
                      <a:pt x="0" y="2860"/>
                      <a:pt x="2860" y="0"/>
                      <a:pt x="6388" y="0"/>
                    </a:cubicBezTo>
                    <a:cubicBezTo>
                      <a:pt x="9916" y="0"/>
                      <a:pt x="12776" y="2860"/>
                      <a:pt x="12776" y="6388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02" name="任意多边形: 形状 324"/>
              <p:cNvSpPr/>
              <p:nvPr>
                <p:custDataLst>
                  <p:tags r:id="rId194"/>
                </p:custDataLst>
              </p:nvPr>
            </p:nvSpPr>
            <p:spPr>
              <a:xfrm>
                <a:off x="6652820" y="7063281"/>
                <a:ext cx="12775" cy="12775"/>
              </a:xfrm>
              <a:custGeom>
                <a:avLst/>
                <a:gdLst>
                  <a:gd name="connsiteX0" fmla="*/ -90 w 12775"/>
                  <a:gd name="connsiteY0" fmla="*/ 6183 h 12775"/>
                  <a:gd name="connsiteX1" fmla="*/ 6298 w 12775"/>
                  <a:gd name="connsiteY1" fmla="*/ 12571 h 12775"/>
                  <a:gd name="connsiteX2" fmla="*/ 12686 w 12775"/>
                  <a:gd name="connsiteY2" fmla="*/ 6183 h 12775"/>
                  <a:gd name="connsiteX3" fmla="*/ 6298 w 12775"/>
                  <a:gd name="connsiteY3" fmla="*/ -205 h 12775"/>
                  <a:gd name="connsiteX4" fmla="*/ -90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-90" y="6183"/>
                    </a:moveTo>
                    <a:cubicBezTo>
                      <a:pt x="62" y="9651"/>
                      <a:pt x="2830" y="12419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03" name="任意多边形: 形状 325"/>
              <p:cNvSpPr/>
              <p:nvPr>
                <p:custDataLst>
                  <p:tags r:id="rId195"/>
                </p:custDataLst>
              </p:nvPr>
            </p:nvSpPr>
            <p:spPr>
              <a:xfrm>
                <a:off x="6631526" y="7063281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8" y="12571"/>
                    </a:cubicBezTo>
                    <a:cubicBezTo>
                      <a:pt x="9766" y="12419"/>
                      <a:pt x="12534" y="9651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04" name="任意多边形: 形状 326"/>
              <p:cNvSpPr/>
              <p:nvPr>
                <p:custDataLst>
                  <p:tags r:id="rId196"/>
                </p:custDataLst>
              </p:nvPr>
            </p:nvSpPr>
            <p:spPr>
              <a:xfrm>
                <a:off x="6607192" y="7063281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05" name="任意多边形: 形状 327"/>
              <p:cNvSpPr/>
              <p:nvPr>
                <p:custDataLst>
                  <p:tags r:id="rId197"/>
                </p:custDataLst>
              </p:nvPr>
            </p:nvSpPr>
            <p:spPr>
              <a:xfrm>
                <a:off x="6596241" y="7089441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534" y="2715"/>
                      <a:pt x="9766" y="-53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06" name="任意多边形: 形状 328"/>
              <p:cNvSpPr/>
              <p:nvPr>
                <p:custDataLst>
                  <p:tags r:id="rId198"/>
                </p:custDataLst>
              </p:nvPr>
            </p:nvSpPr>
            <p:spPr>
              <a:xfrm>
                <a:off x="6621184" y="7086704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1"/>
                      <a:pt x="2770" y="12571"/>
                      <a:pt x="6298" y="12571"/>
                    </a:cubicBez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07" name="任意多边形: 形状 329"/>
              <p:cNvSpPr/>
              <p:nvPr>
                <p:custDataLst>
                  <p:tags r:id="rId199"/>
                </p:custDataLst>
              </p:nvPr>
            </p:nvSpPr>
            <p:spPr>
              <a:xfrm>
                <a:off x="6644302" y="7084270"/>
                <a:ext cx="12776" cy="12775"/>
              </a:xfrm>
              <a:custGeom>
                <a:avLst/>
                <a:gdLst>
                  <a:gd name="connsiteX0" fmla="*/ 6298 w 12776"/>
                  <a:gd name="connsiteY0" fmla="*/ 12571 h 12775"/>
                  <a:gd name="connsiteX1" fmla="*/ 12686 w 12776"/>
                  <a:gd name="connsiteY1" fmla="*/ 6183 h 12775"/>
                  <a:gd name="connsiteX2" fmla="*/ 6298 w 12776"/>
                  <a:gd name="connsiteY2" fmla="*/ -205 h 12775"/>
                  <a:gd name="connsiteX3" fmla="*/ -90 w 12776"/>
                  <a:gd name="connsiteY3" fmla="*/ 6183 h 12775"/>
                  <a:gd name="connsiteX4" fmla="*/ 6298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08" name="任意多边形: 形状 330"/>
              <p:cNvSpPr/>
              <p:nvPr>
                <p:custDataLst>
                  <p:tags r:id="rId200"/>
                </p:custDataLst>
              </p:nvPr>
            </p:nvSpPr>
            <p:spPr>
              <a:xfrm>
                <a:off x="6664379" y="7082749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8 w 12776"/>
                  <a:gd name="connsiteY1" fmla="*/ 12571 h 12775"/>
                  <a:gd name="connsiteX2" fmla="*/ 12686 w 12776"/>
                  <a:gd name="connsiteY2" fmla="*/ 6183 h 12775"/>
                  <a:gd name="connsiteX3" fmla="*/ 6298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-90" y="9712"/>
                      <a:pt x="2770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09" name="任意多边形: 形状 331"/>
              <p:cNvSpPr/>
              <p:nvPr>
                <p:custDataLst>
                  <p:tags r:id="rId201"/>
                </p:custDataLst>
              </p:nvPr>
            </p:nvSpPr>
            <p:spPr>
              <a:xfrm>
                <a:off x="6682023" y="7080924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10" name="任意多边形: 形状 332"/>
              <p:cNvSpPr/>
              <p:nvPr>
                <p:custDataLst>
                  <p:tags r:id="rId202"/>
                </p:custDataLst>
              </p:nvPr>
            </p:nvSpPr>
            <p:spPr>
              <a:xfrm>
                <a:off x="6700882" y="7079403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766" y="12419"/>
                      <a:pt x="12533" y="9651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11" name="任意多边形: 形状 333"/>
              <p:cNvSpPr/>
              <p:nvPr>
                <p:custDataLst>
                  <p:tags r:id="rId203"/>
                </p:custDataLst>
              </p:nvPr>
            </p:nvSpPr>
            <p:spPr>
              <a:xfrm>
                <a:off x="6708487" y="7093092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12" name="任意多边形: 形状 334"/>
              <p:cNvSpPr/>
              <p:nvPr>
                <p:custDataLst>
                  <p:tags r:id="rId204"/>
                </p:custDataLst>
              </p:nvPr>
            </p:nvSpPr>
            <p:spPr>
              <a:xfrm>
                <a:off x="6694494" y="7096134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9 w 12776"/>
                  <a:gd name="connsiteY1" fmla="*/ -205 h 12775"/>
                  <a:gd name="connsiteX2" fmla="*/ -90 w 12776"/>
                  <a:gd name="connsiteY2" fmla="*/ 6183 h 12775"/>
                  <a:gd name="connsiteX3" fmla="*/ 6299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13" name="任意多边形: 形状 335"/>
              <p:cNvSpPr/>
              <p:nvPr>
                <p:custDataLst>
                  <p:tags r:id="rId205"/>
                </p:custDataLst>
              </p:nvPr>
            </p:nvSpPr>
            <p:spPr>
              <a:xfrm>
                <a:off x="6675938" y="7100601"/>
                <a:ext cx="13079" cy="11663"/>
              </a:xfrm>
              <a:custGeom>
                <a:avLst/>
                <a:gdLst>
                  <a:gd name="connsiteX0" fmla="*/ 12990 w 13079"/>
                  <a:gd name="connsiteY0" fmla="*/ 5062 h 11663"/>
                  <a:gd name="connsiteX1" fmla="*/ 5020 w 13079"/>
                  <a:gd name="connsiteY1" fmla="*/ -48 h 11663"/>
                  <a:gd name="connsiteX2" fmla="*/ -90 w 13079"/>
                  <a:gd name="connsiteY2" fmla="*/ 5062 h 11663"/>
                  <a:gd name="connsiteX3" fmla="*/ 6298 w 13079"/>
                  <a:gd name="connsiteY3" fmla="*/ 11450 h 11663"/>
                  <a:gd name="connsiteX4" fmla="*/ 12990 w 13079"/>
                  <a:gd name="connsiteY4" fmla="*/ 5366 h 11663"/>
                  <a:gd name="connsiteX5" fmla="*/ 12990 w 13079"/>
                  <a:gd name="connsiteY5" fmla="*/ 5062 h 1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1663">
                    <a:moveTo>
                      <a:pt x="12990" y="5062"/>
                    </a:moveTo>
                    <a:cubicBezTo>
                      <a:pt x="12199" y="1442"/>
                      <a:pt x="8640" y="-839"/>
                      <a:pt x="5020" y="-48"/>
                    </a:cubicBezTo>
                    <a:cubicBezTo>
                      <a:pt x="2465" y="499"/>
                      <a:pt x="458" y="2507"/>
                      <a:pt x="-90" y="5062"/>
                    </a:cubicBezTo>
                    <a:cubicBezTo>
                      <a:pt x="-90" y="8591"/>
                      <a:pt x="2769" y="11450"/>
                      <a:pt x="6298" y="11450"/>
                    </a:cubicBezTo>
                    <a:cubicBezTo>
                      <a:pt x="9826" y="11633"/>
                      <a:pt x="12808" y="8895"/>
                      <a:pt x="12990" y="5366"/>
                    </a:cubicBezTo>
                    <a:cubicBezTo>
                      <a:pt x="12990" y="5275"/>
                      <a:pt x="12990" y="5153"/>
                      <a:pt x="12990" y="5062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14" name="任意多边形: 形状 336"/>
              <p:cNvSpPr/>
              <p:nvPr>
                <p:custDataLst>
                  <p:tags r:id="rId206"/>
                </p:custDataLst>
              </p:nvPr>
            </p:nvSpPr>
            <p:spPr>
              <a:xfrm>
                <a:off x="6658199" y="7103738"/>
                <a:ext cx="11663" cy="13079"/>
              </a:xfrm>
              <a:custGeom>
                <a:avLst/>
                <a:gdLst>
                  <a:gd name="connsiteX0" fmla="*/ 11565 w 11663"/>
                  <a:gd name="connsiteY0" fmla="*/ 6487 h 13079"/>
                  <a:gd name="connsiteX1" fmla="*/ 5482 w 11663"/>
                  <a:gd name="connsiteY1" fmla="*/ -205 h 13079"/>
                  <a:gd name="connsiteX2" fmla="*/ 5177 w 11663"/>
                  <a:gd name="connsiteY2" fmla="*/ -205 h 13079"/>
                  <a:gd name="connsiteX3" fmla="*/ 67 w 11663"/>
                  <a:gd name="connsiteY3" fmla="*/ 7765 h 13079"/>
                  <a:gd name="connsiteX4" fmla="*/ 5177 w 11663"/>
                  <a:gd name="connsiteY4" fmla="*/ 12875 h 13079"/>
                  <a:gd name="connsiteX5" fmla="*/ 11565 w 11663"/>
                  <a:gd name="connsiteY5" fmla="*/ 6487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3" h="13079">
                    <a:moveTo>
                      <a:pt x="11565" y="6487"/>
                    </a:moveTo>
                    <a:cubicBezTo>
                      <a:pt x="11748" y="2959"/>
                      <a:pt x="9010" y="-23"/>
                      <a:pt x="5482" y="-205"/>
                    </a:cubicBezTo>
                    <a:cubicBezTo>
                      <a:pt x="5390" y="-205"/>
                      <a:pt x="5269" y="-205"/>
                      <a:pt x="5177" y="-205"/>
                    </a:cubicBezTo>
                    <a:cubicBezTo>
                      <a:pt x="1557" y="586"/>
                      <a:pt x="-724" y="4145"/>
                      <a:pt x="67" y="7765"/>
                    </a:cubicBezTo>
                    <a:cubicBezTo>
                      <a:pt x="614" y="10320"/>
                      <a:pt x="2622" y="12328"/>
                      <a:pt x="5177" y="12875"/>
                    </a:cubicBezTo>
                    <a:cubicBezTo>
                      <a:pt x="8706" y="12875"/>
                      <a:pt x="11565" y="10016"/>
                      <a:pt x="11565" y="6487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15" name="任意多边形: 形状 337"/>
              <p:cNvSpPr/>
              <p:nvPr>
                <p:custDataLst>
                  <p:tags r:id="rId207"/>
                </p:custDataLst>
              </p:nvPr>
            </p:nvSpPr>
            <p:spPr>
              <a:xfrm>
                <a:off x="6635481" y="7108301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16" name="任意多边形: 形状 338"/>
              <p:cNvSpPr/>
              <p:nvPr>
                <p:custDataLst>
                  <p:tags r:id="rId208"/>
                </p:custDataLst>
              </p:nvPr>
            </p:nvSpPr>
            <p:spPr>
              <a:xfrm>
                <a:off x="6612363" y="7112864"/>
                <a:ext cx="12784" cy="13079"/>
              </a:xfrm>
              <a:custGeom>
                <a:avLst/>
                <a:gdLst>
                  <a:gd name="connsiteX0" fmla="*/ 6298 w 12784"/>
                  <a:gd name="connsiteY0" fmla="*/ -205 h 13079"/>
                  <a:gd name="connsiteX1" fmla="*/ -90 w 12784"/>
                  <a:gd name="connsiteY1" fmla="*/ 6183 h 13079"/>
                  <a:gd name="connsiteX2" fmla="*/ -90 w 12784"/>
                  <a:gd name="connsiteY2" fmla="*/ 6487 h 13079"/>
                  <a:gd name="connsiteX3" fmla="*/ 6298 w 12784"/>
                  <a:gd name="connsiteY3" fmla="*/ 12875 h 13079"/>
                  <a:gd name="connsiteX4" fmla="*/ 12686 w 12784"/>
                  <a:gd name="connsiteY4" fmla="*/ 6487 h 13079"/>
                  <a:gd name="connsiteX5" fmla="*/ 6602 w 12784"/>
                  <a:gd name="connsiteY5" fmla="*/ -205 h 13079"/>
                  <a:gd name="connsiteX6" fmla="*/ 6298 w 12784"/>
                  <a:gd name="connsiteY6" fmla="*/ -205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4" h="13079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6274"/>
                      <a:pt x="-90" y="6396"/>
                      <a:pt x="-90" y="6487"/>
                    </a:cubicBezTo>
                    <a:cubicBezTo>
                      <a:pt x="-90" y="10016"/>
                      <a:pt x="2769" y="12875"/>
                      <a:pt x="6298" y="12875"/>
                    </a:cubicBezTo>
                    <a:cubicBezTo>
                      <a:pt x="9826" y="12875"/>
                      <a:pt x="12686" y="10016"/>
                      <a:pt x="12686" y="6487"/>
                    </a:cubicBezTo>
                    <a:cubicBezTo>
                      <a:pt x="12868" y="2958"/>
                      <a:pt x="10131" y="-23"/>
                      <a:pt x="6602" y="-205"/>
                    </a:cubicBezTo>
                    <a:cubicBezTo>
                      <a:pt x="6511" y="-205"/>
                      <a:pt x="6389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17" name="任意多边形: 形状 339"/>
              <p:cNvSpPr/>
              <p:nvPr>
                <p:custDataLst>
                  <p:tags r:id="rId209"/>
                </p:custDataLst>
              </p:nvPr>
            </p:nvSpPr>
            <p:spPr>
              <a:xfrm>
                <a:off x="6607496" y="7141154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18" name="任意多边形: 形状 340"/>
              <p:cNvSpPr/>
              <p:nvPr>
                <p:custDataLst>
                  <p:tags r:id="rId210"/>
                </p:custDataLst>
              </p:nvPr>
            </p:nvSpPr>
            <p:spPr>
              <a:xfrm>
                <a:off x="6630614" y="7133549"/>
                <a:ext cx="13080" cy="11655"/>
              </a:xfrm>
              <a:custGeom>
                <a:avLst/>
                <a:gdLst>
                  <a:gd name="connsiteX0" fmla="*/ 6298 w 13080"/>
                  <a:gd name="connsiteY0" fmla="*/ -205 h 11655"/>
                  <a:gd name="connsiteX1" fmla="*/ -90 w 13080"/>
                  <a:gd name="connsiteY1" fmla="*/ 6183 h 11655"/>
                  <a:gd name="connsiteX2" fmla="*/ 7880 w 13080"/>
                  <a:gd name="connsiteY2" fmla="*/ 11294 h 11655"/>
                  <a:gd name="connsiteX3" fmla="*/ 12991 w 13080"/>
                  <a:gd name="connsiteY3" fmla="*/ 6183 h 11655"/>
                  <a:gd name="connsiteX4" fmla="*/ 6602 w 13080"/>
                  <a:gd name="connsiteY4" fmla="*/ -205 h 11655"/>
                  <a:gd name="connsiteX5" fmla="*/ 6298 w 13080"/>
                  <a:gd name="connsiteY5" fmla="*/ -205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80" h="11655">
                    <a:moveTo>
                      <a:pt x="6298" y="-205"/>
                    </a:moveTo>
                    <a:cubicBezTo>
                      <a:pt x="2770" y="-205"/>
                      <a:pt x="-90" y="2655"/>
                      <a:pt x="-90" y="6183"/>
                    </a:cubicBezTo>
                    <a:cubicBezTo>
                      <a:pt x="701" y="9803"/>
                      <a:pt x="4260" y="12085"/>
                      <a:pt x="7880" y="11294"/>
                    </a:cubicBezTo>
                    <a:cubicBezTo>
                      <a:pt x="10435" y="10746"/>
                      <a:pt x="12443" y="8738"/>
                      <a:pt x="12991" y="6183"/>
                    </a:cubicBezTo>
                    <a:cubicBezTo>
                      <a:pt x="12991" y="2655"/>
                      <a:pt x="10131" y="-205"/>
                      <a:pt x="6602" y="-205"/>
                    </a:cubicBezTo>
                    <a:cubicBezTo>
                      <a:pt x="6511" y="-205"/>
                      <a:pt x="6389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19" name="任意多边形: 形状 341"/>
              <p:cNvSpPr/>
              <p:nvPr>
                <p:custDataLst>
                  <p:tags r:id="rId211"/>
                </p:custDataLst>
              </p:nvPr>
            </p:nvSpPr>
            <p:spPr>
              <a:xfrm>
                <a:off x="6652516" y="7126553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20" name="任意多边形: 形状 342"/>
              <p:cNvSpPr/>
              <p:nvPr>
                <p:custDataLst>
                  <p:tags r:id="rId212"/>
                </p:custDataLst>
              </p:nvPr>
            </p:nvSpPr>
            <p:spPr>
              <a:xfrm>
                <a:off x="6671984" y="7120773"/>
                <a:ext cx="12775" cy="12775"/>
              </a:xfrm>
              <a:custGeom>
                <a:avLst/>
                <a:gdLst>
                  <a:gd name="connsiteX0" fmla="*/ 12776 w 12775"/>
                  <a:gd name="connsiteY0" fmla="*/ 6388 h 12775"/>
                  <a:gd name="connsiteX1" fmla="*/ 6388 w 12775"/>
                  <a:gd name="connsiteY1" fmla="*/ 12776 h 12775"/>
                  <a:gd name="connsiteX2" fmla="*/ 0 w 12775"/>
                  <a:gd name="connsiteY2" fmla="*/ 6388 h 12775"/>
                  <a:gd name="connsiteX3" fmla="*/ 6388 w 12775"/>
                  <a:gd name="connsiteY3" fmla="*/ 0 h 12775"/>
                  <a:gd name="connsiteX4" fmla="*/ 12776 w 12775"/>
                  <a:gd name="connsiteY4" fmla="*/ 6388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776" y="6388"/>
                    </a:moveTo>
                    <a:cubicBezTo>
                      <a:pt x="12776" y="9916"/>
                      <a:pt x="9916" y="12776"/>
                      <a:pt x="6388" y="12776"/>
                    </a:cubicBezTo>
                    <a:cubicBezTo>
                      <a:pt x="2860" y="12776"/>
                      <a:pt x="0" y="9916"/>
                      <a:pt x="0" y="6388"/>
                    </a:cubicBezTo>
                    <a:cubicBezTo>
                      <a:pt x="0" y="2860"/>
                      <a:pt x="2860" y="0"/>
                      <a:pt x="6388" y="0"/>
                    </a:cubicBezTo>
                    <a:cubicBezTo>
                      <a:pt x="9916" y="0"/>
                      <a:pt x="12776" y="2860"/>
                      <a:pt x="12776" y="6388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21" name="任意多边形: 形状 343"/>
              <p:cNvSpPr/>
              <p:nvPr>
                <p:custDataLst>
                  <p:tags r:id="rId213"/>
                </p:custDataLst>
              </p:nvPr>
            </p:nvSpPr>
            <p:spPr>
              <a:xfrm>
                <a:off x="6689323" y="7114689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22" name="任意多边形: 形状 344"/>
              <p:cNvSpPr/>
              <p:nvPr>
                <p:custDataLst>
                  <p:tags r:id="rId214"/>
                </p:custDataLst>
              </p:nvPr>
            </p:nvSpPr>
            <p:spPr>
              <a:xfrm>
                <a:off x="6686585" y="7134766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23" name="任意多边形: 形状 345"/>
              <p:cNvSpPr/>
              <p:nvPr>
                <p:custDataLst>
                  <p:tags r:id="rId215"/>
                </p:custDataLst>
              </p:nvPr>
            </p:nvSpPr>
            <p:spPr>
              <a:xfrm>
                <a:off x="6670463" y="7142371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1"/>
                      <a:pt x="2770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24" name="任意多边形: 形状 346"/>
              <p:cNvSpPr/>
              <p:nvPr>
                <p:custDataLst>
                  <p:tags r:id="rId216"/>
                </p:custDataLst>
              </p:nvPr>
            </p:nvSpPr>
            <p:spPr>
              <a:xfrm>
                <a:off x="6649169" y="7150888"/>
                <a:ext cx="13080" cy="12775"/>
              </a:xfrm>
              <a:custGeom>
                <a:avLst/>
                <a:gdLst>
                  <a:gd name="connsiteX0" fmla="*/ 6298 w 13080"/>
                  <a:gd name="connsiteY0" fmla="*/ 12571 h 12775"/>
                  <a:gd name="connsiteX1" fmla="*/ 12991 w 13080"/>
                  <a:gd name="connsiteY1" fmla="*/ 6183 h 12775"/>
                  <a:gd name="connsiteX2" fmla="*/ 6602 w 13080"/>
                  <a:gd name="connsiteY2" fmla="*/ -205 h 12775"/>
                  <a:gd name="connsiteX3" fmla="*/ 6298 w 13080"/>
                  <a:gd name="connsiteY3" fmla="*/ -205 h 12775"/>
                  <a:gd name="connsiteX4" fmla="*/ -90 w 13080"/>
                  <a:gd name="connsiteY4" fmla="*/ 6183 h 12775"/>
                  <a:gd name="connsiteX5" fmla="*/ 6298 w 13080"/>
                  <a:gd name="connsiteY5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80" h="12775">
                    <a:moveTo>
                      <a:pt x="6298" y="12571"/>
                    </a:moveTo>
                    <a:cubicBezTo>
                      <a:pt x="9888" y="12571"/>
                      <a:pt x="12838" y="9773"/>
                      <a:pt x="12991" y="6183"/>
                    </a:cubicBezTo>
                    <a:cubicBezTo>
                      <a:pt x="12991" y="2654"/>
                      <a:pt x="10131" y="-205"/>
                      <a:pt x="6602" y="-205"/>
                    </a:cubicBezTo>
                    <a:cubicBezTo>
                      <a:pt x="6511" y="-205"/>
                      <a:pt x="6389" y="-205"/>
                      <a:pt x="6298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62" y="9650"/>
                      <a:pt x="2831" y="12419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25" name="任意多边形: 形状 347"/>
              <p:cNvSpPr/>
              <p:nvPr>
                <p:custDataLst>
                  <p:tags r:id="rId217"/>
                </p:custDataLst>
              </p:nvPr>
            </p:nvSpPr>
            <p:spPr>
              <a:xfrm>
                <a:off x="6627572" y="7160926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766" y="12419"/>
                      <a:pt x="12534" y="9650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26" name="任意多边形: 形状 348"/>
              <p:cNvSpPr/>
              <p:nvPr>
                <p:custDataLst>
                  <p:tags r:id="rId218"/>
                </p:custDataLst>
              </p:nvPr>
            </p:nvSpPr>
            <p:spPr>
              <a:xfrm>
                <a:off x="6627876" y="7188303"/>
                <a:ext cx="13080" cy="12784"/>
              </a:xfrm>
              <a:custGeom>
                <a:avLst/>
                <a:gdLst>
                  <a:gd name="connsiteX0" fmla="*/ 6298 w 13080"/>
                  <a:gd name="connsiteY0" fmla="*/ -205 h 12784"/>
                  <a:gd name="connsiteX1" fmla="*/ -90 w 13080"/>
                  <a:gd name="connsiteY1" fmla="*/ 6183 h 12784"/>
                  <a:gd name="connsiteX2" fmla="*/ 6298 w 13080"/>
                  <a:gd name="connsiteY2" fmla="*/ 12571 h 12784"/>
                  <a:gd name="connsiteX3" fmla="*/ 12991 w 13080"/>
                  <a:gd name="connsiteY3" fmla="*/ 6487 h 12784"/>
                  <a:gd name="connsiteX4" fmla="*/ 12991 w 13080"/>
                  <a:gd name="connsiteY4" fmla="*/ 6183 h 12784"/>
                  <a:gd name="connsiteX5" fmla="*/ 6298 w 13080"/>
                  <a:gd name="connsiteY5" fmla="*/ -205 h 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80" h="12784">
                    <a:moveTo>
                      <a:pt x="6298" y="-205"/>
                    </a:moveTo>
                    <a:cubicBezTo>
                      <a:pt x="2830" y="-53"/>
                      <a:pt x="62" y="271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7" y="12753"/>
                      <a:pt x="12808" y="10016"/>
                      <a:pt x="12991" y="6487"/>
                    </a:cubicBezTo>
                    <a:cubicBezTo>
                      <a:pt x="12991" y="6396"/>
                      <a:pt x="12991" y="6274"/>
                      <a:pt x="12991" y="6183"/>
                    </a:cubicBezTo>
                    <a:cubicBezTo>
                      <a:pt x="12838" y="2593"/>
                      <a:pt x="9888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27" name="任意多边形: 形状 349"/>
              <p:cNvSpPr/>
              <p:nvPr>
                <p:custDataLst>
                  <p:tags r:id="rId219"/>
                </p:custDataLst>
              </p:nvPr>
            </p:nvSpPr>
            <p:spPr>
              <a:xfrm>
                <a:off x="6649169" y="7176744"/>
                <a:ext cx="13080" cy="12784"/>
              </a:xfrm>
              <a:custGeom>
                <a:avLst/>
                <a:gdLst>
                  <a:gd name="connsiteX0" fmla="*/ 12991 w 13080"/>
                  <a:gd name="connsiteY0" fmla="*/ 6183 h 12784"/>
                  <a:gd name="connsiteX1" fmla="*/ 6602 w 13080"/>
                  <a:gd name="connsiteY1" fmla="*/ -205 h 12784"/>
                  <a:gd name="connsiteX2" fmla="*/ 6298 w 13080"/>
                  <a:gd name="connsiteY2" fmla="*/ -205 h 12784"/>
                  <a:gd name="connsiteX3" fmla="*/ -90 w 13080"/>
                  <a:gd name="connsiteY3" fmla="*/ 6183 h 12784"/>
                  <a:gd name="connsiteX4" fmla="*/ 6298 w 13080"/>
                  <a:gd name="connsiteY4" fmla="*/ 12571 h 12784"/>
                  <a:gd name="connsiteX5" fmla="*/ 12991 w 13080"/>
                  <a:gd name="connsiteY5" fmla="*/ 6487 h 12784"/>
                  <a:gd name="connsiteX6" fmla="*/ 12991 w 13080"/>
                  <a:gd name="connsiteY6" fmla="*/ 6183 h 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80" h="12784">
                    <a:moveTo>
                      <a:pt x="12991" y="6183"/>
                    </a:moveTo>
                    <a:cubicBezTo>
                      <a:pt x="12991" y="2655"/>
                      <a:pt x="10131" y="-205"/>
                      <a:pt x="6602" y="-205"/>
                    </a:cubicBezTo>
                    <a:cubicBezTo>
                      <a:pt x="6511" y="-205"/>
                      <a:pt x="6389" y="-205"/>
                      <a:pt x="6298" y="-205"/>
                    </a:cubicBezTo>
                    <a:cubicBezTo>
                      <a:pt x="2770" y="-205"/>
                      <a:pt x="-90" y="2655"/>
                      <a:pt x="-90" y="6183"/>
                    </a:cubicBezTo>
                    <a:cubicBezTo>
                      <a:pt x="-90" y="9712"/>
                      <a:pt x="2770" y="12571"/>
                      <a:pt x="6298" y="12571"/>
                    </a:cubicBezTo>
                    <a:cubicBezTo>
                      <a:pt x="9827" y="12754"/>
                      <a:pt x="12808" y="10016"/>
                      <a:pt x="12991" y="6487"/>
                    </a:cubicBezTo>
                    <a:cubicBezTo>
                      <a:pt x="12991" y="6396"/>
                      <a:pt x="12991" y="6274"/>
                      <a:pt x="12991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28" name="任意多边形: 形状 350"/>
              <p:cNvSpPr/>
              <p:nvPr>
                <p:custDataLst>
                  <p:tags r:id="rId220"/>
                </p:custDataLst>
              </p:nvPr>
            </p:nvSpPr>
            <p:spPr>
              <a:xfrm>
                <a:off x="6670463" y="7165793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8" y="-205"/>
                    </a:cubicBezTo>
                    <a:cubicBezTo>
                      <a:pt x="2770" y="-205"/>
                      <a:pt x="-90" y="2655"/>
                      <a:pt x="-90" y="6183"/>
                    </a:cubicBezTo>
                    <a:cubicBezTo>
                      <a:pt x="-90" y="9712"/>
                      <a:pt x="2770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29" name="任意多边形: 形状 351"/>
              <p:cNvSpPr/>
              <p:nvPr>
                <p:custDataLst>
                  <p:tags r:id="rId221"/>
                </p:custDataLst>
              </p:nvPr>
            </p:nvSpPr>
            <p:spPr>
              <a:xfrm>
                <a:off x="6687185" y="7155451"/>
                <a:ext cx="12784" cy="13080"/>
              </a:xfrm>
              <a:custGeom>
                <a:avLst/>
                <a:gdLst>
                  <a:gd name="connsiteX0" fmla="*/ 6306 w 12784"/>
                  <a:gd name="connsiteY0" fmla="*/ 12875 h 13080"/>
                  <a:gd name="connsiteX1" fmla="*/ 12695 w 12784"/>
                  <a:gd name="connsiteY1" fmla="*/ 6487 h 13080"/>
                  <a:gd name="connsiteX2" fmla="*/ 12695 w 12784"/>
                  <a:gd name="connsiteY2" fmla="*/ 6183 h 13080"/>
                  <a:gd name="connsiteX3" fmla="*/ 6306 w 12784"/>
                  <a:gd name="connsiteY3" fmla="*/ -205 h 13080"/>
                  <a:gd name="connsiteX4" fmla="*/ -81 w 12784"/>
                  <a:gd name="connsiteY4" fmla="*/ 6183 h 13080"/>
                  <a:gd name="connsiteX5" fmla="*/ 6003 w 12784"/>
                  <a:gd name="connsiteY5" fmla="*/ 12875 h 13080"/>
                  <a:gd name="connsiteX6" fmla="*/ 6306 w 12784"/>
                  <a:gd name="connsiteY6" fmla="*/ 12875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4" h="13080">
                    <a:moveTo>
                      <a:pt x="6306" y="12875"/>
                    </a:moveTo>
                    <a:cubicBezTo>
                      <a:pt x="9835" y="12875"/>
                      <a:pt x="12695" y="10016"/>
                      <a:pt x="12695" y="6487"/>
                    </a:cubicBezTo>
                    <a:cubicBezTo>
                      <a:pt x="12695" y="6396"/>
                      <a:pt x="12695" y="6274"/>
                      <a:pt x="12695" y="6183"/>
                    </a:cubicBezTo>
                    <a:cubicBezTo>
                      <a:pt x="12695" y="2655"/>
                      <a:pt x="9835" y="-205"/>
                      <a:pt x="6306" y="-205"/>
                    </a:cubicBezTo>
                    <a:cubicBezTo>
                      <a:pt x="2778" y="-205"/>
                      <a:pt x="-81" y="2655"/>
                      <a:pt x="-81" y="6183"/>
                    </a:cubicBezTo>
                    <a:cubicBezTo>
                      <a:pt x="-263" y="9712"/>
                      <a:pt x="2474" y="12693"/>
                      <a:pt x="6003" y="12875"/>
                    </a:cubicBezTo>
                    <a:cubicBezTo>
                      <a:pt x="6094" y="12875"/>
                      <a:pt x="6215" y="12875"/>
                      <a:pt x="6306" y="1287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30" name="任意多边形: 形状 352"/>
              <p:cNvSpPr/>
              <p:nvPr>
                <p:custDataLst>
                  <p:tags r:id="rId222"/>
                </p:custDataLst>
              </p:nvPr>
            </p:nvSpPr>
            <p:spPr>
              <a:xfrm>
                <a:off x="6703315" y="7146629"/>
                <a:ext cx="12776" cy="12775"/>
              </a:xfrm>
              <a:custGeom>
                <a:avLst/>
                <a:gdLst>
                  <a:gd name="connsiteX0" fmla="*/ 6298 w 12776"/>
                  <a:gd name="connsiteY0" fmla="*/ 12571 h 12775"/>
                  <a:gd name="connsiteX1" fmla="*/ 12686 w 12776"/>
                  <a:gd name="connsiteY1" fmla="*/ 6183 h 12775"/>
                  <a:gd name="connsiteX2" fmla="*/ 6298 w 12776"/>
                  <a:gd name="connsiteY2" fmla="*/ -205 h 12775"/>
                  <a:gd name="connsiteX3" fmla="*/ -90 w 12776"/>
                  <a:gd name="connsiteY3" fmla="*/ 6183 h 12775"/>
                  <a:gd name="connsiteX4" fmla="*/ 6298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12571"/>
                    </a:move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31" name="任意多边形: 形状 353"/>
              <p:cNvSpPr/>
              <p:nvPr>
                <p:custDataLst>
                  <p:tags r:id="rId223"/>
                </p:custDataLst>
              </p:nvPr>
            </p:nvSpPr>
            <p:spPr>
              <a:xfrm>
                <a:off x="6717917" y="7138416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2" y="9651"/>
                      <a:pt x="2831" y="12419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32" name="任意多边形: 形状 354"/>
              <p:cNvSpPr/>
              <p:nvPr>
                <p:custDataLst>
                  <p:tags r:id="rId224"/>
                </p:custDataLst>
              </p:nvPr>
            </p:nvSpPr>
            <p:spPr>
              <a:xfrm>
                <a:off x="6718974" y="7154940"/>
                <a:ext cx="13395" cy="13382"/>
              </a:xfrm>
              <a:custGeom>
                <a:avLst/>
                <a:gdLst>
                  <a:gd name="connsiteX0" fmla="*/ 70 w 13395"/>
                  <a:gd name="connsiteY0" fmla="*/ 7911 h 13382"/>
                  <a:gd name="connsiteX1" fmla="*/ 8040 w 13395"/>
                  <a:gd name="connsiteY1" fmla="*/ 13021 h 13382"/>
                  <a:gd name="connsiteX2" fmla="*/ 13150 w 13395"/>
                  <a:gd name="connsiteY2" fmla="*/ 7911 h 13382"/>
                  <a:gd name="connsiteX3" fmla="*/ 8040 w 13395"/>
                  <a:gd name="connsiteY3" fmla="*/ -59 h 13382"/>
                  <a:gd name="connsiteX4" fmla="*/ 70 w 13395"/>
                  <a:gd name="connsiteY4" fmla="*/ 5082 h 13382"/>
                  <a:gd name="connsiteX5" fmla="*/ 70 w 13395"/>
                  <a:gd name="connsiteY5" fmla="*/ 7911 h 1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95" h="13382">
                    <a:moveTo>
                      <a:pt x="70" y="7911"/>
                    </a:moveTo>
                    <a:cubicBezTo>
                      <a:pt x="860" y="11531"/>
                      <a:pt x="4419" y="13812"/>
                      <a:pt x="8040" y="13021"/>
                    </a:cubicBezTo>
                    <a:cubicBezTo>
                      <a:pt x="10595" y="12474"/>
                      <a:pt x="12602" y="10466"/>
                      <a:pt x="13150" y="7911"/>
                    </a:cubicBezTo>
                    <a:cubicBezTo>
                      <a:pt x="13941" y="4291"/>
                      <a:pt x="11629" y="732"/>
                      <a:pt x="8040" y="-59"/>
                    </a:cubicBezTo>
                    <a:cubicBezTo>
                      <a:pt x="4419" y="-820"/>
                      <a:pt x="860" y="1462"/>
                      <a:pt x="70" y="5082"/>
                    </a:cubicBezTo>
                    <a:cubicBezTo>
                      <a:pt x="-143" y="5994"/>
                      <a:pt x="-143" y="6968"/>
                      <a:pt x="70" y="791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33" name="任意多边形: 形状 355"/>
              <p:cNvSpPr/>
              <p:nvPr>
                <p:custDataLst>
                  <p:tags r:id="rId225"/>
                </p:custDataLst>
              </p:nvPr>
            </p:nvSpPr>
            <p:spPr>
              <a:xfrm>
                <a:off x="6704837" y="7166706"/>
                <a:ext cx="12775" cy="12776"/>
              </a:xfrm>
              <a:custGeom>
                <a:avLst/>
                <a:gdLst>
                  <a:gd name="connsiteX0" fmla="*/ 6298 w 12775"/>
                  <a:gd name="connsiteY0" fmla="*/ 12571 h 12776"/>
                  <a:gd name="connsiteX1" fmla="*/ 12686 w 12775"/>
                  <a:gd name="connsiteY1" fmla="*/ 6183 h 12776"/>
                  <a:gd name="connsiteX2" fmla="*/ 6298 w 12775"/>
                  <a:gd name="connsiteY2" fmla="*/ -205 h 12776"/>
                  <a:gd name="connsiteX3" fmla="*/ -90 w 12775"/>
                  <a:gd name="connsiteY3" fmla="*/ 6183 h 12776"/>
                  <a:gd name="connsiteX4" fmla="*/ 6298 w 12775"/>
                  <a:gd name="connsiteY4" fmla="*/ 12571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6">
                    <a:moveTo>
                      <a:pt x="6298" y="12571"/>
                    </a:moveTo>
                    <a:cubicBezTo>
                      <a:pt x="9765" y="12419"/>
                      <a:pt x="12533" y="9651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34" name="任意多边形: 形状 356"/>
              <p:cNvSpPr/>
              <p:nvPr>
                <p:custDataLst>
                  <p:tags r:id="rId226"/>
                </p:custDataLst>
              </p:nvPr>
            </p:nvSpPr>
            <p:spPr>
              <a:xfrm>
                <a:off x="6689018" y="7177961"/>
                <a:ext cx="13079" cy="12775"/>
              </a:xfrm>
              <a:custGeom>
                <a:avLst/>
                <a:gdLst>
                  <a:gd name="connsiteX0" fmla="*/ 6298 w 13079"/>
                  <a:gd name="connsiteY0" fmla="*/ 12571 h 12775"/>
                  <a:gd name="connsiteX1" fmla="*/ 12990 w 13079"/>
                  <a:gd name="connsiteY1" fmla="*/ 6183 h 12775"/>
                  <a:gd name="connsiteX2" fmla="*/ 6602 w 13079"/>
                  <a:gd name="connsiteY2" fmla="*/ -205 h 12775"/>
                  <a:gd name="connsiteX3" fmla="*/ 6298 w 13079"/>
                  <a:gd name="connsiteY3" fmla="*/ -205 h 12775"/>
                  <a:gd name="connsiteX4" fmla="*/ -90 w 13079"/>
                  <a:gd name="connsiteY4" fmla="*/ 6183 h 12775"/>
                  <a:gd name="connsiteX5" fmla="*/ 6298 w 13079"/>
                  <a:gd name="connsiteY5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2775">
                    <a:moveTo>
                      <a:pt x="6298" y="12571"/>
                    </a:moveTo>
                    <a:cubicBezTo>
                      <a:pt x="9888" y="12571"/>
                      <a:pt x="12839" y="9773"/>
                      <a:pt x="12990" y="6183"/>
                    </a:cubicBezTo>
                    <a:cubicBezTo>
                      <a:pt x="12990" y="2654"/>
                      <a:pt x="10131" y="-205"/>
                      <a:pt x="6602" y="-205"/>
                    </a:cubicBezTo>
                    <a:cubicBezTo>
                      <a:pt x="6511" y="-205"/>
                      <a:pt x="6390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2" y="9650"/>
                      <a:pt x="2831" y="12419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35" name="任意多边形: 形状 357"/>
              <p:cNvSpPr/>
              <p:nvPr>
                <p:custDataLst>
                  <p:tags r:id="rId227"/>
                </p:custDataLst>
              </p:nvPr>
            </p:nvSpPr>
            <p:spPr>
              <a:xfrm>
                <a:off x="6671680" y="7190737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36" name="任意多边形: 形状 358"/>
              <p:cNvSpPr/>
              <p:nvPr>
                <p:custDataLst>
                  <p:tags r:id="rId228"/>
                </p:custDataLst>
              </p:nvPr>
            </p:nvSpPr>
            <p:spPr>
              <a:xfrm>
                <a:off x="6652212" y="7204729"/>
                <a:ext cx="12775" cy="12776"/>
              </a:xfrm>
              <a:custGeom>
                <a:avLst/>
                <a:gdLst>
                  <a:gd name="connsiteX0" fmla="*/ 12686 w 12775"/>
                  <a:gd name="connsiteY0" fmla="*/ 6183 h 12776"/>
                  <a:gd name="connsiteX1" fmla="*/ 6298 w 12775"/>
                  <a:gd name="connsiteY1" fmla="*/ -205 h 12776"/>
                  <a:gd name="connsiteX2" fmla="*/ -90 w 12775"/>
                  <a:gd name="connsiteY2" fmla="*/ 6183 h 12776"/>
                  <a:gd name="connsiteX3" fmla="*/ 6298 w 12775"/>
                  <a:gd name="connsiteY3" fmla="*/ 12571 h 12776"/>
                  <a:gd name="connsiteX4" fmla="*/ 12686 w 12775"/>
                  <a:gd name="connsiteY4" fmla="*/ 6183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6">
                    <a:moveTo>
                      <a:pt x="12686" y="6183"/>
                    </a:moveTo>
                    <a:cubicBezTo>
                      <a:pt x="12686" y="2655"/>
                      <a:pt x="9827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62" y="9651"/>
                      <a:pt x="2830" y="12419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37" name="任意多边形: 形状 359"/>
              <p:cNvSpPr/>
              <p:nvPr>
                <p:custDataLst>
                  <p:tags r:id="rId229"/>
                </p:custDataLst>
              </p:nvPr>
            </p:nvSpPr>
            <p:spPr>
              <a:xfrm>
                <a:off x="6660633" y="7231498"/>
                <a:ext cx="11663" cy="13080"/>
              </a:xfrm>
              <a:custGeom>
                <a:avLst/>
                <a:gdLst>
                  <a:gd name="connsiteX0" fmla="*/ 5177 w 11663"/>
                  <a:gd name="connsiteY0" fmla="*/ -205 h 13080"/>
                  <a:gd name="connsiteX1" fmla="*/ 67 w 11663"/>
                  <a:gd name="connsiteY1" fmla="*/ 7765 h 13080"/>
                  <a:gd name="connsiteX2" fmla="*/ 5177 w 11663"/>
                  <a:gd name="connsiteY2" fmla="*/ 12875 h 13080"/>
                  <a:gd name="connsiteX3" fmla="*/ 11565 w 11663"/>
                  <a:gd name="connsiteY3" fmla="*/ 6487 h 13080"/>
                  <a:gd name="connsiteX4" fmla="*/ 5481 w 11663"/>
                  <a:gd name="connsiteY4" fmla="*/ -205 h 13080"/>
                  <a:gd name="connsiteX5" fmla="*/ 5177 w 11663"/>
                  <a:gd name="connsiteY5" fmla="*/ -205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3" h="13080">
                    <a:moveTo>
                      <a:pt x="5177" y="-205"/>
                    </a:moveTo>
                    <a:cubicBezTo>
                      <a:pt x="1557" y="586"/>
                      <a:pt x="-724" y="4145"/>
                      <a:pt x="67" y="7765"/>
                    </a:cubicBezTo>
                    <a:cubicBezTo>
                      <a:pt x="614" y="10320"/>
                      <a:pt x="2622" y="12328"/>
                      <a:pt x="5177" y="12875"/>
                    </a:cubicBezTo>
                    <a:cubicBezTo>
                      <a:pt x="8706" y="12875"/>
                      <a:pt x="11565" y="10016"/>
                      <a:pt x="11565" y="6487"/>
                    </a:cubicBezTo>
                    <a:cubicBezTo>
                      <a:pt x="11748" y="2959"/>
                      <a:pt x="9010" y="-23"/>
                      <a:pt x="5481" y="-205"/>
                    </a:cubicBezTo>
                    <a:cubicBezTo>
                      <a:pt x="5390" y="-205"/>
                      <a:pt x="5269" y="-205"/>
                      <a:pt x="5177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38" name="任意多边形: 形状 360"/>
              <p:cNvSpPr/>
              <p:nvPr>
                <p:custDataLst>
                  <p:tags r:id="rId230"/>
                </p:custDataLst>
              </p:nvPr>
            </p:nvSpPr>
            <p:spPr>
              <a:xfrm>
                <a:off x="6677459" y="7215680"/>
                <a:ext cx="12776" cy="12776"/>
              </a:xfrm>
              <a:custGeom>
                <a:avLst/>
                <a:gdLst>
                  <a:gd name="connsiteX0" fmla="*/ 12686 w 12776"/>
                  <a:gd name="connsiteY0" fmla="*/ 6183 h 12776"/>
                  <a:gd name="connsiteX1" fmla="*/ 6299 w 12776"/>
                  <a:gd name="connsiteY1" fmla="*/ -205 h 12776"/>
                  <a:gd name="connsiteX2" fmla="*/ -90 w 12776"/>
                  <a:gd name="connsiteY2" fmla="*/ 6183 h 12776"/>
                  <a:gd name="connsiteX3" fmla="*/ 6299 w 12776"/>
                  <a:gd name="connsiteY3" fmla="*/ 12571 h 12776"/>
                  <a:gd name="connsiteX4" fmla="*/ 12686 w 12776"/>
                  <a:gd name="connsiteY4" fmla="*/ 6183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12686" y="6183"/>
                    </a:move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770" y="-205"/>
                      <a:pt x="-90" y="2655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39" name="任意多边形: 形状 361"/>
              <p:cNvSpPr/>
              <p:nvPr>
                <p:custDataLst>
                  <p:tags r:id="rId231"/>
                </p:custDataLst>
              </p:nvPr>
            </p:nvSpPr>
            <p:spPr>
              <a:xfrm>
                <a:off x="6694494" y="7200167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40" name="任意多边形: 形状 362"/>
              <p:cNvSpPr/>
              <p:nvPr>
                <p:custDataLst>
                  <p:tags r:id="rId232"/>
                </p:custDataLst>
              </p:nvPr>
            </p:nvSpPr>
            <p:spPr>
              <a:xfrm>
                <a:off x="6709095" y="7186782"/>
                <a:ext cx="12775" cy="12775"/>
              </a:xfrm>
              <a:custGeom>
                <a:avLst/>
                <a:gdLst>
                  <a:gd name="connsiteX0" fmla="*/ 12776 w 12775"/>
                  <a:gd name="connsiteY0" fmla="*/ 6388 h 12775"/>
                  <a:gd name="connsiteX1" fmla="*/ 6388 w 12775"/>
                  <a:gd name="connsiteY1" fmla="*/ 12776 h 12775"/>
                  <a:gd name="connsiteX2" fmla="*/ 0 w 12775"/>
                  <a:gd name="connsiteY2" fmla="*/ 6388 h 12775"/>
                  <a:gd name="connsiteX3" fmla="*/ 6388 w 12775"/>
                  <a:gd name="connsiteY3" fmla="*/ 0 h 12775"/>
                  <a:gd name="connsiteX4" fmla="*/ 12776 w 12775"/>
                  <a:gd name="connsiteY4" fmla="*/ 6388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776" y="6388"/>
                    </a:moveTo>
                    <a:cubicBezTo>
                      <a:pt x="12776" y="9916"/>
                      <a:pt x="9916" y="12776"/>
                      <a:pt x="6388" y="12776"/>
                    </a:cubicBezTo>
                    <a:cubicBezTo>
                      <a:pt x="2860" y="12776"/>
                      <a:pt x="0" y="9916"/>
                      <a:pt x="0" y="6388"/>
                    </a:cubicBezTo>
                    <a:cubicBezTo>
                      <a:pt x="0" y="2860"/>
                      <a:pt x="2860" y="0"/>
                      <a:pt x="6388" y="0"/>
                    </a:cubicBezTo>
                    <a:cubicBezTo>
                      <a:pt x="9916" y="0"/>
                      <a:pt x="12776" y="2860"/>
                      <a:pt x="12776" y="6388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41" name="任意多边形: 形状 363"/>
              <p:cNvSpPr/>
              <p:nvPr>
                <p:custDataLst>
                  <p:tags r:id="rId233"/>
                </p:custDataLst>
              </p:nvPr>
            </p:nvSpPr>
            <p:spPr>
              <a:xfrm>
                <a:off x="6722479" y="7174919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8 w 12776"/>
                  <a:gd name="connsiteY1" fmla="*/ -205 h 12775"/>
                  <a:gd name="connsiteX2" fmla="*/ -90 w 12776"/>
                  <a:gd name="connsiteY2" fmla="*/ 6183 h 12775"/>
                  <a:gd name="connsiteX3" fmla="*/ 6298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62" y="9651"/>
                      <a:pt x="2831" y="12419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42" name="任意多边形: 形状 364"/>
              <p:cNvSpPr/>
              <p:nvPr>
                <p:custDataLst>
                  <p:tags r:id="rId234"/>
                </p:custDataLst>
              </p:nvPr>
            </p:nvSpPr>
            <p:spPr>
              <a:xfrm>
                <a:off x="6741035" y="7180699"/>
                <a:ext cx="12776" cy="12775"/>
              </a:xfrm>
              <a:custGeom>
                <a:avLst/>
                <a:gdLst>
                  <a:gd name="connsiteX0" fmla="*/ 6299 w 12776"/>
                  <a:gd name="connsiteY0" fmla="*/ -205 h 12775"/>
                  <a:gd name="connsiteX1" fmla="*/ -90 w 12776"/>
                  <a:gd name="connsiteY1" fmla="*/ 6183 h 12775"/>
                  <a:gd name="connsiteX2" fmla="*/ 6299 w 12776"/>
                  <a:gd name="connsiteY2" fmla="*/ 12571 h 12775"/>
                  <a:gd name="connsiteX3" fmla="*/ 12686 w 12776"/>
                  <a:gd name="connsiteY3" fmla="*/ 6183 h 12775"/>
                  <a:gd name="connsiteX4" fmla="*/ 6299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-205"/>
                    </a:move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43" name="任意多边形: 形状 365"/>
              <p:cNvSpPr/>
              <p:nvPr>
                <p:custDataLst>
                  <p:tags r:id="rId235"/>
                </p:custDataLst>
              </p:nvPr>
            </p:nvSpPr>
            <p:spPr>
              <a:xfrm>
                <a:off x="6729172" y="7194083"/>
                <a:ext cx="12776" cy="12775"/>
              </a:xfrm>
              <a:custGeom>
                <a:avLst/>
                <a:gdLst>
                  <a:gd name="connsiteX0" fmla="*/ 6298 w 12776"/>
                  <a:gd name="connsiteY0" fmla="*/ 12571 h 12775"/>
                  <a:gd name="connsiteX1" fmla="*/ 12686 w 12776"/>
                  <a:gd name="connsiteY1" fmla="*/ 6183 h 12775"/>
                  <a:gd name="connsiteX2" fmla="*/ 6298 w 12776"/>
                  <a:gd name="connsiteY2" fmla="*/ -205 h 12775"/>
                  <a:gd name="connsiteX3" fmla="*/ -90 w 12776"/>
                  <a:gd name="connsiteY3" fmla="*/ 6183 h 12775"/>
                  <a:gd name="connsiteX4" fmla="*/ 6298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44" name="任意多边形: 形状 366"/>
              <p:cNvSpPr/>
              <p:nvPr>
                <p:custDataLst>
                  <p:tags r:id="rId236"/>
                </p:custDataLst>
              </p:nvPr>
            </p:nvSpPr>
            <p:spPr>
              <a:xfrm>
                <a:off x="6715483" y="7208380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831" y="-53"/>
                      <a:pt x="62" y="2715"/>
                      <a:pt x="-90" y="6183"/>
                    </a:cubicBezTo>
                    <a:cubicBezTo>
                      <a:pt x="-90" y="9711"/>
                      <a:pt x="2770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45" name="任意多边形: 形状 367"/>
              <p:cNvSpPr/>
              <p:nvPr>
                <p:custDataLst>
                  <p:tags r:id="rId237"/>
                </p:custDataLst>
              </p:nvPr>
            </p:nvSpPr>
            <p:spPr>
              <a:xfrm>
                <a:off x="6700882" y="7224198"/>
                <a:ext cx="12775" cy="12776"/>
              </a:xfrm>
              <a:custGeom>
                <a:avLst/>
                <a:gdLst>
                  <a:gd name="connsiteX0" fmla="*/ 6298 w 12775"/>
                  <a:gd name="connsiteY0" fmla="*/ 12571 h 12776"/>
                  <a:gd name="connsiteX1" fmla="*/ 12686 w 12775"/>
                  <a:gd name="connsiteY1" fmla="*/ 6183 h 12776"/>
                  <a:gd name="connsiteX2" fmla="*/ 6298 w 12775"/>
                  <a:gd name="connsiteY2" fmla="*/ -205 h 12776"/>
                  <a:gd name="connsiteX3" fmla="*/ -90 w 12775"/>
                  <a:gd name="connsiteY3" fmla="*/ 6183 h 12776"/>
                  <a:gd name="connsiteX4" fmla="*/ 6298 w 12775"/>
                  <a:gd name="connsiteY4" fmla="*/ 12571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6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830" y="-53"/>
                      <a:pt x="62" y="271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46" name="任意多边形: 形状 368"/>
              <p:cNvSpPr/>
              <p:nvPr>
                <p:custDataLst>
                  <p:tags r:id="rId238"/>
                </p:custDataLst>
              </p:nvPr>
            </p:nvSpPr>
            <p:spPr>
              <a:xfrm>
                <a:off x="6684450" y="7241835"/>
                <a:ext cx="13390" cy="13396"/>
              </a:xfrm>
              <a:custGeom>
                <a:avLst/>
                <a:gdLst>
                  <a:gd name="connsiteX0" fmla="*/ 6913 w 13390"/>
                  <a:gd name="connsiteY0" fmla="*/ -199 h 13396"/>
                  <a:gd name="connsiteX1" fmla="*/ -84 w 13390"/>
                  <a:gd name="connsiteY1" fmla="*/ 6189 h 13396"/>
                  <a:gd name="connsiteX2" fmla="*/ 6304 w 13390"/>
                  <a:gd name="connsiteY2" fmla="*/ 13185 h 13396"/>
                  <a:gd name="connsiteX3" fmla="*/ 13300 w 13390"/>
                  <a:gd name="connsiteY3" fmla="*/ 6797 h 13396"/>
                  <a:gd name="connsiteX4" fmla="*/ 13300 w 13390"/>
                  <a:gd name="connsiteY4" fmla="*/ 6189 h 13396"/>
                  <a:gd name="connsiteX5" fmla="*/ 6913 w 13390"/>
                  <a:gd name="connsiteY5" fmla="*/ -199 h 1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90" h="13396">
                    <a:moveTo>
                      <a:pt x="6913" y="-199"/>
                    </a:moveTo>
                    <a:cubicBezTo>
                      <a:pt x="3232" y="-351"/>
                      <a:pt x="99" y="2508"/>
                      <a:pt x="-84" y="6189"/>
                    </a:cubicBezTo>
                    <a:cubicBezTo>
                      <a:pt x="-236" y="9870"/>
                      <a:pt x="2623" y="13003"/>
                      <a:pt x="6304" y="13185"/>
                    </a:cubicBezTo>
                    <a:cubicBezTo>
                      <a:pt x="10015" y="13337"/>
                      <a:pt x="13148" y="10478"/>
                      <a:pt x="13300" y="6797"/>
                    </a:cubicBezTo>
                    <a:cubicBezTo>
                      <a:pt x="13300" y="6584"/>
                      <a:pt x="13300" y="6402"/>
                      <a:pt x="13300" y="6189"/>
                    </a:cubicBezTo>
                    <a:cubicBezTo>
                      <a:pt x="13148" y="2721"/>
                      <a:pt x="10380" y="-47"/>
                      <a:pt x="6913" y="-199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47" name="任意多边形: 形状 369"/>
              <p:cNvSpPr/>
              <p:nvPr>
                <p:custDataLst>
                  <p:tags r:id="rId239"/>
                </p:custDataLst>
              </p:nvPr>
            </p:nvSpPr>
            <p:spPr>
              <a:xfrm>
                <a:off x="6697232" y="7268306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765" y="12419"/>
                      <a:pt x="12533" y="9650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48" name="任意多边形: 形状 370"/>
              <p:cNvSpPr/>
              <p:nvPr>
                <p:custDataLst>
                  <p:tags r:id="rId240"/>
                </p:custDataLst>
              </p:nvPr>
            </p:nvSpPr>
            <p:spPr>
              <a:xfrm>
                <a:off x="6711529" y="7247925"/>
                <a:ext cx="12775" cy="12775"/>
              </a:xfrm>
              <a:custGeom>
                <a:avLst/>
                <a:gdLst>
                  <a:gd name="connsiteX0" fmla="*/ 12776 w 12775"/>
                  <a:gd name="connsiteY0" fmla="*/ 6388 h 12775"/>
                  <a:gd name="connsiteX1" fmla="*/ 6388 w 12775"/>
                  <a:gd name="connsiteY1" fmla="*/ 12776 h 12775"/>
                  <a:gd name="connsiteX2" fmla="*/ 0 w 12775"/>
                  <a:gd name="connsiteY2" fmla="*/ 6388 h 12775"/>
                  <a:gd name="connsiteX3" fmla="*/ 6388 w 12775"/>
                  <a:gd name="connsiteY3" fmla="*/ 0 h 12775"/>
                  <a:gd name="connsiteX4" fmla="*/ 12776 w 12775"/>
                  <a:gd name="connsiteY4" fmla="*/ 6388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776" y="6388"/>
                    </a:moveTo>
                    <a:cubicBezTo>
                      <a:pt x="12776" y="9916"/>
                      <a:pt x="9916" y="12776"/>
                      <a:pt x="6388" y="12776"/>
                    </a:cubicBezTo>
                    <a:cubicBezTo>
                      <a:pt x="2860" y="12776"/>
                      <a:pt x="0" y="9916"/>
                      <a:pt x="0" y="6388"/>
                    </a:cubicBezTo>
                    <a:cubicBezTo>
                      <a:pt x="0" y="2860"/>
                      <a:pt x="2860" y="0"/>
                      <a:pt x="6388" y="0"/>
                    </a:cubicBezTo>
                    <a:cubicBezTo>
                      <a:pt x="9916" y="0"/>
                      <a:pt x="12776" y="2860"/>
                      <a:pt x="12776" y="6388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49" name="任意多边形: 形状 371"/>
              <p:cNvSpPr/>
              <p:nvPr>
                <p:custDataLst>
                  <p:tags r:id="rId241"/>
                </p:custDataLst>
              </p:nvPr>
            </p:nvSpPr>
            <p:spPr>
              <a:xfrm>
                <a:off x="6725522" y="7229065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50" name="任意多边形: 形状 372"/>
              <p:cNvSpPr/>
              <p:nvPr>
                <p:custDataLst>
                  <p:tags r:id="rId242"/>
                </p:custDataLst>
              </p:nvPr>
            </p:nvSpPr>
            <p:spPr>
              <a:xfrm>
                <a:off x="6737376" y="7212943"/>
                <a:ext cx="11664" cy="13080"/>
              </a:xfrm>
              <a:custGeom>
                <a:avLst/>
                <a:gdLst>
                  <a:gd name="connsiteX0" fmla="*/ 6307 w 11664"/>
                  <a:gd name="connsiteY0" fmla="*/ 12875 h 13080"/>
                  <a:gd name="connsiteX1" fmla="*/ 11418 w 11664"/>
                  <a:gd name="connsiteY1" fmla="*/ 4905 h 13080"/>
                  <a:gd name="connsiteX2" fmla="*/ 6307 w 11664"/>
                  <a:gd name="connsiteY2" fmla="*/ -205 h 13080"/>
                  <a:gd name="connsiteX3" fmla="*/ -81 w 11664"/>
                  <a:gd name="connsiteY3" fmla="*/ 6183 h 13080"/>
                  <a:gd name="connsiteX4" fmla="*/ 6003 w 11664"/>
                  <a:gd name="connsiteY4" fmla="*/ 12875 h 13080"/>
                  <a:gd name="connsiteX5" fmla="*/ 6307 w 11664"/>
                  <a:gd name="connsiteY5" fmla="*/ 12875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4" h="13080">
                    <a:moveTo>
                      <a:pt x="6307" y="12875"/>
                    </a:moveTo>
                    <a:cubicBezTo>
                      <a:pt x="9927" y="12085"/>
                      <a:pt x="12209" y="8525"/>
                      <a:pt x="11418" y="4905"/>
                    </a:cubicBezTo>
                    <a:cubicBezTo>
                      <a:pt x="10870" y="2350"/>
                      <a:pt x="8862" y="343"/>
                      <a:pt x="6307" y="-205"/>
                    </a:cubicBezTo>
                    <a:cubicBezTo>
                      <a:pt x="2779" y="-205"/>
                      <a:pt x="-81" y="2655"/>
                      <a:pt x="-81" y="6183"/>
                    </a:cubicBezTo>
                    <a:cubicBezTo>
                      <a:pt x="-263" y="9712"/>
                      <a:pt x="2474" y="12693"/>
                      <a:pt x="6003" y="12875"/>
                    </a:cubicBezTo>
                    <a:cubicBezTo>
                      <a:pt x="6094" y="12875"/>
                      <a:pt x="6215" y="12875"/>
                      <a:pt x="6307" y="1287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51" name="任意多边形: 形状 373"/>
              <p:cNvSpPr/>
              <p:nvPr>
                <p:custDataLst>
                  <p:tags r:id="rId243"/>
                </p:custDataLst>
              </p:nvPr>
            </p:nvSpPr>
            <p:spPr>
              <a:xfrm>
                <a:off x="6748031" y="7198038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8 w 12776"/>
                  <a:gd name="connsiteY1" fmla="*/ 12571 h 12775"/>
                  <a:gd name="connsiteX2" fmla="*/ 12686 w 12776"/>
                  <a:gd name="connsiteY2" fmla="*/ 6183 h 12775"/>
                  <a:gd name="connsiteX3" fmla="*/ 6298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52" name="任意多边形: 形状 374"/>
              <p:cNvSpPr/>
              <p:nvPr>
                <p:custDataLst>
                  <p:tags r:id="rId244"/>
                </p:custDataLst>
              </p:nvPr>
            </p:nvSpPr>
            <p:spPr>
              <a:xfrm>
                <a:off x="6759895" y="7216289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53" name="任意多边形: 形状 375"/>
              <p:cNvSpPr/>
              <p:nvPr>
                <p:custDataLst>
                  <p:tags r:id="rId245"/>
                </p:custDataLst>
              </p:nvPr>
            </p:nvSpPr>
            <p:spPr>
              <a:xfrm>
                <a:off x="6750161" y="7233628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54" name="任意多边形: 形状 376"/>
              <p:cNvSpPr/>
              <p:nvPr>
                <p:custDataLst>
                  <p:tags r:id="rId246"/>
                </p:custDataLst>
              </p:nvPr>
            </p:nvSpPr>
            <p:spPr>
              <a:xfrm>
                <a:off x="6740331" y="7252184"/>
                <a:ext cx="11663" cy="13079"/>
              </a:xfrm>
              <a:custGeom>
                <a:avLst/>
                <a:gdLst>
                  <a:gd name="connsiteX0" fmla="*/ 11565 w 11663"/>
                  <a:gd name="connsiteY0" fmla="*/ 6487 h 13079"/>
                  <a:gd name="connsiteX1" fmla="*/ 5481 w 11663"/>
                  <a:gd name="connsiteY1" fmla="*/ -205 h 13079"/>
                  <a:gd name="connsiteX2" fmla="*/ 5177 w 11663"/>
                  <a:gd name="connsiteY2" fmla="*/ -205 h 13079"/>
                  <a:gd name="connsiteX3" fmla="*/ 67 w 11663"/>
                  <a:gd name="connsiteY3" fmla="*/ 7765 h 13079"/>
                  <a:gd name="connsiteX4" fmla="*/ 5177 w 11663"/>
                  <a:gd name="connsiteY4" fmla="*/ 12875 h 13079"/>
                  <a:gd name="connsiteX5" fmla="*/ 11565 w 11663"/>
                  <a:gd name="connsiteY5" fmla="*/ 6487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3" h="13079">
                    <a:moveTo>
                      <a:pt x="11565" y="6487"/>
                    </a:moveTo>
                    <a:cubicBezTo>
                      <a:pt x="11748" y="2958"/>
                      <a:pt x="9009" y="-23"/>
                      <a:pt x="5481" y="-205"/>
                    </a:cubicBezTo>
                    <a:cubicBezTo>
                      <a:pt x="5390" y="-205"/>
                      <a:pt x="5268" y="-205"/>
                      <a:pt x="5177" y="-205"/>
                    </a:cubicBezTo>
                    <a:cubicBezTo>
                      <a:pt x="1557" y="586"/>
                      <a:pt x="-724" y="4145"/>
                      <a:pt x="67" y="7765"/>
                    </a:cubicBezTo>
                    <a:cubicBezTo>
                      <a:pt x="613" y="10320"/>
                      <a:pt x="2621" y="12327"/>
                      <a:pt x="5177" y="12875"/>
                    </a:cubicBezTo>
                    <a:cubicBezTo>
                      <a:pt x="8706" y="12875"/>
                      <a:pt x="11565" y="10016"/>
                      <a:pt x="11565" y="6487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55" name="任意多边形: 形状 377"/>
              <p:cNvSpPr/>
              <p:nvPr>
                <p:custDataLst>
                  <p:tags r:id="rId247"/>
                </p:custDataLst>
              </p:nvPr>
            </p:nvSpPr>
            <p:spPr>
              <a:xfrm>
                <a:off x="6727347" y="7272868"/>
                <a:ext cx="12784" cy="13080"/>
              </a:xfrm>
              <a:custGeom>
                <a:avLst/>
                <a:gdLst>
                  <a:gd name="connsiteX0" fmla="*/ 6298 w 12784"/>
                  <a:gd name="connsiteY0" fmla="*/ -205 h 13080"/>
                  <a:gd name="connsiteX1" fmla="*/ -90 w 12784"/>
                  <a:gd name="connsiteY1" fmla="*/ 6183 h 13080"/>
                  <a:gd name="connsiteX2" fmla="*/ -90 w 12784"/>
                  <a:gd name="connsiteY2" fmla="*/ 6487 h 13080"/>
                  <a:gd name="connsiteX3" fmla="*/ 6298 w 12784"/>
                  <a:gd name="connsiteY3" fmla="*/ 12875 h 13080"/>
                  <a:gd name="connsiteX4" fmla="*/ 12686 w 12784"/>
                  <a:gd name="connsiteY4" fmla="*/ 6487 h 13080"/>
                  <a:gd name="connsiteX5" fmla="*/ 6602 w 12784"/>
                  <a:gd name="connsiteY5" fmla="*/ -205 h 13080"/>
                  <a:gd name="connsiteX6" fmla="*/ 6298 w 12784"/>
                  <a:gd name="connsiteY6" fmla="*/ -205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4" h="13080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6274"/>
                      <a:pt x="-90" y="6396"/>
                      <a:pt x="-90" y="6487"/>
                    </a:cubicBezTo>
                    <a:cubicBezTo>
                      <a:pt x="-90" y="10016"/>
                      <a:pt x="2769" y="12875"/>
                      <a:pt x="6298" y="12875"/>
                    </a:cubicBezTo>
                    <a:cubicBezTo>
                      <a:pt x="9826" y="12875"/>
                      <a:pt x="12686" y="10016"/>
                      <a:pt x="12686" y="6487"/>
                    </a:cubicBezTo>
                    <a:cubicBezTo>
                      <a:pt x="12868" y="2959"/>
                      <a:pt x="10131" y="-23"/>
                      <a:pt x="6602" y="-205"/>
                    </a:cubicBezTo>
                    <a:cubicBezTo>
                      <a:pt x="6511" y="-205"/>
                      <a:pt x="6389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56" name="任意多边形: 形状 378"/>
              <p:cNvSpPr/>
              <p:nvPr>
                <p:custDataLst>
                  <p:tags r:id="rId248"/>
                </p:custDataLst>
              </p:nvPr>
            </p:nvSpPr>
            <p:spPr>
              <a:xfrm>
                <a:off x="6744686" y="7295683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765" y="12419"/>
                      <a:pt x="12533" y="965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57" name="任意多边形: 形状 379"/>
              <p:cNvSpPr/>
              <p:nvPr>
                <p:custDataLst>
                  <p:tags r:id="rId249"/>
                </p:custDataLst>
              </p:nvPr>
            </p:nvSpPr>
            <p:spPr>
              <a:xfrm>
                <a:off x="6754419" y="7272564"/>
                <a:ext cx="12776" cy="12775"/>
              </a:xfrm>
              <a:custGeom>
                <a:avLst/>
                <a:gdLst>
                  <a:gd name="connsiteX0" fmla="*/ 6299 w 12776"/>
                  <a:gd name="connsiteY0" fmla="*/ -205 h 12775"/>
                  <a:gd name="connsiteX1" fmla="*/ -90 w 12776"/>
                  <a:gd name="connsiteY1" fmla="*/ 6183 h 12775"/>
                  <a:gd name="connsiteX2" fmla="*/ 6299 w 12776"/>
                  <a:gd name="connsiteY2" fmla="*/ 12571 h 12775"/>
                  <a:gd name="connsiteX3" fmla="*/ 12686 w 12776"/>
                  <a:gd name="connsiteY3" fmla="*/ 6183 h 12775"/>
                  <a:gd name="connsiteX4" fmla="*/ 6299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-205"/>
                    </a:move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1"/>
                      <a:pt x="2770" y="12571"/>
                      <a:pt x="6299" y="12571"/>
                    </a:cubicBez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58" name="任意多边形: 形状 380"/>
              <p:cNvSpPr/>
              <p:nvPr>
                <p:custDataLst>
                  <p:tags r:id="rId250"/>
                </p:custDataLst>
              </p:nvPr>
            </p:nvSpPr>
            <p:spPr>
              <a:xfrm>
                <a:off x="6764971" y="7251575"/>
                <a:ext cx="11663" cy="13079"/>
              </a:xfrm>
              <a:custGeom>
                <a:avLst/>
                <a:gdLst>
                  <a:gd name="connsiteX0" fmla="*/ 11565 w 11663"/>
                  <a:gd name="connsiteY0" fmla="*/ 6487 h 13079"/>
                  <a:gd name="connsiteX1" fmla="*/ 5481 w 11663"/>
                  <a:gd name="connsiteY1" fmla="*/ -205 h 13079"/>
                  <a:gd name="connsiteX2" fmla="*/ 5177 w 11663"/>
                  <a:gd name="connsiteY2" fmla="*/ -205 h 13079"/>
                  <a:gd name="connsiteX3" fmla="*/ 67 w 11663"/>
                  <a:gd name="connsiteY3" fmla="*/ 7765 h 13079"/>
                  <a:gd name="connsiteX4" fmla="*/ 5177 w 11663"/>
                  <a:gd name="connsiteY4" fmla="*/ 12875 h 13079"/>
                  <a:gd name="connsiteX5" fmla="*/ 11565 w 11663"/>
                  <a:gd name="connsiteY5" fmla="*/ 6487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3" h="13079">
                    <a:moveTo>
                      <a:pt x="11565" y="6487"/>
                    </a:moveTo>
                    <a:cubicBezTo>
                      <a:pt x="11748" y="2959"/>
                      <a:pt x="9010" y="-23"/>
                      <a:pt x="5481" y="-205"/>
                    </a:cubicBezTo>
                    <a:cubicBezTo>
                      <a:pt x="5390" y="-205"/>
                      <a:pt x="5268" y="-205"/>
                      <a:pt x="5177" y="-205"/>
                    </a:cubicBezTo>
                    <a:cubicBezTo>
                      <a:pt x="1557" y="586"/>
                      <a:pt x="-724" y="4145"/>
                      <a:pt x="67" y="7765"/>
                    </a:cubicBezTo>
                    <a:cubicBezTo>
                      <a:pt x="614" y="10320"/>
                      <a:pt x="2621" y="12328"/>
                      <a:pt x="5177" y="12875"/>
                    </a:cubicBezTo>
                    <a:cubicBezTo>
                      <a:pt x="8706" y="12875"/>
                      <a:pt x="11565" y="10016"/>
                      <a:pt x="11565" y="6487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59" name="任意多边形: 形状 381"/>
              <p:cNvSpPr/>
              <p:nvPr>
                <p:custDataLst>
                  <p:tags r:id="rId251"/>
                </p:custDataLst>
              </p:nvPr>
            </p:nvSpPr>
            <p:spPr>
              <a:xfrm>
                <a:off x="6772063" y="7233019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60" name="任意多边形: 形状 382"/>
              <p:cNvSpPr/>
              <p:nvPr>
                <p:custDataLst>
                  <p:tags r:id="rId252"/>
                </p:custDataLst>
              </p:nvPr>
            </p:nvSpPr>
            <p:spPr>
              <a:xfrm>
                <a:off x="6779363" y="7217714"/>
                <a:ext cx="13079" cy="11663"/>
              </a:xfrm>
              <a:custGeom>
                <a:avLst/>
                <a:gdLst>
                  <a:gd name="connsiteX0" fmla="*/ 12990 w 13079"/>
                  <a:gd name="connsiteY0" fmla="*/ 5062 h 11663"/>
                  <a:gd name="connsiteX1" fmla="*/ 5020 w 13079"/>
                  <a:gd name="connsiteY1" fmla="*/ -48 h 11663"/>
                  <a:gd name="connsiteX2" fmla="*/ -90 w 13079"/>
                  <a:gd name="connsiteY2" fmla="*/ 5062 h 11663"/>
                  <a:gd name="connsiteX3" fmla="*/ 6298 w 13079"/>
                  <a:gd name="connsiteY3" fmla="*/ 11450 h 11663"/>
                  <a:gd name="connsiteX4" fmla="*/ 12990 w 13079"/>
                  <a:gd name="connsiteY4" fmla="*/ 5366 h 11663"/>
                  <a:gd name="connsiteX5" fmla="*/ 12990 w 13079"/>
                  <a:gd name="connsiteY5" fmla="*/ 5062 h 1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1663">
                    <a:moveTo>
                      <a:pt x="12990" y="5062"/>
                    </a:moveTo>
                    <a:cubicBezTo>
                      <a:pt x="12199" y="1442"/>
                      <a:pt x="8641" y="-839"/>
                      <a:pt x="5020" y="-48"/>
                    </a:cubicBezTo>
                    <a:cubicBezTo>
                      <a:pt x="2466" y="499"/>
                      <a:pt x="458" y="2507"/>
                      <a:pt x="-90" y="5062"/>
                    </a:cubicBezTo>
                    <a:cubicBezTo>
                      <a:pt x="-90" y="8591"/>
                      <a:pt x="2769" y="11450"/>
                      <a:pt x="6298" y="11450"/>
                    </a:cubicBezTo>
                    <a:cubicBezTo>
                      <a:pt x="9827" y="11633"/>
                      <a:pt x="12808" y="8895"/>
                      <a:pt x="12990" y="5366"/>
                    </a:cubicBezTo>
                    <a:cubicBezTo>
                      <a:pt x="12990" y="5275"/>
                      <a:pt x="12990" y="5153"/>
                      <a:pt x="12990" y="5062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61" name="任意多边形: 形状 383"/>
              <p:cNvSpPr/>
              <p:nvPr>
                <p:custDataLst>
                  <p:tags r:id="rId253"/>
                </p:custDataLst>
              </p:nvPr>
            </p:nvSpPr>
            <p:spPr>
              <a:xfrm>
                <a:off x="6797919" y="7214464"/>
                <a:ext cx="13384" cy="13384"/>
              </a:xfrm>
              <a:custGeom>
                <a:avLst/>
                <a:gdLst>
                  <a:gd name="connsiteX0" fmla="*/ 13295 w 13384"/>
                  <a:gd name="connsiteY0" fmla="*/ 6487 h 13384"/>
                  <a:gd name="connsiteX1" fmla="*/ 6602 w 13384"/>
                  <a:gd name="connsiteY1" fmla="*/ -205 h 13384"/>
                  <a:gd name="connsiteX2" fmla="*/ -90 w 13384"/>
                  <a:gd name="connsiteY2" fmla="*/ 6487 h 13384"/>
                  <a:gd name="connsiteX3" fmla="*/ 6602 w 13384"/>
                  <a:gd name="connsiteY3" fmla="*/ 13179 h 13384"/>
                  <a:gd name="connsiteX4" fmla="*/ 13295 w 13384"/>
                  <a:gd name="connsiteY4" fmla="*/ 6487 h 13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84" h="13384">
                    <a:moveTo>
                      <a:pt x="13295" y="6487"/>
                    </a:moveTo>
                    <a:cubicBezTo>
                      <a:pt x="13295" y="2776"/>
                      <a:pt x="10313" y="-205"/>
                      <a:pt x="6602" y="-205"/>
                    </a:cubicBezTo>
                    <a:cubicBezTo>
                      <a:pt x="2922" y="-205"/>
                      <a:pt x="-90" y="2776"/>
                      <a:pt x="-90" y="6487"/>
                    </a:cubicBezTo>
                    <a:cubicBezTo>
                      <a:pt x="-90" y="10198"/>
                      <a:pt x="2922" y="13179"/>
                      <a:pt x="6602" y="13179"/>
                    </a:cubicBezTo>
                    <a:cubicBezTo>
                      <a:pt x="10313" y="13179"/>
                      <a:pt x="13295" y="10198"/>
                      <a:pt x="13295" y="6487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62" name="任意多边形: 形状 384"/>
              <p:cNvSpPr/>
              <p:nvPr>
                <p:custDataLst>
                  <p:tags r:id="rId254"/>
                </p:custDataLst>
              </p:nvPr>
            </p:nvSpPr>
            <p:spPr>
              <a:xfrm>
                <a:off x="6792139" y="7230890"/>
                <a:ext cx="12775" cy="12776"/>
              </a:xfrm>
              <a:custGeom>
                <a:avLst/>
                <a:gdLst>
                  <a:gd name="connsiteX0" fmla="*/ 6298 w 12775"/>
                  <a:gd name="connsiteY0" fmla="*/ -205 h 12776"/>
                  <a:gd name="connsiteX1" fmla="*/ -90 w 12775"/>
                  <a:gd name="connsiteY1" fmla="*/ 6183 h 12776"/>
                  <a:gd name="connsiteX2" fmla="*/ 6298 w 12775"/>
                  <a:gd name="connsiteY2" fmla="*/ 12571 h 12776"/>
                  <a:gd name="connsiteX3" fmla="*/ 12686 w 12775"/>
                  <a:gd name="connsiteY3" fmla="*/ 6183 h 12776"/>
                  <a:gd name="connsiteX4" fmla="*/ 6298 w 12775"/>
                  <a:gd name="connsiteY4" fmla="*/ -205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6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63" name="任意多边形: 形状 385"/>
              <p:cNvSpPr/>
              <p:nvPr>
                <p:custDataLst>
                  <p:tags r:id="rId255"/>
                </p:custDataLst>
              </p:nvPr>
            </p:nvSpPr>
            <p:spPr>
              <a:xfrm>
                <a:off x="6785751" y="7249750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9 w 12776"/>
                  <a:gd name="connsiteY1" fmla="*/ -205 h 12775"/>
                  <a:gd name="connsiteX2" fmla="*/ -90 w 12776"/>
                  <a:gd name="connsiteY2" fmla="*/ 6183 h 12775"/>
                  <a:gd name="connsiteX3" fmla="*/ 6299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1"/>
                      <a:pt x="2770" y="12571"/>
                      <a:pt x="6299" y="12571"/>
                    </a:cubicBezTo>
                    <a:cubicBezTo>
                      <a:pt x="9827" y="12571"/>
                      <a:pt x="12686" y="9711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64" name="任意多边形: 形状 386"/>
              <p:cNvSpPr/>
              <p:nvPr>
                <p:custDataLst>
                  <p:tags r:id="rId256"/>
                </p:custDataLst>
              </p:nvPr>
            </p:nvSpPr>
            <p:spPr>
              <a:xfrm>
                <a:off x="6780275" y="7270435"/>
                <a:ext cx="12776" cy="12775"/>
              </a:xfrm>
              <a:custGeom>
                <a:avLst/>
                <a:gdLst>
                  <a:gd name="connsiteX0" fmla="*/ 6298 w 12776"/>
                  <a:gd name="connsiteY0" fmla="*/ -205 h 12775"/>
                  <a:gd name="connsiteX1" fmla="*/ -90 w 12776"/>
                  <a:gd name="connsiteY1" fmla="*/ 6183 h 12775"/>
                  <a:gd name="connsiteX2" fmla="*/ 6298 w 12776"/>
                  <a:gd name="connsiteY2" fmla="*/ 12571 h 12775"/>
                  <a:gd name="connsiteX3" fmla="*/ 12686 w 12776"/>
                  <a:gd name="connsiteY3" fmla="*/ 6183 h 12775"/>
                  <a:gd name="connsiteX4" fmla="*/ 6298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65" name="任意多边形: 形状 387"/>
              <p:cNvSpPr/>
              <p:nvPr>
                <p:custDataLst>
                  <p:tags r:id="rId257"/>
                </p:custDataLst>
              </p:nvPr>
            </p:nvSpPr>
            <p:spPr>
              <a:xfrm>
                <a:off x="6772975" y="7293553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66" name="任意多边形: 形状 388"/>
              <p:cNvSpPr/>
              <p:nvPr>
                <p:custDataLst>
                  <p:tags r:id="rId258"/>
                </p:custDataLst>
              </p:nvPr>
            </p:nvSpPr>
            <p:spPr>
              <a:xfrm>
                <a:off x="6793959" y="7311799"/>
                <a:ext cx="13390" cy="13396"/>
              </a:xfrm>
              <a:custGeom>
                <a:avLst/>
                <a:gdLst>
                  <a:gd name="connsiteX0" fmla="*/ 6912 w 13390"/>
                  <a:gd name="connsiteY0" fmla="*/ -199 h 13396"/>
                  <a:gd name="connsiteX1" fmla="*/ -84 w 13390"/>
                  <a:gd name="connsiteY1" fmla="*/ 6189 h 13396"/>
                  <a:gd name="connsiteX2" fmla="*/ 6304 w 13390"/>
                  <a:gd name="connsiteY2" fmla="*/ 13185 h 13396"/>
                  <a:gd name="connsiteX3" fmla="*/ 13300 w 13390"/>
                  <a:gd name="connsiteY3" fmla="*/ 6797 h 13396"/>
                  <a:gd name="connsiteX4" fmla="*/ 13300 w 13390"/>
                  <a:gd name="connsiteY4" fmla="*/ 6189 h 13396"/>
                  <a:gd name="connsiteX5" fmla="*/ 6912 w 13390"/>
                  <a:gd name="connsiteY5" fmla="*/ -199 h 1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90" h="13396">
                    <a:moveTo>
                      <a:pt x="6912" y="-199"/>
                    </a:moveTo>
                    <a:cubicBezTo>
                      <a:pt x="3232" y="-351"/>
                      <a:pt x="98" y="2508"/>
                      <a:pt x="-84" y="6189"/>
                    </a:cubicBezTo>
                    <a:cubicBezTo>
                      <a:pt x="-236" y="9870"/>
                      <a:pt x="2623" y="13003"/>
                      <a:pt x="6304" y="13185"/>
                    </a:cubicBezTo>
                    <a:cubicBezTo>
                      <a:pt x="10015" y="13338"/>
                      <a:pt x="13148" y="10478"/>
                      <a:pt x="13300" y="6797"/>
                    </a:cubicBezTo>
                    <a:cubicBezTo>
                      <a:pt x="13300" y="6584"/>
                      <a:pt x="13300" y="6402"/>
                      <a:pt x="13300" y="6189"/>
                    </a:cubicBezTo>
                    <a:cubicBezTo>
                      <a:pt x="13148" y="2721"/>
                      <a:pt x="10380" y="-47"/>
                      <a:pt x="6912" y="-199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67" name="任意多边形: 形状 389"/>
              <p:cNvSpPr/>
              <p:nvPr>
                <p:custDataLst>
                  <p:tags r:id="rId259"/>
                </p:custDataLst>
              </p:nvPr>
            </p:nvSpPr>
            <p:spPr>
              <a:xfrm>
                <a:off x="6799440" y="7287469"/>
                <a:ext cx="12776" cy="12775"/>
              </a:xfrm>
              <a:custGeom>
                <a:avLst/>
                <a:gdLst>
                  <a:gd name="connsiteX0" fmla="*/ 6298 w 12776"/>
                  <a:gd name="connsiteY0" fmla="*/ -205 h 12775"/>
                  <a:gd name="connsiteX1" fmla="*/ -90 w 12776"/>
                  <a:gd name="connsiteY1" fmla="*/ 6183 h 12775"/>
                  <a:gd name="connsiteX2" fmla="*/ 6298 w 12776"/>
                  <a:gd name="connsiteY2" fmla="*/ 12571 h 12775"/>
                  <a:gd name="connsiteX3" fmla="*/ 12686 w 12776"/>
                  <a:gd name="connsiteY3" fmla="*/ 6183 h 12775"/>
                  <a:gd name="connsiteX4" fmla="*/ 6298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68" name="任意多边形: 形状 390"/>
              <p:cNvSpPr/>
              <p:nvPr>
                <p:custDataLst>
                  <p:tags r:id="rId260"/>
                </p:custDataLst>
              </p:nvPr>
            </p:nvSpPr>
            <p:spPr>
              <a:xfrm>
                <a:off x="6804002" y="7265255"/>
                <a:ext cx="13079" cy="11663"/>
              </a:xfrm>
              <a:custGeom>
                <a:avLst/>
                <a:gdLst>
                  <a:gd name="connsiteX0" fmla="*/ 6602 w 13079"/>
                  <a:gd name="connsiteY0" fmla="*/ -196 h 11663"/>
                  <a:gd name="connsiteX1" fmla="*/ -90 w 13079"/>
                  <a:gd name="connsiteY1" fmla="*/ 5887 h 11663"/>
                  <a:gd name="connsiteX2" fmla="*/ -90 w 13079"/>
                  <a:gd name="connsiteY2" fmla="*/ 6192 h 11663"/>
                  <a:gd name="connsiteX3" fmla="*/ 7880 w 13079"/>
                  <a:gd name="connsiteY3" fmla="*/ 11302 h 11663"/>
                  <a:gd name="connsiteX4" fmla="*/ 12990 w 13079"/>
                  <a:gd name="connsiteY4" fmla="*/ 6192 h 11663"/>
                  <a:gd name="connsiteX5" fmla="*/ 6602 w 13079"/>
                  <a:gd name="connsiteY5" fmla="*/ -196 h 1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1663">
                    <a:moveTo>
                      <a:pt x="6602" y="-196"/>
                    </a:moveTo>
                    <a:cubicBezTo>
                      <a:pt x="3074" y="-379"/>
                      <a:pt x="93" y="2359"/>
                      <a:pt x="-90" y="5887"/>
                    </a:cubicBezTo>
                    <a:cubicBezTo>
                      <a:pt x="-90" y="5979"/>
                      <a:pt x="-90" y="6100"/>
                      <a:pt x="-90" y="6192"/>
                    </a:cubicBezTo>
                    <a:cubicBezTo>
                      <a:pt x="701" y="9811"/>
                      <a:pt x="4260" y="12093"/>
                      <a:pt x="7880" y="11302"/>
                    </a:cubicBezTo>
                    <a:cubicBezTo>
                      <a:pt x="10435" y="10754"/>
                      <a:pt x="12443" y="8747"/>
                      <a:pt x="12990" y="6192"/>
                    </a:cubicBezTo>
                    <a:cubicBezTo>
                      <a:pt x="12990" y="2663"/>
                      <a:pt x="10131" y="-196"/>
                      <a:pt x="6602" y="-196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69" name="任意多边形: 形状 391"/>
              <p:cNvSpPr/>
              <p:nvPr>
                <p:custDataLst>
                  <p:tags r:id="rId261"/>
                </p:custDataLst>
              </p:nvPr>
            </p:nvSpPr>
            <p:spPr>
              <a:xfrm>
                <a:off x="6808565" y="7244883"/>
                <a:ext cx="12776" cy="12775"/>
              </a:xfrm>
              <a:custGeom>
                <a:avLst/>
                <a:gdLst>
                  <a:gd name="connsiteX0" fmla="*/ 6299 w 12776"/>
                  <a:gd name="connsiteY0" fmla="*/ -205 h 12775"/>
                  <a:gd name="connsiteX1" fmla="*/ -90 w 12776"/>
                  <a:gd name="connsiteY1" fmla="*/ 6183 h 12775"/>
                  <a:gd name="connsiteX2" fmla="*/ 6299 w 12776"/>
                  <a:gd name="connsiteY2" fmla="*/ 12571 h 12775"/>
                  <a:gd name="connsiteX3" fmla="*/ 12686 w 12776"/>
                  <a:gd name="connsiteY3" fmla="*/ 6183 h 12775"/>
                  <a:gd name="connsiteX4" fmla="*/ 6299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-205"/>
                    </a:move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70" name="任意多边形: 形状 392"/>
              <p:cNvSpPr/>
              <p:nvPr>
                <p:custDataLst>
                  <p:tags r:id="rId262"/>
                </p:custDataLst>
              </p:nvPr>
            </p:nvSpPr>
            <p:spPr>
              <a:xfrm>
                <a:off x="6811912" y="7227231"/>
                <a:ext cx="13079" cy="12784"/>
              </a:xfrm>
              <a:custGeom>
                <a:avLst/>
                <a:gdLst>
                  <a:gd name="connsiteX0" fmla="*/ -90 w 13079"/>
                  <a:gd name="connsiteY0" fmla="*/ 6192 h 12784"/>
                  <a:gd name="connsiteX1" fmla="*/ 6298 w 13079"/>
                  <a:gd name="connsiteY1" fmla="*/ 12580 h 12784"/>
                  <a:gd name="connsiteX2" fmla="*/ 6602 w 13079"/>
                  <a:gd name="connsiteY2" fmla="*/ 12580 h 12784"/>
                  <a:gd name="connsiteX3" fmla="*/ 12990 w 13079"/>
                  <a:gd name="connsiteY3" fmla="*/ 6192 h 12784"/>
                  <a:gd name="connsiteX4" fmla="*/ 6602 w 13079"/>
                  <a:gd name="connsiteY4" fmla="*/ -196 h 12784"/>
                  <a:gd name="connsiteX5" fmla="*/ -90 w 13079"/>
                  <a:gd name="connsiteY5" fmla="*/ 5887 h 12784"/>
                  <a:gd name="connsiteX6" fmla="*/ -90 w 13079"/>
                  <a:gd name="connsiteY6" fmla="*/ 6192 h 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79" h="12784">
                    <a:moveTo>
                      <a:pt x="-90" y="6192"/>
                    </a:moveTo>
                    <a:cubicBezTo>
                      <a:pt x="-90" y="9720"/>
                      <a:pt x="2769" y="12580"/>
                      <a:pt x="6298" y="12580"/>
                    </a:cubicBezTo>
                    <a:cubicBezTo>
                      <a:pt x="6390" y="12580"/>
                      <a:pt x="6511" y="12580"/>
                      <a:pt x="6602" y="12580"/>
                    </a:cubicBezTo>
                    <a:cubicBezTo>
                      <a:pt x="10131" y="12580"/>
                      <a:pt x="12990" y="9720"/>
                      <a:pt x="12990" y="6192"/>
                    </a:cubicBezTo>
                    <a:cubicBezTo>
                      <a:pt x="12990" y="2663"/>
                      <a:pt x="10131" y="-196"/>
                      <a:pt x="6602" y="-196"/>
                    </a:cubicBezTo>
                    <a:cubicBezTo>
                      <a:pt x="3074" y="-379"/>
                      <a:pt x="93" y="2359"/>
                      <a:pt x="-90" y="5887"/>
                    </a:cubicBezTo>
                    <a:cubicBezTo>
                      <a:pt x="-90" y="5979"/>
                      <a:pt x="-90" y="6100"/>
                      <a:pt x="-90" y="6192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71" name="任意多边形: 形状 393"/>
              <p:cNvSpPr/>
              <p:nvPr>
                <p:custDataLst>
                  <p:tags r:id="rId263"/>
                </p:custDataLst>
              </p:nvPr>
            </p:nvSpPr>
            <p:spPr>
              <a:xfrm>
                <a:off x="6816170" y="7212334"/>
                <a:ext cx="12776" cy="12776"/>
              </a:xfrm>
              <a:custGeom>
                <a:avLst/>
                <a:gdLst>
                  <a:gd name="connsiteX0" fmla="*/ 12686 w 12776"/>
                  <a:gd name="connsiteY0" fmla="*/ 6183 h 12776"/>
                  <a:gd name="connsiteX1" fmla="*/ 6299 w 12776"/>
                  <a:gd name="connsiteY1" fmla="*/ -205 h 12776"/>
                  <a:gd name="connsiteX2" fmla="*/ -90 w 12776"/>
                  <a:gd name="connsiteY2" fmla="*/ 6183 h 12776"/>
                  <a:gd name="connsiteX3" fmla="*/ 6299 w 12776"/>
                  <a:gd name="connsiteY3" fmla="*/ 12571 h 12776"/>
                  <a:gd name="connsiteX4" fmla="*/ 12686 w 12776"/>
                  <a:gd name="connsiteY4" fmla="*/ 6183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12686" y="6183"/>
                    </a:move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831" y="-53"/>
                      <a:pt x="62" y="2715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72" name="任意多边形: 形状 394"/>
              <p:cNvSpPr/>
              <p:nvPr>
                <p:custDataLst>
                  <p:tags r:id="rId264"/>
                </p:custDataLst>
              </p:nvPr>
            </p:nvSpPr>
            <p:spPr>
              <a:xfrm>
                <a:off x="6830467" y="7221764"/>
                <a:ext cx="12776" cy="12775"/>
              </a:xfrm>
              <a:custGeom>
                <a:avLst/>
                <a:gdLst>
                  <a:gd name="connsiteX0" fmla="*/ 6299 w 12776"/>
                  <a:gd name="connsiteY0" fmla="*/ -205 h 12775"/>
                  <a:gd name="connsiteX1" fmla="*/ -90 w 12776"/>
                  <a:gd name="connsiteY1" fmla="*/ 6183 h 12775"/>
                  <a:gd name="connsiteX2" fmla="*/ 6299 w 12776"/>
                  <a:gd name="connsiteY2" fmla="*/ 12571 h 12775"/>
                  <a:gd name="connsiteX3" fmla="*/ 12686 w 12776"/>
                  <a:gd name="connsiteY3" fmla="*/ 6183 h 12775"/>
                  <a:gd name="connsiteX4" fmla="*/ 6299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-205"/>
                    </a:move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1"/>
                      <a:pt x="2770" y="12571"/>
                      <a:pt x="6299" y="12571"/>
                    </a:cubicBez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534" y="2715"/>
                      <a:pt x="9766" y="-53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73" name="任意多边形: 形状 395"/>
              <p:cNvSpPr/>
              <p:nvPr>
                <p:custDataLst>
                  <p:tags r:id="rId265"/>
                </p:custDataLst>
              </p:nvPr>
            </p:nvSpPr>
            <p:spPr>
              <a:xfrm>
                <a:off x="6846893" y="7213855"/>
                <a:ext cx="12776" cy="12775"/>
              </a:xfrm>
              <a:custGeom>
                <a:avLst/>
                <a:gdLst>
                  <a:gd name="connsiteX0" fmla="*/ 6298 w 12776"/>
                  <a:gd name="connsiteY0" fmla="*/ -205 h 12775"/>
                  <a:gd name="connsiteX1" fmla="*/ -90 w 12776"/>
                  <a:gd name="connsiteY1" fmla="*/ 6183 h 12775"/>
                  <a:gd name="connsiteX2" fmla="*/ 6298 w 12776"/>
                  <a:gd name="connsiteY2" fmla="*/ 12571 h 12775"/>
                  <a:gd name="connsiteX3" fmla="*/ 12686 w 12776"/>
                  <a:gd name="connsiteY3" fmla="*/ 6183 h 12775"/>
                  <a:gd name="connsiteX4" fmla="*/ 6298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74" name="任意多边形: 形状 396"/>
              <p:cNvSpPr/>
              <p:nvPr>
                <p:custDataLst>
                  <p:tags r:id="rId266"/>
                </p:custDataLst>
              </p:nvPr>
            </p:nvSpPr>
            <p:spPr>
              <a:xfrm>
                <a:off x="6846893" y="7230890"/>
                <a:ext cx="13079" cy="12785"/>
              </a:xfrm>
              <a:custGeom>
                <a:avLst/>
                <a:gdLst>
                  <a:gd name="connsiteX0" fmla="*/ 6298 w 13079"/>
                  <a:gd name="connsiteY0" fmla="*/ -205 h 12785"/>
                  <a:gd name="connsiteX1" fmla="*/ -90 w 13079"/>
                  <a:gd name="connsiteY1" fmla="*/ 6183 h 12785"/>
                  <a:gd name="connsiteX2" fmla="*/ 6298 w 13079"/>
                  <a:gd name="connsiteY2" fmla="*/ 12571 h 12785"/>
                  <a:gd name="connsiteX3" fmla="*/ 12990 w 13079"/>
                  <a:gd name="connsiteY3" fmla="*/ 6487 h 12785"/>
                  <a:gd name="connsiteX4" fmla="*/ 12990 w 13079"/>
                  <a:gd name="connsiteY4" fmla="*/ 6183 h 12785"/>
                  <a:gd name="connsiteX5" fmla="*/ 6298 w 13079"/>
                  <a:gd name="connsiteY5" fmla="*/ -205 h 12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2785">
                    <a:moveTo>
                      <a:pt x="6298" y="-205"/>
                    </a:moveTo>
                    <a:cubicBezTo>
                      <a:pt x="2831" y="-53"/>
                      <a:pt x="62" y="271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754"/>
                      <a:pt x="12808" y="10016"/>
                      <a:pt x="12990" y="6487"/>
                    </a:cubicBezTo>
                    <a:cubicBezTo>
                      <a:pt x="12990" y="6396"/>
                      <a:pt x="12990" y="6275"/>
                      <a:pt x="12990" y="6183"/>
                    </a:cubicBezTo>
                    <a:cubicBezTo>
                      <a:pt x="12839" y="2594"/>
                      <a:pt x="9888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75" name="任意多边形: 形状 397"/>
              <p:cNvSpPr/>
              <p:nvPr>
                <p:custDataLst>
                  <p:tags r:id="rId267"/>
                </p:custDataLst>
              </p:nvPr>
            </p:nvSpPr>
            <p:spPr>
              <a:xfrm>
                <a:off x="6828338" y="7239103"/>
                <a:ext cx="13079" cy="12775"/>
              </a:xfrm>
              <a:custGeom>
                <a:avLst/>
                <a:gdLst>
                  <a:gd name="connsiteX0" fmla="*/ 6602 w 13079"/>
                  <a:gd name="connsiteY0" fmla="*/ -205 h 12775"/>
                  <a:gd name="connsiteX1" fmla="*/ -90 w 13079"/>
                  <a:gd name="connsiteY1" fmla="*/ 6183 h 12775"/>
                  <a:gd name="connsiteX2" fmla="*/ 6298 w 13079"/>
                  <a:gd name="connsiteY2" fmla="*/ 12571 h 12775"/>
                  <a:gd name="connsiteX3" fmla="*/ 6602 w 13079"/>
                  <a:gd name="connsiteY3" fmla="*/ 12571 h 12775"/>
                  <a:gd name="connsiteX4" fmla="*/ 12990 w 13079"/>
                  <a:gd name="connsiteY4" fmla="*/ 6183 h 12775"/>
                  <a:gd name="connsiteX5" fmla="*/ 6602 w 13079"/>
                  <a:gd name="connsiteY5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2775">
                    <a:moveTo>
                      <a:pt x="6602" y="-205"/>
                    </a:moveTo>
                    <a:cubicBezTo>
                      <a:pt x="3013" y="-205"/>
                      <a:pt x="61" y="2593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6389" y="12571"/>
                      <a:pt x="6510" y="12571"/>
                      <a:pt x="6602" y="12571"/>
                    </a:cubicBezTo>
                    <a:cubicBezTo>
                      <a:pt x="10131" y="12571"/>
                      <a:pt x="12990" y="9712"/>
                      <a:pt x="12990" y="6183"/>
                    </a:cubicBezTo>
                    <a:cubicBezTo>
                      <a:pt x="12838" y="2715"/>
                      <a:pt x="10070" y="-53"/>
                      <a:pt x="6602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76" name="任意多边形: 形状 398"/>
              <p:cNvSpPr/>
              <p:nvPr>
                <p:custDataLst>
                  <p:tags r:id="rId268"/>
                </p:custDataLst>
              </p:nvPr>
            </p:nvSpPr>
            <p:spPr>
              <a:xfrm>
                <a:off x="6826817" y="7258876"/>
                <a:ext cx="12776" cy="12775"/>
              </a:xfrm>
              <a:custGeom>
                <a:avLst/>
                <a:gdLst>
                  <a:gd name="connsiteX0" fmla="*/ 6299 w 12776"/>
                  <a:gd name="connsiteY0" fmla="*/ -205 h 12775"/>
                  <a:gd name="connsiteX1" fmla="*/ -90 w 12776"/>
                  <a:gd name="connsiteY1" fmla="*/ 6183 h 12775"/>
                  <a:gd name="connsiteX2" fmla="*/ 6299 w 12776"/>
                  <a:gd name="connsiteY2" fmla="*/ 12571 h 12775"/>
                  <a:gd name="connsiteX3" fmla="*/ 12686 w 12776"/>
                  <a:gd name="connsiteY3" fmla="*/ 6183 h 12775"/>
                  <a:gd name="connsiteX4" fmla="*/ 6299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9" y="12571"/>
                    </a:cubicBez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77" name="任意多边形: 形状 399"/>
              <p:cNvSpPr/>
              <p:nvPr>
                <p:custDataLst>
                  <p:tags r:id="rId269"/>
                </p:custDataLst>
              </p:nvPr>
            </p:nvSpPr>
            <p:spPr>
              <a:xfrm>
                <a:off x="6824383" y="7279560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78" name="任意多边形: 形状 400"/>
              <p:cNvSpPr/>
              <p:nvPr>
                <p:custDataLst>
                  <p:tags r:id="rId270"/>
                </p:custDataLst>
              </p:nvPr>
            </p:nvSpPr>
            <p:spPr>
              <a:xfrm>
                <a:off x="6822550" y="7303896"/>
                <a:ext cx="11663" cy="13079"/>
              </a:xfrm>
              <a:custGeom>
                <a:avLst/>
                <a:gdLst>
                  <a:gd name="connsiteX0" fmla="*/ 6306 w 11663"/>
                  <a:gd name="connsiteY0" fmla="*/ -205 h 13079"/>
                  <a:gd name="connsiteX1" fmla="*/ -81 w 11663"/>
                  <a:gd name="connsiteY1" fmla="*/ 6183 h 13079"/>
                  <a:gd name="connsiteX2" fmla="*/ 6002 w 11663"/>
                  <a:gd name="connsiteY2" fmla="*/ 12875 h 13079"/>
                  <a:gd name="connsiteX3" fmla="*/ 6306 w 11663"/>
                  <a:gd name="connsiteY3" fmla="*/ 12875 h 13079"/>
                  <a:gd name="connsiteX4" fmla="*/ 11417 w 11663"/>
                  <a:gd name="connsiteY4" fmla="*/ 4905 h 13079"/>
                  <a:gd name="connsiteX5" fmla="*/ 6306 w 11663"/>
                  <a:gd name="connsiteY5" fmla="*/ -205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3" h="13079">
                    <a:moveTo>
                      <a:pt x="6306" y="-205"/>
                    </a:moveTo>
                    <a:cubicBezTo>
                      <a:pt x="2778" y="-205"/>
                      <a:pt x="-81" y="2654"/>
                      <a:pt x="-81" y="6183"/>
                    </a:cubicBezTo>
                    <a:cubicBezTo>
                      <a:pt x="-264" y="9712"/>
                      <a:pt x="2473" y="12693"/>
                      <a:pt x="6002" y="12875"/>
                    </a:cubicBezTo>
                    <a:cubicBezTo>
                      <a:pt x="6094" y="12875"/>
                      <a:pt x="6215" y="12875"/>
                      <a:pt x="6306" y="12875"/>
                    </a:cubicBezTo>
                    <a:cubicBezTo>
                      <a:pt x="9926" y="12084"/>
                      <a:pt x="12208" y="8525"/>
                      <a:pt x="11417" y="4905"/>
                    </a:cubicBezTo>
                    <a:cubicBezTo>
                      <a:pt x="10869" y="2350"/>
                      <a:pt x="8862" y="342"/>
                      <a:pt x="6306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79" name="任意多边形: 形状 401"/>
              <p:cNvSpPr/>
              <p:nvPr>
                <p:custDataLst>
                  <p:tags r:id="rId271"/>
                </p:custDataLst>
              </p:nvPr>
            </p:nvSpPr>
            <p:spPr>
              <a:xfrm>
                <a:off x="6846589" y="7316976"/>
                <a:ext cx="13080" cy="11655"/>
              </a:xfrm>
              <a:custGeom>
                <a:avLst/>
                <a:gdLst>
                  <a:gd name="connsiteX0" fmla="*/ 6299 w 13080"/>
                  <a:gd name="connsiteY0" fmla="*/ -205 h 11655"/>
                  <a:gd name="connsiteX1" fmla="*/ -90 w 13080"/>
                  <a:gd name="connsiteY1" fmla="*/ 6183 h 11655"/>
                  <a:gd name="connsiteX2" fmla="*/ 7881 w 13080"/>
                  <a:gd name="connsiteY2" fmla="*/ 11294 h 11655"/>
                  <a:gd name="connsiteX3" fmla="*/ 12991 w 13080"/>
                  <a:gd name="connsiteY3" fmla="*/ 6183 h 11655"/>
                  <a:gd name="connsiteX4" fmla="*/ 6602 w 13080"/>
                  <a:gd name="connsiteY4" fmla="*/ -205 h 11655"/>
                  <a:gd name="connsiteX5" fmla="*/ 6299 w 13080"/>
                  <a:gd name="connsiteY5" fmla="*/ -205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80" h="11655">
                    <a:moveTo>
                      <a:pt x="6299" y="-205"/>
                    </a:moveTo>
                    <a:cubicBezTo>
                      <a:pt x="2770" y="-205"/>
                      <a:pt x="-90" y="2655"/>
                      <a:pt x="-90" y="6183"/>
                    </a:cubicBezTo>
                    <a:cubicBezTo>
                      <a:pt x="701" y="9803"/>
                      <a:pt x="4260" y="12085"/>
                      <a:pt x="7881" y="11294"/>
                    </a:cubicBezTo>
                    <a:cubicBezTo>
                      <a:pt x="10435" y="10746"/>
                      <a:pt x="12443" y="8738"/>
                      <a:pt x="12991" y="6183"/>
                    </a:cubicBezTo>
                    <a:cubicBezTo>
                      <a:pt x="12991" y="2655"/>
                      <a:pt x="10131" y="-205"/>
                      <a:pt x="6602" y="-205"/>
                    </a:cubicBezTo>
                    <a:cubicBezTo>
                      <a:pt x="6511" y="-205"/>
                      <a:pt x="6390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80" name="任意多边形: 形状 402"/>
              <p:cNvSpPr/>
              <p:nvPr>
                <p:custDataLst>
                  <p:tags r:id="rId272"/>
                </p:custDataLst>
              </p:nvPr>
            </p:nvSpPr>
            <p:spPr>
              <a:xfrm>
                <a:off x="6846285" y="7292640"/>
                <a:ext cx="13384" cy="13384"/>
              </a:xfrm>
              <a:custGeom>
                <a:avLst/>
                <a:gdLst>
                  <a:gd name="connsiteX0" fmla="*/ 6602 w 13384"/>
                  <a:gd name="connsiteY0" fmla="*/ -205 h 13384"/>
                  <a:gd name="connsiteX1" fmla="*/ -90 w 13384"/>
                  <a:gd name="connsiteY1" fmla="*/ 6487 h 13384"/>
                  <a:gd name="connsiteX2" fmla="*/ 6602 w 13384"/>
                  <a:gd name="connsiteY2" fmla="*/ 13179 h 13384"/>
                  <a:gd name="connsiteX3" fmla="*/ 13295 w 13384"/>
                  <a:gd name="connsiteY3" fmla="*/ 6487 h 13384"/>
                  <a:gd name="connsiteX4" fmla="*/ 6602 w 13384"/>
                  <a:gd name="connsiteY4" fmla="*/ -205 h 13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84" h="13384">
                    <a:moveTo>
                      <a:pt x="6602" y="-205"/>
                    </a:moveTo>
                    <a:cubicBezTo>
                      <a:pt x="2922" y="-205"/>
                      <a:pt x="-90" y="2776"/>
                      <a:pt x="-90" y="6487"/>
                    </a:cubicBezTo>
                    <a:cubicBezTo>
                      <a:pt x="-90" y="10168"/>
                      <a:pt x="2922" y="13179"/>
                      <a:pt x="6602" y="13179"/>
                    </a:cubicBezTo>
                    <a:cubicBezTo>
                      <a:pt x="10283" y="13179"/>
                      <a:pt x="13295" y="10168"/>
                      <a:pt x="13295" y="6487"/>
                    </a:cubicBezTo>
                    <a:cubicBezTo>
                      <a:pt x="13295" y="2776"/>
                      <a:pt x="10283" y="-205"/>
                      <a:pt x="6602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81" name="任意多边形: 形状 403"/>
              <p:cNvSpPr/>
              <p:nvPr>
                <p:custDataLst>
                  <p:tags r:id="rId273"/>
                </p:custDataLst>
              </p:nvPr>
            </p:nvSpPr>
            <p:spPr>
              <a:xfrm>
                <a:off x="6847710" y="7269058"/>
                <a:ext cx="13382" cy="13394"/>
              </a:xfrm>
              <a:custGeom>
                <a:avLst/>
                <a:gdLst>
                  <a:gd name="connsiteX0" fmla="*/ 5177 w 13382"/>
                  <a:gd name="connsiteY0" fmla="*/ -45 h 13394"/>
                  <a:gd name="connsiteX1" fmla="*/ 67 w 13382"/>
                  <a:gd name="connsiteY1" fmla="*/ 7924 h 13394"/>
                  <a:gd name="connsiteX2" fmla="*/ 5177 w 13382"/>
                  <a:gd name="connsiteY2" fmla="*/ 13035 h 13394"/>
                  <a:gd name="connsiteX3" fmla="*/ 13147 w 13382"/>
                  <a:gd name="connsiteY3" fmla="*/ 7924 h 13394"/>
                  <a:gd name="connsiteX4" fmla="*/ 8006 w 13382"/>
                  <a:gd name="connsiteY4" fmla="*/ -45 h 13394"/>
                  <a:gd name="connsiteX5" fmla="*/ 5177 w 13382"/>
                  <a:gd name="connsiteY5" fmla="*/ -45 h 13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82" h="13394">
                    <a:moveTo>
                      <a:pt x="5177" y="-45"/>
                    </a:moveTo>
                    <a:cubicBezTo>
                      <a:pt x="1557" y="746"/>
                      <a:pt x="-724" y="4304"/>
                      <a:pt x="67" y="7924"/>
                    </a:cubicBezTo>
                    <a:cubicBezTo>
                      <a:pt x="614" y="10480"/>
                      <a:pt x="2621" y="12488"/>
                      <a:pt x="5177" y="13035"/>
                    </a:cubicBezTo>
                    <a:cubicBezTo>
                      <a:pt x="8797" y="13826"/>
                      <a:pt x="12356" y="11514"/>
                      <a:pt x="13147" y="7924"/>
                    </a:cubicBezTo>
                    <a:cubicBezTo>
                      <a:pt x="13907" y="4304"/>
                      <a:pt x="11626" y="746"/>
                      <a:pt x="8006" y="-45"/>
                    </a:cubicBezTo>
                    <a:cubicBezTo>
                      <a:pt x="7093" y="-258"/>
                      <a:pt x="6120" y="-258"/>
                      <a:pt x="5177" y="-4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82" name="任意多边形: 形状 404"/>
              <p:cNvSpPr/>
              <p:nvPr>
                <p:custDataLst>
                  <p:tags r:id="rId274"/>
                </p:custDataLst>
              </p:nvPr>
            </p:nvSpPr>
            <p:spPr>
              <a:xfrm>
                <a:off x="6846589" y="7249750"/>
                <a:ext cx="12775" cy="12775"/>
              </a:xfrm>
              <a:custGeom>
                <a:avLst/>
                <a:gdLst>
                  <a:gd name="connsiteX0" fmla="*/ 12776 w 12775"/>
                  <a:gd name="connsiteY0" fmla="*/ 6388 h 12775"/>
                  <a:gd name="connsiteX1" fmla="*/ 6388 w 12775"/>
                  <a:gd name="connsiteY1" fmla="*/ 12776 h 12775"/>
                  <a:gd name="connsiteX2" fmla="*/ 0 w 12775"/>
                  <a:gd name="connsiteY2" fmla="*/ 6388 h 12775"/>
                  <a:gd name="connsiteX3" fmla="*/ 6388 w 12775"/>
                  <a:gd name="connsiteY3" fmla="*/ 0 h 12775"/>
                  <a:gd name="connsiteX4" fmla="*/ 12776 w 12775"/>
                  <a:gd name="connsiteY4" fmla="*/ 6388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776" y="6388"/>
                    </a:moveTo>
                    <a:cubicBezTo>
                      <a:pt x="12776" y="9916"/>
                      <a:pt x="9916" y="12776"/>
                      <a:pt x="6388" y="12776"/>
                    </a:cubicBezTo>
                    <a:cubicBezTo>
                      <a:pt x="2860" y="12776"/>
                      <a:pt x="0" y="9916"/>
                      <a:pt x="0" y="6388"/>
                    </a:cubicBezTo>
                    <a:cubicBezTo>
                      <a:pt x="0" y="2860"/>
                      <a:pt x="2860" y="0"/>
                      <a:pt x="6388" y="0"/>
                    </a:cubicBezTo>
                    <a:cubicBezTo>
                      <a:pt x="9916" y="0"/>
                      <a:pt x="12776" y="2860"/>
                      <a:pt x="12776" y="6388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83" name="任意多边形: 形状 405"/>
              <p:cNvSpPr/>
              <p:nvPr>
                <p:custDataLst>
                  <p:tags r:id="rId275"/>
                </p:custDataLst>
              </p:nvPr>
            </p:nvSpPr>
            <p:spPr>
              <a:xfrm>
                <a:off x="6863015" y="7222373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8 w 12776"/>
                  <a:gd name="connsiteY1" fmla="*/ -205 h 12775"/>
                  <a:gd name="connsiteX2" fmla="*/ -90 w 12776"/>
                  <a:gd name="connsiteY2" fmla="*/ 6183 h 12775"/>
                  <a:gd name="connsiteX3" fmla="*/ 6298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5"/>
                      <a:pt x="9827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84" name="任意多边形: 形状 406"/>
              <p:cNvSpPr/>
              <p:nvPr>
                <p:custDataLst>
                  <p:tags r:id="rId276"/>
                </p:custDataLst>
              </p:nvPr>
            </p:nvSpPr>
            <p:spPr>
              <a:xfrm>
                <a:off x="6865145" y="7239103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534" y="2715"/>
                      <a:pt x="9766" y="-53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85" name="任意多边形: 形状 407"/>
              <p:cNvSpPr/>
              <p:nvPr>
                <p:custDataLst>
                  <p:tags r:id="rId277"/>
                </p:custDataLst>
              </p:nvPr>
            </p:nvSpPr>
            <p:spPr>
              <a:xfrm>
                <a:off x="6866970" y="7258876"/>
                <a:ext cx="13079" cy="11654"/>
              </a:xfrm>
              <a:custGeom>
                <a:avLst/>
                <a:gdLst>
                  <a:gd name="connsiteX0" fmla="*/ 12990 w 13079"/>
                  <a:gd name="connsiteY0" fmla="*/ 6183 h 11654"/>
                  <a:gd name="connsiteX1" fmla="*/ 6602 w 13079"/>
                  <a:gd name="connsiteY1" fmla="*/ -205 h 11654"/>
                  <a:gd name="connsiteX2" fmla="*/ 6298 w 13079"/>
                  <a:gd name="connsiteY2" fmla="*/ -205 h 11654"/>
                  <a:gd name="connsiteX3" fmla="*/ -90 w 13079"/>
                  <a:gd name="connsiteY3" fmla="*/ 6183 h 11654"/>
                  <a:gd name="connsiteX4" fmla="*/ 7880 w 13079"/>
                  <a:gd name="connsiteY4" fmla="*/ 11293 h 11654"/>
                  <a:gd name="connsiteX5" fmla="*/ 12990 w 13079"/>
                  <a:gd name="connsiteY5" fmla="*/ 6183 h 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1654">
                    <a:moveTo>
                      <a:pt x="12990" y="6183"/>
                    </a:moveTo>
                    <a:cubicBezTo>
                      <a:pt x="12990" y="2654"/>
                      <a:pt x="10131" y="-205"/>
                      <a:pt x="6602" y="-205"/>
                    </a:cubicBezTo>
                    <a:cubicBezTo>
                      <a:pt x="6511" y="-205"/>
                      <a:pt x="6390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701" y="9803"/>
                      <a:pt x="4260" y="12084"/>
                      <a:pt x="7880" y="11293"/>
                    </a:cubicBezTo>
                    <a:cubicBezTo>
                      <a:pt x="10435" y="10745"/>
                      <a:pt x="12442" y="8738"/>
                      <a:pt x="129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86" name="任意多边形: 形状 408"/>
              <p:cNvSpPr/>
              <p:nvPr>
                <p:custDataLst>
                  <p:tags r:id="rId278"/>
                </p:custDataLst>
              </p:nvPr>
            </p:nvSpPr>
            <p:spPr>
              <a:xfrm>
                <a:off x="6869403" y="7279865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9 w 12776"/>
                  <a:gd name="connsiteY1" fmla="*/ -205 h 12775"/>
                  <a:gd name="connsiteX2" fmla="*/ -90 w 12776"/>
                  <a:gd name="connsiteY2" fmla="*/ 6183 h 12775"/>
                  <a:gd name="connsiteX3" fmla="*/ 6299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831" y="-53"/>
                      <a:pt x="62" y="2715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87" name="任意多边形: 形状 409"/>
              <p:cNvSpPr/>
              <p:nvPr>
                <p:custDataLst>
                  <p:tags r:id="rId279"/>
                </p:custDataLst>
              </p:nvPr>
            </p:nvSpPr>
            <p:spPr>
              <a:xfrm>
                <a:off x="6871837" y="7303896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88" name="任意多边形: 形状 410"/>
              <p:cNvSpPr/>
              <p:nvPr>
                <p:custDataLst>
                  <p:tags r:id="rId280"/>
                </p:custDataLst>
              </p:nvPr>
            </p:nvSpPr>
            <p:spPr>
              <a:xfrm>
                <a:off x="6899214" y="7311805"/>
                <a:ext cx="12776" cy="12775"/>
              </a:xfrm>
              <a:custGeom>
                <a:avLst/>
                <a:gdLst>
                  <a:gd name="connsiteX0" fmla="*/ 6298 w 12776"/>
                  <a:gd name="connsiteY0" fmla="*/ -205 h 12775"/>
                  <a:gd name="connsiteX1" fmla="*/ -90 w 12776"/>
                  <a:gd name="connsiteY1" fmla="*/ 6183 h 12775"/>
                  <a:gd name="connsiteX2" fmla="*/ 6298 w 12776"/>
                  <a:gd name="connsiteY2" fmla="*/ 12571 h 12775"/>
                  <a:gd name="connsiteX3" fmla="*/ 12686 w 12776"/>
                  <a:gd name="connsiteY3" fmla="*/ 6183 h 12775"/>
                  <a:gd name="connsiteX4" fmla="*/ 6298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89" name="任意多边形: 形状 411"/>
              <p:cNvSpPr/>
              <p:nvPr>
                <p:custDataLst>
                  <p:tags r:id="rId281"/>
                </p:custDataLst>
              </p:nvPr>
            </p:nvSpPr>
            <p:spPr>
              <a:xfrm>
                <a:off x="6705140" y="7109822"/>
                <a:ext cx="12776" cy="12775"/>
              </a:xfrm>
              <a:custGeom>
                <a:avLst/>
                <a:gdLst>
                  <a:gd name="connsiteX0" fmla="*/ 6299 w 12776"/>
                  <a:gd name="connsiteY0" fmla="*/ -205 h 12775"/>
                  <a:gd name="connsiteX1" fmla="*/ -90 w 12776"/>
                  <a:gd name="connsiteY1" fmla="*/ 6183 h 12775"/>
                  <a:gd name="connsiteX2" fmla="*/ 6299 w 12776"/>
                  <a:gd name="connsiteY2" fmla="*/ 12571 h 12775"/>
                  <a:gd name="connsiteX3" fmla="*/ 12686 w 12776"/>
                  <a:gd name="connsiteY3" fmla="*/ 6183 h 12775"/>
                  <a:gd name="connsiteX4" fmla="*/ 6299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90" name="任意多边形: 形状 412"/>
              <p:cNvSpPr/>
              <p:nvPr>
                <p:custDataLst>
                  <p:tags r:id="rId282"/>
                </p:custDataLst>
              </p:nvPr>
            </p:nvSpPr>
            <p:spPr>
              <a:xfrm>
                <a:off x="6717004" y="7121077"/>
                <a:ext cx="12775" cy="12776"/>
              </a:xfrm>
              <a:custGeom>
                <a:avLst/>
                <a:gdLst>
                  <a:gd name="connsiteX0" fmla="*/ 6298 w 12775"/>
                  <a:gd name="connsiteY0" fmla="*/ -205 h 12776"/>
                  <a:gd name="connsiteX1" fmla="*/ -90 w 12775"/>
                  <a:gd name="connsiteY1" fmla="*/ 6183 h 12776"/>
                  <a:gd name="connsiteX2" fmla="*/ 6298 w 12775"/>
                  <a:gd name="connsiteY2" fmla="*/ 12571 h 12776"/>
                  <a:gd name="connsiteX3" fmla="*/ 12686 w 12775"/>
                  <a:gd name="connsiteY3" fmla="*/ 6183 h 12776"/>
                  <a:gd name="connsiteX4" fmla="*/ 6298 w 12775"/>
                  <a:gd name="connsiteY4" fmla="*/ -205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6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91" name="任意多边形: 形状 413"/>
              <p:cNvSpPr/>
              <p:nvPr>
                <p:custDataLst>
                  <p:tags r:id="rId283"/>
                </p:custDataLst>
              </p:nvPr>
            </p:nvSpPr>
            <p:spPr>
              <a:xfrm>
                <a:off x="6701668" y="7127400"/>
                <a:ext cx="13442" cy="12967"/>
              </a:xfrm>
              <a:custGeom>
                <a:avLst/>
                <a:gdLst>
                  <a:gd name="connsiteX0" fmla="*/ 11596 w 13442"/>
                  <a:gd name="connsiteY0" fmla="*/ 11420 h 12967"/>
                  <a:gd name="connsiteX1" fmla="*/ 11596 w 13442"/>
                  <a:gd name="connsiteY1" fmla="*/ 2598 h 12967"/>
                  <a:gd name="connsiteX2" fmla="*/ 2713 w 13442"/>
                  <a:gd name="connsiteY2" fmla="*/ 895 h 12967"/>
                  <a:gd name="connsiteX3" fmla="*/ 2470 w 13442"/>
                  <a:gd name="connsiteY3" fmla="*/ 1077 h 12967"/>
                  <a:gd name="connsiteX4" fmla="*/ 1253 w 13442"/>
                  <a:gd name="connsiteY4" fmla="*/ 10203 h 12967"/>
                  <a:gd name="connsiteX5" fmla="*/ 10379 w 13442"/>
                  <a:gd name="connsiteY5" fmla="*/ 11420 h 1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42" h="12967">
                    <a:moveTo>
                      <a:pt x="11596" y="11420"/>
                    </a:moveTo>
                    <a:cubicBezTo>
                      <a:pt x="13938" y="8956"/>
                      <a:pt x="13938" y="5063"/>
                      <a:pt x="11596" y="2598"/>
                    </a:cubicBezTo>
                    <a:cubicBezTo>
                      <a:pt x="9618" y="-322"/>
                      <a:pt x="5633" y="-1082"/>
                      <a:pt x="2713" y="895"/>
                    </a:cubicBezTo>
                    <a:cubicBezTo>
                      <a:pt x="2652" y="956"/>
                      <a:pt x="2561" y="1017"/>
                      <a:pt x="2470" y="1077"/>
                    </a:cubicBezTo>
                    <a:cubicBezTo>
                      <a:pt x="-390" y="3268"/>
                      <a:pt x="-937" y="7344"/>
                      <a:pt x="1253" y="10203"/>
                    </a:cubicBezTo>
                    <a:cubicBezTo>
                      <a:pt x="3443" y="13063"/>
                      <a:pt x="7520" y="13610"/>
                      <a:pt x="10379" y="11420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92" name="任意多边形: 形状 414"/>
              <p:cNvSpPr/>
              <p:nvPr>
                <p:custDataLst>
                  <p:tags r:id="rId284"/>
                </p:custDataLst>
              </p:nvPr>
            </p:nvSpPr>
            <p:spPr>
              <a:xfrm>
                <a:off x="6636698" y="7018869"/>
                <a:ext cx="12776" cy="12776"/>
              </a:xfrm>
              <a:custGeom>
                <a:avLst/>
                <a:gdLst>
                  <a:gd name="connsiteX0" fmla="*/ -90 w 12776"/>
                  <a:gd name="connsiteY0" fmla="*/ 6183 h 12776"/>
                  <a:gd name="connsiteX1" fmla="*/ 6298 w 12776"/>
                  <a:gd name="connsiteY1" fmla="*/ 12571 h 12776"/>
                  <a:gd name="connsiteX2" fmla="*/ 12686 w 12776"/>
                  <a:gd name="connsiteY2" fmla="*/ 6183 h 12776"/>
                  <a:gd name="connsiteX3" fmla="*/ 6298 w 12776"/>
                  <a:gd name="connsiteY3" fmla="*/ -205 h 12776"/>
                  <a:gd name="connsiteX4" fmla="*/ -90 w 12776"/>
                  <a:gd name="connsiteY4" fmla="*/ 6183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-90" y="6183"/>
                    </a:moveTo>
                    <a:cubicBezTo>
                      <a:pt x="-90" y="9712"/>
                      <a:pt x="2770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8" y="-205"/>
                    </a:cubicBezTo>
                    <a:cubicBezTo>
                      <a:pt x="2770" y="-205"/>
                      <a:pt x="-90" y="265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93" name="任意多边形: 形状 415"/>
              <p:cNvSpPr/>
              <p:nvPr>
                <p:custDataLst>
                  <p:tags r:id="rId285"/>
                </p:custDataLst>
              </p:nvPr>
            </p:nvSpPr>
            <p:spPr>
              <a:xfrm>
                <a:off x="6658808" y="7023128"/>
                <a:ext cx="11654" cy="13079"/>
              </a:xfrm>
              <a:custGeom>
                <a:avLst/>
                <a:gdLst>
                  <a:gd name="connsiteX0" fmla="*/ 5177 w 11654"/>
                  <a:gd name="connsiteY0" fmla="*/ 12875 h 13079"/>
                  <a:gd name="connsiteX1" fmla="*/ 11565 w 11654"/>
                  <a:gd name="connsiteY1" fmla="*/ 6487 h 13079"/>
                  <a:gd name="connsiteX2" fmla="*/ 11565 w 11654"/>
                  <a:gd name="connsiteY2" fmla="*/ 6183 h 13079"/>
                  <a:gd name="connsiteX3" fmla="*/ 5177 w 11654"/>
                  <a:gd name="connsiteY3" fmla="*/ -205 h 13079"/>
                  <a:gd name="connsiteX4" fmla="*/ 67 w 11654"/>
                  <a:gd name="connsiteY4" fmla="*/ 7765 h 13079"/>
                  <a:gd name="connsiteX5" fmla="*/ 5177 w 11654"/>
                  <a:gd name="connsiteY5" fmla="*/ 12875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54" h="13079">
                    <a:moveTo>
                      <a:pt x="5177" y="12875"/>
                    </a:moveTo>
                    <a:cubicBezTo>
                      <a:pt x="8706" y="12875"/>
                      <a:pt x="11565" y="10016"/>
                      <a:pt x="11565" y="6487"/>
                    </a:cubicBezTo>
                    <a:cubicBezTo>
                      <a:pt x="11565" y="6396"/>
                      <a:pt x="11565" y="6274"/>
                      <a:pt x="11565" y="6183"/>
                    </a:cubicBezTo>
                    <a:cubicBezTo>
                      <a:pt x="11565" y="2654"/>
                      <a:pt x="8706" y="-205"/>
                      <a:pt x="5177" y="-205"/>
                    </a:cubicBezTo>
                    <a:cubicBezTo>
                      <a:pt x="1557" y="585"/>
                      <a:pt x="-724" y="4145"/>
                      <a:pt x="67" y="7765"/>
                    </a:cubicBezTo>
                    <a:cubicBezTo>
                      <a:pt x="614" y="10320"/>
                      <a:pt x="2622" y="12327"/>
                      <a:pt x="5177" y="1287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94" name="任意多边形: 形状 416"/>
              <p:cNvSpPr/>
              <p:nvPr>
                <p:custDataLst>
                  <p:tags r:id="rId286"/>
                </p:custDataLst>
              </p:nvPr>
            </p:nvSpPr>
            <p:spPr>
              <a:xfrm>
                <a:off x="6676547" y="7027082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70" y="-205"/>
                      <a:pt x="-90" y="2655"/>
                      <a:pt x="-90" y="6183"/>
                    </a:cubicBezTo>
                    <a:cubicBezTo>
                      <a:pt x="-90" y="9712"/>
                      <a:pt x="2770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95" name="任意多边形: 形状 417"/>
              <p:cNvSpPr/>
              <p:nvPr>
                <p:custDataLst>
                  <p:tags r:id="rId287"/>
                </p:custDataLst>
              </p:nvPr>
            </p:nvSpPr>
            <p:spPr>
              <a:xfrm>
                <a:off x="6694190" y="7030941"/>
                <a:ext cx="13079" cy="11663"/>
              </a:xfrm>
              <a:custGeom>
                <a:avLst/>
                <a:gdLst>
                  <a:gd name="connsiteX0" fmla="*/ 12990 w 13079"/>
                  <a:gd name="connsiteY0" fmla="*/ 5062 h 11663"/>
                  <a:gd name="connsiteX1" fmla="*/ 5020 w 13079"/>
                  <a:gd name="connsiteY1" fmla="*/ -48 h 11663"/>
                  <a:gd name="connsiteX2" fmla="*/ -90 w 13079"/>
                  <a:gd name="connsiteY2" fmla="*/ 5062 h 11663"/>
                  <a:gd name="connsiteX3" fmla="*/ 6298 w 13079"/>
                  <a:gd name="connsiteY3" fmla="*/ 11450 h 11663"/>
                  <a:gd name="connsiteX4" fmla="*/ 12990 w 13079"/>
                  <a:gd name="connsiteY4" fmla="*/ 5366 h 11663"/>
                  <a:gd name="connsiteX5" fmla="*/ 12990 w 13079"/>
                  <a:gd name="connsiteY5" fmla="*/ 5062 h 1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1663">
                    <a:moveTo>
                      <a:pt x="12990" y="5062"/>
                    </a:moveTo>
                    <a:cubicBezTo>
                      <a:pt x="12199" y="1442"/>
                      <a:pt x="8640" y="-839"/>
                      <a:pt x="5020" y="-48"/>
                    </a:cubicBezTo>
                    <a:cubicBezTo>
                      <a:pt x="2465" y="499"/>
                      <a:pt x="458" y="2507"/>
                      <a:pt x="-90" y="5062"/>
                    </a:cubicBezTo>
                    <a:cubicBezTo>
                      <a:pt x="-90" y="8591"/>
                      <a:pt x="2769" y="11450"/>
                      <a:pt x="6298" y="11450"/>
                    </a:cubicBezTo>
                    <a:cubicBezTo>
                      <a:pt x="9826" y="11633"/>
                      <a:pt x="12807" y="8895"/>
                      <a:pt x="12990" y="5366"/>
                    </a:cubicBezTo>
                    <a:cubicBezTo>
                      <a:pt x="12990" y="5275"/>
                      <a:pt x="12990" y="5153"/>
                      <a:pt x="12990" y="5062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96" name="任意多边形: 形状 418"/>
              <p:cNvSpPr/>
              <p:nvPr>
                <p:custDataLst>
                  <p:tags r:id="rId288"/>
                </p:custDataLst>
              </p:nvPr>
            </p:nvSpPr>
            <p:spPr>
              <a:xfrm>
                <a:off x="6708791" y="7034687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9 w 12776"/>
                  <a:gd name="connsiteY1" fmla="*/ -205 h 12775"/>
                  <a:gd name="connsiteX2" fmla="*/ -90 w 12776"/>
                  <a:gd name="connsiteY2" fmla="*/ 6183 h 12775"/>
                  <a:gd name="connsiteX3" fmla="*/ 6299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770" y="-205"/>
                      <a:pt x="-90" y="2655"/>
                      <a:pt x="-90" y="6183"/>
                    </a:cubicBezTo>
                    <a:cubicBezTo>
                      <a:pt x="62" y="9651"/>
                      <a:pt x="2831" y="12419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97" name="任意多边形: 形状 419"/>
              <p:cNvSpPr/>
              <p:nvPr>
                <p:custDataLst>
                  <p:tags r:id="rId289"/>
                </p:custDataLst>
              </p:nvPr>
            </p:nvSpPr>
            <p:spPr>
              <a:xfrm>
                <a:off x="6651907" y="6949210"/>
                <a:ext cx="12776" cy="12775"/>
              </a:xfrm>
              <a:custGeom>
                <a:avLst/>
                <a:gdLst>
                  <a:gd name="connsiteX0" fmla="*/ 6298 w 12776"/>
                  <a:gd name="connsiteY0" fmla="*/ 12571 h 12775"/>
                  <a:gd name="connsiteX1" fmla="*/ 12686 w 12776"/>
                  <a:gd name="connsiteY1" fmla="*/ 6183 h 12775"/>
                  <a:gd name="connsiteX2" fmla="*/ 6298 w 12776"/>
                  <a:gd name="connsiteY2" fmla="*/ -205 h 12775"/>
                  <a:gd name="connsiteX3" fmla="*/ -90 w 12776"/>
                  <a:gd name="connsiteY3" fmla="*/ 6183 h 12775"/>
                  <a:gd name="connsiteX4" fmla="*/ 6298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98" name="任意多边形: 形状 420"/>
              <p:cNvSpPr/>
              <p:nvPr>
                <p:custDataLst>
                  <p:tags r:id="rId290"/>
                </p:custDataLst>
              </p:nvPr>
            </p:nvSpPr>
            <p:spPr>
              <a:xfrm>
                <a:off x="6670463" y="6960465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831" y="-53"/>
                      <a:pt x="62" y="2715"/>
                      <a:pt x="-90" y="6183"/>
                    </a:cubicBezTo>
                    <a:cubicBezTo>
                      <a:pt x="-90" y="9712"/>
                      <a:pt x="2770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899" name="任意多边形: 形状 421"/>
              <p:cNvSpPr/>
              <p:nvPr>
                <p:custDataLst>
                  <p:tags r:id="rId291"/>
                </p:custDataLst>
              </p:nvPr>
            </p:nvSpPr>
            <p:spPr>
              <a:xfrm>
                <a:off x="6689323" y="6971415"/>
                <a:ext cx="12775" cy="13080"/>
              </a:xfrm>
              <a:custGeom>
                <a:avLst/>
                <a:gdLst>
                  <a:gd name="connsiteX0" fmla="*/ -90 w 12775"/>
                  <a:gd name="connsiteY0" fmla="*/ 6183 h 13080"/>
                  <a:gd name="connsiteX1" fmla="*/ 6298 w 12775"/>
                  <a:gd name="connsiteY1" fmla="*/ 12875 h 13080"/>
                  <a:gd name="connsiteX2" fmla="*/ 12686 w 12775"/>
                  <a:gd name="connsiteY2" fmla="*/ 6487 h 13080"/>
                  <a:gd name="connsiteX3" fmla="*/ 12686 w 12775"/>
                  <a:gd name="connsiteY3" fmla="*/ 6183 h 13080"/>
                  <a:gd name="connsiteX4" fmla="*/ 6298 w 12775"/>
                  <a:gd name="connsiteY4" fmla="*/ -205 h 13080"/>
                  <a:gd name="connsiteX5" fmla="*/ -90 w 12775"/>
                  <a:gd name="connsiteY5" fmla="*/ 6183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75" h="13080">
                    <a:moveTo>
                      <a:pt x="-90" y="6183"/>
                    </a:moveTo>
                    <a:cubicBezTo>
                      <a:pt x="-90" y="9773"/>
                      <a:pt x="2709" y="12723"/>
                      <a:pt x="6298" y="12875"/>
                    </a:cubicBezTo>
                    <a:cubicBezTo>
                      <a:pt x="9826" y="12875"/>
                      <a:pt x="12686" y="10016"/>
                      <a:pt x="12686" y="6487"/>
                    </a:cubicBezTo>
                    <a:cubicBezTo>
                      <a:pt x="12686" y="6396"/>
                      <a:pt x="12686" y="6274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831" y="-53"/>
                      <a:pt x="62" y="271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00" name="任意多边形: 形状 422"/>
              <p:cNvSpPr/>
              <p:nvPr>
                <p:custDataLst>
                  <p:tags r:id="rId292"/>
                </p:custDataLst>
              </p:nvPr>
            </p:nvSpPr>
            <p:spPr>
              <a:xfrm>
                <a:off x="6704837" y="6980237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830" y="-53"/>
                      <a:pt x="61" y="2715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01" name="任意多边形: 形状 423"/>
              <p:cNvSpPr/>
              <p:nvPr>
                <p:custDataLst>
                  <p:tags r:id="rId293"/>
                </p:custDataLst>
              </p:nvPr>
            </p:nvSpPr>
            <p:spPr>
              <a:xfrm>
                <a:off x="6719437" y="6988755"/>
                <a:ext cx="12776" cy="12775"/>
              </a:xfrm>
              <a:custGeom>
                <a:avLst/>
                <a:gdLst>
                  <a:gd name="connsiteX0" fmla="*/ 6298 w 12776"/>
                  <a:gd name="connsiteY0" fmla="*/ -205 h 12775"/>
                  <a:gd name="connsiteX1" fmla="*/ -90 w 12776"/>
                  <a:gd name="connsiteY1" fmla="*/ 6183 h 12775"/>
                  <a:gd name="connsiteX2" fmla="*/ 6298 w 12776"/>
                  <a:gd name="connsiteY2" fmla="*/ 12571 h 12775"/>
                  <a:gd name="connsiteX3" fmla="*/ 12686 w 12776"/>
                  <a:gd name="connsiteY3" fmla="*/ 6183 h 12775"/>
                  <a:gd name="connsiteX4" fmla="*/ 6298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02" name="任意多边形: 形状 424"/>
              <p:cNvSpPr/>
              <p:nvPr>
                <p:custDataLst>
                  <p:tags r:id="rId294"/>
                </p:custDataLst>
              </p:nvPr>
            </p:nvSpPr>
            <p:spPr>
              <a:xfrm>
                <a:off x="6731301" y="6996663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03" name="任意多边形: 形状 425"/>
              <p:cNvSpPr/>
              <p:nvPr>
                <p:custDataLst>
                  <p:tags r:id="rId295"/>
                </p:custDataLst>
              </p:nvPr>
            </p:nvSpPr>
            <p:spPr>
              <a:xfrm>
                <a:off x="6781797" y="6913315"/>
                <a:ext cx="12775" cy="12775"/>
              </a:xfrm>
              <a:custGeom>
                <a:avLst/>
                <a:gdLst>
                  <a:gd name="connsiteX0" fmla="*/ -90 w 12775"/>
                  <a:gd name="connsiteY0" fmla="*/ 6183 h 12775"/>
                  <a:gd name="connsiteX1" fmla="*/ 6298 w 12775"/>
                  <a:gd name="connsiteY1" fmla="*/ 12571 h 12775"/>
                  <a:gd name="connsiteX2" fmla="*/ 12686 w 12775"/>
                  <a:gd name="connsiteY2" fmla="*/ 6183 h 12775"/>
                  <a:gd name="connsiteX3" fmla="*/ 6298 w 12775"/>
                  <a:gd name="connsiteY3" fmla="*/ -205 h 12775"/>
                  <a:gd name="connsiteX4" fmla="*/ -90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-90" y="6183"/>
                    </a:move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04" name="任意多边形: 形状 426"/>
              <p:cNvSpPr/>
              <p:nvPr>
                <p:custDataLst>
                  <p:tags r:id="rId296"/>
                </p:custDataLst>
              </p:nvPr>
            </p:nvSpPr>
            <p:spPr>
              <a:xfrm>
                <a:off x="6788489" y="6928220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05" name="任意多边形: 形状 427"/>
              <p:cNvSpPr/>
              <p:nvPr>
                <p:custDataLst>
                  <p:tags r:id="rId297"/>
                </p:custDataLst>
              </p:nvPr>
            </p:nvSpPr>
            <p:spPr>
              <a:xfrm>
                <a:off x="6794566" y="6941605"/>
                <a:ext cx="12782" cy="13080"/>
              </a:xfrm>
              <a:custGeom>
                <a:avLst/>
                <a:gdLst>
                  <a:gd name="connsiteX0" fmla="*/ 12693 w 12782"/>
                  <a:gd name="connsiteY0" fmla="*/ 6183 h 13080"/>
                  <a:gd name="connsiteX1" fmla="*/ 6304 w 12782"/>
                  <a:gd name="connsiteY1" fmla="*/ -205 h 13080"/>
                  <a:gd name="connsiteX2" fmla="*/ -84 w 12782"/>
                  <a:gd name="connsiteY2" fmla="*/ 6183 h 13080"/>
                  <a:gd name="connsiteX3" fmla="*/ 6000 w 12782"/>
                  <a:gd name="connsiteY3" fmla="*/ 12875 h 13080"/>
                  <a:gd name="connsiteX4" fmla="*/ 6304 w 12782"/>
                  <a:gd name="connsiteY4" fmla="*/ 12875 h 13080"/>
                  <a:gd name="connsiteX5" fmla="*/ 12693 w 12782"/>
                  <a:gd name="connsiteY5" fmla="*/ 6183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82" h="13080">
                    <a:moveTo>
                      <a:pt x="12693" y="6183"/>
                    </a:moveTo>
                    <a:cubicBezTo>
                      <a:pt x="12540" y="2715"/>
                      <a:pt x="9772" y="-53"/>
                      <a:pt x="6304" y="-205"/>
                    </a:cubicBezTo>
                    <a:cubicBezTo>
                      <a:pt x="2775" y="-205"/>
                      <a:pt x="-84" y="2654"/>
                      <a:pt x="-84" y="6183"/>
                    </a:cubicBezTo>
                    <a:cubicBezTo>
                      <a:pt x="-236" y="9712"/>
                      <a:pt x="2472" y="12693"/>
                      <a:pt x="6000" y="12875"/>
                    </a:cubicBezTo>
                    <a:cubicBezTo>
                      <a:pt x="6091" y="12875"/>
                      <a:pt x="6213" y="12875"/>
                      <a:pt x="6304" y="12875"/>
                    </a:cubicBezTo>
                    <a:cubicBezTo>
                      <a:pt x="9894" y="12723"/>
                      <a:pt x="12693" y="9773"/>
                      <a:pt x="12693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06" name="任意多边形: 形状 428"/>
              <p:cNvSpPr/>
              <p:nvPr>
                <p:custDataLst>
                  <p:tags r:id="rId298"/>
                </p:custDataLst>
              </p:nvPr>
            </p:nvSpPr>
            <p:spPr>
              <a:xfrm>
                <a:off x="6778755" y="6941605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07" name="任意多边形: 形状 429"/>
              <p:cNvSpPr/>
              <p:nvPr>
                <p:custDataLst>
                  <p:tags r:id="rId299"/>
                </p:custDataLst>
              </p:nvPr>
            </p:nvSpPr>
            <p:spPr>
              <a:xfrm>
                <a:off x="6770541" y="6928220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9 w 12776"/>
                  <a:gd name="connsiteY1" fmla="*/ 12571 h 12775"/>
                  <a:gd name="connsiteX2" fmla="*/ 12686 w 12776"/>
                  <a:gd name="connsiteY2" fmla="*/ 6183 h 12775"/>
                  <a:gd name="connsiteX3" fmla="*/ 6299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770" y="-205"/>
                      <a:pt x="-90" y="265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08" name="任意多边形: 形状 430"/>
              <p:cNvSpPr/>
              <p:nvPr>
                <p:custDataLst>
                  <p:tags r:id="rId300"/>
                </p:custDataLst>
              </p:nvPr>
            </p:nvSpPr>
            <p:spPr>
              <a:xfrm>
                <a:off x="6762328" y="6912730"/>
                <a:ext cx="12776" cy="12662"/>
              </a:xfrm>
              <a:custGeom>
                <a:avLst/>
                <a:gdLst>
                  <a:gd name="connsiteX0" fmla="*/ 1735 w 12776"/>
                  <a:gd name="connsiteY0" fmla="*/ 1597 h 12662"/>
                  <a:gd name="connsiteX1" fmla="*/ 1826 w 12776"/>
                  <a:gd name="connsiteY1" fmla="*/ 10632 h 12662"/>
                  <a:gd name="connsiteX2" fmla="*/ 10862 w 12776"/>
                  <a:gd name="connsiteY2" fmla="*/ 10541 h 12662"/>
                  <a:gd name="connsiteX3" fmla="*/ 10862 w 12776"/>
                  <a:gd name="connsiteY3" fmla="*/ 1597 h 12662"/>
                  <a:gd name="connsiteX4" fmla="*/ 1735 w 12776"/>
                  <a:gd name="connsiteY4" fmla="*/ 1597 h 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662">
                    <a:moveTo>
                      <a:pt x="1735" y="1597"/>
                    </a:moveTo>
                    <a:cubicBezTo>
                      <a:pt x="-728" y="4122"/>
                      <a:pt x="-698" y="8168"/>
                      <a:pt x="1826" y="10632"/>
                    </a:cubicBezTo>
                    <a:cubicBezTo>
                      <a:pt x="4351" y="13096"/>
                      <a:pt x="8397" y="13065"/>
                      <a:pt x="10862" y="10541"/>
                    </a:cubicBezTo>
                    <a:cubicBezTo>
                      <a:pt x="13295" y="8046"/>
                      <a:pt x="13295" y="4092"/>
                      <a:pt x="10862" y="1597"/>
                    </a:cubicBezTo>
                    <a:cubicBezTo>
                      <a:pt x="8275" y="-806"/>
                      <a:pt x="4291" y="-806"/>
                      <a:pt x="1735" y="1597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09" name="任意多边形: 形状 431"/>
              <p:cNvSpPr/>
              <p:nvPr>
                <p:custDataLst>
                  <p:tags r:id="rId301"/>
                </p:custDataLst>
              </p:nvPr>
            </p:nvSpPr>
            <p:spPr>
              <a:xfrm>
                <a:off x="6783013" y="6859169"/>
                <a:ext cx="12776" cy="13080"/>
              </a:xfrm>
              <a:custGeom>
                <a:avLst/>
                <a:gdLst>
                  <a:gd name="connsiteX0" fmla="*/ -90 w 12776"/>
                  <a:gd name="connsiteY0" fmla="*/ 6183 h 13080"/>
                  <a:gd name="connsiteX1" fmla="*/ 6299 w 12776"/>
                  <a:gd name="connsiteY1" fmla="*/ 12875 h 13080"/>
                  <a:gd name="connsiteX2" fmla="*/ 12686 w 12776"/>
                  <a:gd name="connsiteY2" fmla="*/ 6487 h 13080"/>
                  <a:gd name="connsiteX3" fmla="*/ 12686 w 12776"/>
                  <a:gd name="connsiteY3" fmla="*/ 6183 h 13080"/>
                  <a:gd name="connsiteX4" fmla="*/ 6299 w 12776"/>
                  <a:gd name="connsiteY4" fmla="*/ -205 h 13080"/>
                  <a:gd name="connsiteX5" fmla="*/ -90 w 12776"/>
                  <a:gd name="connsiteY5" fmla="*/ 6183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76" h="13080">
                    <a:moveTo>
                      <a:pt x="-90" y="6183"/>
                    </a:moveTo>
                    <a:cubicBezTo>
                      <a:pt x="-90" y="9773"/>
                      <a:pt x="2709" y="12723"/>
                      <a:pt x="6299" y="12875"/>
                    </a:cubicBezTo>
                    <a:cubicBezTo>
                      <a:pt x="9827" y="12875"/>
                      <a:pt x="12686" y="10016"/>
                      <a:pt x="12686" y="6487"/>
                    </a:cubicBezTo>
                    <a:cubicBezTo>
                      <a:pt x="12686" y="6396"/>
                      <a:pt x="12686" y="6275"/>
                      <a:pt x="12686" y="6183"/>
                    </a:cubicBez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831" y="-53"/>
                      <a:pt x="62" y="271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10" name="任意多边形: 形状 432"/>
              <p:cNvSpPr/>
              <p:nvPr>
                <p:custDataLst>
                  <p:tags r:id="rId302"/>
                </p:custDataLst>
              </p:nvPr>
            </p:nvSpPr>
            <p:spPr>
              <a:xfrm>
                <a:off x="6789402" y="6879854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11" name="任意多边形: 形状 433"/>
              <p:cNvSpPr/>
              <p:nvPr>
                <p:custDataLst>
                  <p:tags r:id="rId303"/>
                </p:custDataLst>
              </p:nvPr>
            </p:nvSpPr>
            <p:spPr>
              <a:xfrm>
                <a:off x="6795181" y="6898410"/>
                <a:ext cx="12775" cy="12775"/>
              </a:xfrm>
              <a:custGeom>
                <a:avLst/>
                <a:gdLst>
                  <a:gd name="connsiteX0" fmla="*/ 12776 w 12775"/>
                  <a:gd name="connsiteY0" fmla="*/ 6388 h 12775"/>
                  <a:gd name="connsiteX1" fmla="*/ 6388 w 12775"/>
                  <a:gd name="connsiteY1" fmla="*/ 12776 h 12775"/>
                  <a:gd name="connsiteX2" fmla="*/ 0 w 12775"/>
                  <a:gd name="connsiteY2" fmla="*/ 6388 h 12775"/>
                  <a:gd name="connsiteX3" fmla="*/ 6388 w 12775"/>
                  <a:gd name="connsiteY3" fmla="*/ 0 h 12775"/>
                  <a:gd name="connsiteX4" fmla="*/ 12776 w 12775"/>
                  <a:gd name="connsiteY4" fmla="*/ 6388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776" y="6388"/>
                    </a:moveTo>
                    <a:cubicBezTo>
                      <a:pt x="12776" y="9916"/>
                      <a:pt x="9916" y="12776"/>
                      <a:pt x="6388" y="12776"/>
                    </a:cubicBezTo>
                    <a:cubicBezTo>
                      <a:pt x="2860" y="12776"/>
                      <a:pt x="0" y="9916"/>
                      <a:pt x="0" y="6388"/>
                    </a:cubicBezTo>
                    <a:cubicBezTo>
                      <a:pt x="0" y="2860"/>
                      <a:pt x="2860" y="0"/>
                      <a:pt x="6388" y="0"/>
                    </a:cubicBezTo>
                    <a:cubicBezTo>
                      <a:pt x="9916" y="0"/>
                      <a:pt x="12776" y="2860"/>
                      <a:pt x="12776" y="6388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12" name="任意多边形: 形状 434"/>
              <p:cNvSpPr/>
              <p:nvPr>
                <p:custDataLst>
                  <p:tags r:id="rId304"/>
                </p:custDataLst>
              </p:nvPr>
            </p:nvSpPr>
            <p:spPr>
              <a:xfrm>
                <a:off x="6800960" y="6915140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1"/>
                      <a:pt x="2770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13" name="任意多边形: 形状 435"/>
              <p:cNvSpPr/>
              <p:nvPr>
                <p:custDataLst>
                  <p:tags r:id="rId305"/>
                </p:custDataLst>
              </p:nvPr>
            </p:nvSpPr>
            <p:spPr>
              <a:xfrm>
                <a:off x="6805219" y="6930046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8 w 12776"/>
                  <a:gd name="connsiteY1" fmla="*/ -205 h 12775"/>
                  <a:gd name="connsiteX2" fmla="*/ -90 w 12776"/>
                  <a:gd name="connsiteY2" fmla="*/ 6183 h 12775"/>
                  <a:gd name="connsiteX3" fmla="*/ 6298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14" name="任意多边形: 形状 436"/>
              <p:cNvSpPr/>
              <p:nvPr>
                <p:custDataLst>
                  <p:tags r:id="rId306"/>
                </p:custDataLst>
              </p:nvPr>
            </p:nvSpPr>
            <p:spPr>
              <a:xfrm>
                <a:off x="6802786" y="6842439"/>
                <a:ext cx="12775" cy="12775"/>
              </a:xfrm>
              <a:custGeom>
                <a:avLst/>
                <a:gdLst>
                  <a:gd name="connsiteX0" fmla="*/ -90 w 12775"/>
                  <a:gd name="connsiteY0" fmla="*/ 6183 h 12775"/>
                  <a:gd name="connsiteX1" fmla="*/ 6298 w 12775"/>
                  <a:gd name="connsiteY1" fmla="*/ 12571 h 12775"/>
                  <a:gd name="connsiteX2" fmla="*/ 12686 w 12775"/>
                  <a:gd name="connsiteY2" fmla="*/ 6183 h 12775"/>
                  <a:gd name="connsiteX3" fmla="*/ 6298 w 12775"/>
                  <a:gd name="connsiteY3" fmla="*/ -205 h 12775"/>
                  <a:gd name="connsiteX4" fmla="*/ -90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-90" y="6183"/>
                    </a:move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15" name="任意多边形: 形状 437"/>
              <p:cNvSpPr/>
              <p:nvPr>
                <p:custDataLst>
                  <p:tags r:id="rId307"/>
                </p:custDataLst>
              </p:nvPr>
            </p:nvSpPr>
            <p:spPr>
              <a:xfrm>
                <a:off x="6807349" y="6865253"/>
                <a:ext cx="12775" cy="12775"/>
              </a:xfrm>
              <a:custGeom>
                <a:avLst/>
                <a:gdLst>
                  <a:gd name="connsiteX0" fmla="*/ -90 w 12775"/>
                  <a:gd name="connsiteY0" fmla="*/ 6183 h 12775"/>
                  <a:gd name="connsiteX1" fmla="*/ 6298 w 12775"/>
                  <a:gd name="connsiteY1" fmla="*/ 12571 h 12775"/>
                  <a:gd name="connsiteX2" fmla="*/ 12686 w 12775"/>
                  <a:gd name="connsiteY2" fmla="*/ 6183 h 12775"/>
                  <a:gd name="connsiteX3" fmla="*/ 6298 w 12775"/>
                  <a:gd name="connsiteY3" fmla="*/ -205 h 12775"/>
                  <a:gd name="connsiteX4" fmla="*/ -90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-90" y="6183"/>
                    </a:move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16" name="任意多边形: 形状 438"/>
              <p:cNvSpPr/>
              <p:nvPr>
                <p:custDataLst>
                  <p:tags r:id="rId308"/>
                </p:custDataLst>
              </p:nvPr>
            </p:nvSpPr>
            <p:spPr>
              <a:xfrm>
                <a:off x="6811304" y="6885025"/>
                <a:ext cx="12775" cy="12775"/>
              </a:xfrm>
              <a:custGeom>
                <a:avLst/>
                <a:gdLst>
                  <a:gd name="connsiteX0" fmla="*/ -90 w 12775"/>
                  <a:gd name="connsiteY0" fmla="*/ 6183 h 12775"/>
                  <a:gd name="connsiteX1" fmla="*/ 6298 w 12775"/>
                  <a:gd name="connsiteY1" fmla="*/ 12571 h 12775"/>
                  <a:gd name="connsiteX2" fmla="*/ 12686 w 12775"/>
                  <a:gd name="connsiteY2" fmla="*/ 6183 h 12775"/>
                  <a:gd name="connsiteX3" fmla="*/ 6298 w 12775"/>
                  <a:gd name="connsiteY3" fmla="*/ -205 h 12775"/>
                  <a:gd name="connsiteX4" fmla="*/ -90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-90" y="6183"/>
                    </a:move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765" y="12419"/>
                      <a:pt x="12533" y="965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17" name="任意多边形: 形状 439"/>
              <p:cNvSpPr/>
              <p:nvPr>
                <p:custDataLst>
                  <p:tags r:id="rId309"/>
                </p:custDataLst>
              </p:nvPr>
            </p:nvSpPr>
            <p:spPr>
              <a:xfrm>
                <a:off x="6816170" y="6902669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9 w 12776"/>
                  <a:gd name="connsiteY1" fmla="*/ -205 h 12775"/>
                  <a:gd name="connsiteX2" fmla="*/ -90 w 12776"/>
                  <a:gd name="connsiteY2" fmla="*/ 6183 h 12775"/>
                  <a:gd name="connsiteX3" fmla="*/ 6299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18" name="任意多边形: 形状 440"/>
              <p:cNvSpPr/>
              <p:nvPr>
                <p:custDataLst>
                  <p:tags r:id="rId310"/>
                </p:custDataLst>
              </p:nvPr>
            </p:nvSpPr>
            <p:spPr>
              <a:xfrm>
                <a:off x="6817996" y="6919399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1" y="9650"/>
                      <a:pt x="2830" y="12419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19" name="任意多边形: 形状 441"/>
              <p:cNvSpPr/>
              <p:nvPr>
                <p:custDataLst>
                  <p:tags r:id="rId311"/>
                </p:custDataLst>
              </p:nvPr>
            </p:nvSpPr>
            <p:spPr>
              <a:xfrm>
                <a:off x="6822558" y="6934000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20" name="任意多边形: 形状 442"/>
              <p:cNvSpPr/>
              <p:nvPr>
                <p:custDataLst>
                  <p:tags r:id="rId312"/>
                </p:custDataLst>
              </p:nvPr>
            </p:nvSpPr>
            <p:spPr>
              <a:xfrm>
                <a:off x="6901344" y="6820224"/>
                <a:ext cx="13079" cy="12785"/>
              </a:xfrm>
              <a:custGeom>
                <a:avLst/>
                <a:gdLst>
                  <a:gd name="connsiteX0" fmla="*/ 6602 w 13079"/>
                  <a:gd name="connsiteY0" fmla="*/ 12580 h 12785"/>
                  <a:gd name="connsiteX1" fmla="*/ 12990 w 13079"/>
                  <a:gd name="connsiteY1" fmla="*/ 6192 h 12785"/>
                  <a:gd name="connsiteX2" fmla="*/ 6602 w 13079"/>
                  <a:gd name="connsiteY2" fmla="*/ -196 h 12785"/>
                  <a:gd name="connsiteX3" fmla="*/ -90 w 13079"/>
                  <a:gd name="connsiteY3" fmla="*/ 5888 h 12785"/>
                  <a:gd name="connsiteX4" fmla="*/ -90 w 13079"/>
                  <a:gd name="connsiteY4" fmla="*/ 6192 h 12785"/>
                  <a:gd name="connsiteX5" fmla="*/ 6602 w 13079"/>
                  <a:gd name="connsiteY5" fmla="*/ 12580 h 12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2785">
                    <a:moveTo>
                      <a:pt x="6602" y="12580"/>
                    </a:moveTo>
                    <a:cubicBezTo>
                      <a:pt x="10070" y="12428"/>
                      <a:pt x="12838" y="9660"/>
                      <a:pt x="12990" y="6192"/>
                    </a:cubicBezTo>
                    <a:cubicBezTo>
                      <a:pt x="12990" y="2663"/>
                      <a:pt x="10131" y="-196"/>
                      <a:pt x="6602" y="-196"/>
                    </a:cubicBezTo>
                    <a:cubicBezTo>
                      <a:pt x="3074" y="-379"/>
                      <a:pt x="92" y="2359"/>
                      <a:pt x="-90" y="5888"/>
                    </a:cubicBezTo>
                    <a:cubicBezTo>
                      <a:pt x="-90" y="5979"/>
                      <a:pt x="-90" y="6100"/>
                      <a:pt x="-90" y="6192"/>
                    </a:cubicBezTo>
                    <a:cubicBezTo>
                      <a:pt x="62" y="9781"/>
                      <a:pt x="3013" y="12580"/>
                      <a:pt x="6602" y="12580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21" name="任意多边形: 形状 443"/>
              <p:cNvSpPr/>
              <p:nvPr>
                <p:custDataLst>
                  <p:tags r:id="rId313"/>
                </p:custDataLst>
              </p:nvPr>
            </p:nvSpPr>
            <p:spPr>
              <a:xfrm>
                <a:off x="6957315" y="6879246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8 w 12776"/>
                  <a:gd name="connsiteY1" fmla="*/ 12571 h 12775"/>
                  <a:gd name="connsiteX2" fmla="*/ 12686 w 12776"/>
                  <a:gd name="connsiteY2" fmla="*/ 6183 h 12775"/>
                  <a:gd name="connsiteX3" fmla="*/ 6298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831" y="-53"/>
                      <a:pt x="62" y="271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22" name="任意多边形: 形状 444"/>
              <p:cNvSpPr/>
              <p:nvPr>
                <p:custDataLst>
                  <p:tags r:id="rId314"/>
                </p:custDataLst>
              </p:nvPr>
            </p:nvSpPr>
            <p:spPr>
              <a:xfrm>
                <a:off x="6946060" y="6898410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23" name="任意多边形: 形状 445"/>
              <p:cNvSpPr/>
              <p:nvPr>
                <p:custDataLst>
                  <p:tags r:id="rId315"/>
                </p:custDataLst>
              </p:nvPr>
            </p:nvSpPr>
            <p:spPr>
              <a:xfrm>
                <a:off x="6931763" y="6879246"/>
                <a:ext cx="12775" cy="12775"/>
              </a:xfrm>
              <a:custGeom>
                <a:avLst/>
                <a:gdLst>
                  <a:gd name="connsiteX0" fmla="*/ -90 w 12775"/>
                  <a:gd name="connsiteY0" fmla="*/ 6183 h 12775"/>
                  <a:gd name="connsiteX1" fmla="*/ 6298 w 12775"/>
                  <a:gd name="connsiteY1" fmla="*/ 12571 h 12775"/>
                  <a:gd name="connsiteX2" fmla="*/ 12686 w 12775"/>
                  <a:gd name="connsiteY2" fmla="*/ 6183 h 12775"/>
                  <a:gd name="connsiteX3" fmla="*/ 6298 w 12775"/>
                  <a:gd name="connsiteY3" fmla="*/ -205 h 12775"/>
                  <a:gd name="connsiteX4" fmla="*/ -90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-90" y="6183"/>
                    </a:move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831" y="-53"/>
                      <a:pt x="62" y="271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24" name="任意多边形: 形状 446"/>
              <p:cNvSpPr/>
              <p:nvPr>
                <p:custDataLst>
                  <p:tags r:id="rId316"/>
                </p:custDataLst>
              </p:nvPr>
            </p:nvSpPr>
            <p:spPr>
              <a:xfrm>
                <a:off x="6923549" y="6898410"/>
                <a:ext cx="12776" cy="12775"/>
              </a:xfrm>
              <a:custGeom>
                <a:avLst/>
                <a:gdLst>
                  <a:gd name="connsiteX0" fmla="*/ 6299 w 12776"/>
                  <a:gd name="connsiteY0" fmla="*/ -205 h 12775"/>
                  <a:gd name="connsiteX1" fmla="*/ -90 w 12776"/>
                  <a:gd name="connsiteY1" fmla="*/ 6183 h 12775"/>
                  <a:gd name="connsiteX2" fmla="*/ 6299 w 12776"/>
                  <a:gd name="connsiteY2" fmla="*/ 12571 h 12775"/>
                  <a:gd name="connsiteX3" fmla="*/ 12686 w 12776"/>
                  <a:gd name="connsiteY3" fmla="*/ 6183 h 12775"/>
                  <a:gd name="connsiteX4" fmla="*/ 6299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-205"/>
                    </a:move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25" name="任意多边形: 形状 447"/>
              <p:cNvSpPr/>
              <p:nvPr>
                <p:custDataLst>
                  <p:tags r:id="rId317"/>
                </p:custDataLst>
              </p:nvPr>
            </p:nvSpPr>
            <p:spPr>
              <a:xfrm>
                <a:off x="6936325" y="6914228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8 w 12776"/>
                  <a:gd name="connsiteY1" fmla="*/ 12571 h 12775"/>
                  <a:gd name="connsiteX2" fmla="*/ 12686 w 12776"/>
                  <a:gd name="connsiteY2" fmla="*/ 6183 h 12775"/>
                  <a:gd name="connsiteX3" fmla="*/ 6298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62" y="9650"/>
                      <a:pt x="2831" y="12419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26" name="任意多边形: 形状 448"/>
              <p:cNvSpPr/>
              <p:nvPr>
                <p:custDataLst>
                  <p:tags r:id="rId318"/>
                </p:custDataLst>
              </p:nvPr>
            </p:nvSpPr>
            <p:spPr>
              <a:xfrm>
                <a:off x="6927808" y="6929437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8 w 12776"/>
                  <a:gd name="connsiteY1" fmla="*/ -205 h 12775"/>
                  <a:gd name="connsiteX2" fmla="*/ -90 w 12776"/>
                  <a:gd name="connsiteY2" fmla="*/ 6183 h 12775"/>
                  <a:gd name="connsiteX3" fmla="*/ 6298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534" y="2715"/>
                      <a:pt x="9766" y="-53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27" name="任意多边形: 形状 449"/>
              <p:cNvSpPr/>
              <p:nvPr>
                <p:custDataLst>
                  <p:tags r:id="rId319"/>
                </p:custDataLst>
              </p:nvPr>
            </p:nvSpPr>
            <p:spPr>
              <a:xfrm>
                <a:off x="6919291" y="6943734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8 w 12776"/>
                  <a:gd name="connsiteY1" fmla="*/ -205 h 12775"/>
                  <a:gd name="connsiteX2" fmla="*/ -90 w 12776"/>
                  <a:gd name="connsiteY2" fmla="*/ 6183 h 12775"/>
                  <a:gd name="connsiteX3" fmla="*/ 6298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2" y="9650"/>
                      <a:pt x="2831" y="12419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28" name="任意多边形: 形状 450"/>
              <p:cNvSpPr/>
              <p:nvPr>
                <p:custDataLst>
                  <p:tags r:id="rId320"/>
                </p:custDataLst>
              </p:nvPr>
            </p:nvSpPr>
            <p:spPr>
              <a:xfrm>
                <a:off x="6902864" y="6943734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2" y="9650"/>
                      <a:pt x="2831" y="12419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29" name="任意多边形: 形状 451"/>
              <p:cNvSpPr/>
              <p:nvPr>
                <p:custDataLst>
                  <p:tags r:id="rId321"/>
                </p:custDataLst>
              </p:nvPr>
            </p:nvSpPr>
            <p:spPr>
              <a:xfrm>
                <a:off x="6909253" y="6930350"/>
                <a:ext cx="13079" cy="11654"/>
              </a:xfrm>
              <a:custGeom>
                <a:avLst/>
                <a:gdLst>
                  <a:gd name="connsiteX0" fmla="*/ -90 w 13079"/>
                  <a:gd name="connsiteY0" fmla="*/ 6183 h 11654"/>
                  <a:gd name="connsiteX1" fmla="*/ 7880 w 13079"/>
                  <a:gd name="connsiteY1" fmla="*/ 11293 h 11654"/>
                  <a:gd name="connsiteX2" fmla="*/ 12990 w 13079"/>
                  <a:gd name="connsiteY2" fmla="*/ 6183 h 11654"/>
                  <a:gd name="connsiteX3" fmla="*/ 6601 w 13079"/>
                  <a:gd name="connsiteY3" fmla="*/ -205 h 11654"/>
                  <a:gd name="connsiteX4" fmla="*/ 6298 w 13079"/>
                  <a:gd name="connsiteY4" fmla="*/ -205 h 11654"/>
                  <a:gd name="connsiteX5" fmla="*/ -90 w 13079"/>
                  <a:gd name="connsiteY5" fmla="*/ 6183 h 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1654">
                    <a:moveTo>
                      <a:pt x="-90" y="6183"/>
                    </a:moveTo>
                    <a:cubicBezTo>
                      <a:pt x="700" y="9803"/>
                      <a:pt x="4259" y="12084"/>
                      <a:pt x="7880" y="11293"/>
                    </a:cubicBezTo>
                    <a:cubicBezTo>
                      <a:pt x="10434" y="10746"/>
                      <a:pt x="12442" y="8738"/>
                      <a:pt x="12990" y="6183"/>
                    </a:cubicBezTo>
                    <a:cubicBezTo>
                      <a:pt x="12990" y="2654"/>
                      <a:pt x="10131" y="-205"/>
                      <a:pt x="6601" y="-205"/>
                    </a:cubicBezTo>
                    <a:cubicBezTo>
                      <a:pt x="6510" y="-205"/>
                      <a:pt x="6389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30" name="任意多边形: 形状 452"/>
              <p:cNvSpPr/>
              <p:nvPr>
                <p:custDataLst>
                  <p:tags r:id="rId322"/>
                </p:custDataLst>
              </p:nvPr>
            </p:nvSpPr>
            <p:spPr>
              <a:xfrm>
                <a:off x="6916249" y="6914836"/>
                <a:ext cx="13384" cy="13384"/>
              </a:xfrm>
              <a:custGeom>
                <a:avLst/>
                <a:gdLst>
                  <a:gd name="connsiteX0" fmla="*/ -90 w 13384"/>
                  <a:gd name="connsiteY0" fmla="*/ 6487 h 13384"/>
                  <a:gd name="connsiteX1" fmla="*/ 6602 w 13384"/>
                  <a:gd name="connsiteY1" fmla="*/ 13179 h 13384"/>
                  <a:gd name="connsiteX2" fmla="*/ 13295 w 13384"/>
                  <a:gd name="connsiteY2" fmla="*/ 6487 h 13384"/>
                  <a:gd name="connsiteX3" fmla="*/ 6602 w 13384"/>
                  <a:gd name="connsiteY3" fmla="*/ -205 h 13384"/>
                  <a:gd name="connsiteX4" fmla="*/ -90 w 13384"/>
                  <a:gd name="connsiteY4" fmla="*/ 6487 h 13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84" h="13384">
                    <a:moveTo>
                      <a:pt x="-90" y="6487"/>
                    </a:moveTo>
                    <a:cubicBezTo>
                      <a:pt x="-90" y="10199"/>
                      <a:pt x="2922" y="13179"/>
                      <a:pt x="6602" y="13179"/>
                    </a:cubicBezTo>
                    <a:cubicBezTo>
                      <a:pt x="10283" y="13179"/>
                      <a:pt x="13295" y="10199"/>
                      <a:pt x="13295" y="6487"/>
                    </a:cubicBezTo>
                    <a:cubicBezTo>
                      <a:pt x="13295" y="2776"/>
                      <a:pt x="10283" y="-205"/>
                      <a:pt x="6602" y="-205"/>
                    </a:cubicBezTo>
                    <a:cubicBezTo>
                      <a:pt x="2922" y="-205"/>
                      <a:pt x="-90" y="2776"/>
                      <a:pt x="-90" y="6487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31" name="任意多边形: 形状 453"/>
              <p:cNvSpPr/>
              <p:nvPr>
                <p:custDataLst>
                  <p:tags r:id="rId323"/>
                </p:custDataLst>
              </p:nvPr>
            </p:nvSpPr>
            <p:spPr>
              <a:xfrm>
                <a:off x="6943322" y="6961073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32" name="任意多边形: 形状 454"/>
              <p:cNvSpPr/>
              <p:nvPr>
                <p:custDataLst>
                  <p:tags r:id="rId324"/>
                </p:custDataLst>
              </p:nvPr>
            </p:nvSpPr>
            <p:spPr>
              <a:xfrm>
                <a:off x="6934196" y="6970807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33" name="任意多边形: 形状 455"/>
              <p:cNvSpPr/>
              <p:nvPr>
                <p:custDataLst>
                  <p:tags r:id="rId325"/>
                </p:custDataLst>
              </p:nvPr>
            </p:nvSpPr>
            <p:spPr>
              <a:xfrm>
                <a:off x="6927200" y="6957727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34" name="任意多边形: 形状 456"/>
              <p:cNvSpPr/>
              <p:nvPr>
                <p:custDataLst>
                  <p:tags r:id="rId326"/>
                </p:custDataLst>
              </p:nvPr>
            </p:nvSpPr>
            <p:spPr>
              <a:xfrm>
                <a:off x="6913816" y="6955293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533" y="2715"/>
                      <a:pt x="9766" y="-53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35" name="任意多边形: 形状 457"/>
              <p:cNvSpPr/>
              <p:nvPr>
                <p:custDataLst>
                  <p:tags r:id="rId327"/>
                </p:custDataLst>
              </p:nvPr>
            </p:nvSpPr>
            <p:spPr>
              <a:xfrm>
                <a:off x="6785143" y="6953772"/>
                <a:ext cx="12776" cy="12776"/>
              </a:xfrm>
              <a:custGeom>
                <a:avLst/>
                <a:gdLst>
                  <a:gd name="connsiteX0" fmla="*/ 6298 w 12776"/>
                  <a:gd name="connsiteY0" fmla="*/ 12571 h 12776"/>
                  <a:gd name="connsiteX1" fmla="*/ 12686 w 12776"/>
                  <a:gd name="connsiteY1" fmla="*/ 6183 h 12776"/>
                  <a:gd name="connsiteX2" fmla="*/ 6298 w 12776"/>
                  <a:gd name="connsiteY2" fmla="*/ -205 h 12776"/>
                  <a:gd name="connsiteX3" fmla="*/ -90 w 12776"/>
                  <a:gd name="connsiteY3" fmla="*/ 6183 h 12776"/>
                  <a:gd name="connsiteX4" fmla="*/ 6298 w 12776"/>
                  <a:gd name="connsiteY4" fmla="*/ 12571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36" name="任意多边形: 形状 458"/>
              <p:cNvSpPr/>
              <p:nvPr>
                <p:custDataLst>
                  <p:tags r:id="rId328"/>
                </p:custDataLst>
              </p:nvPr>
            </p:nvSpPr>
            <p:spPr>
              <a:xfrm>
                <a:off x="6763545" y="6968982"/>
                <a:ext cx="12775" cy="12776"/>
              </a:xfrm>
              <a:custGeom>
                <a:avLst/>
                <a:gdLst>
                  <a:gd name="connsiteX0" fmla="*/ 6298 w 12775"/>
                  <a:gd name="connsiteY0" fmla="*/ 12571 h 12776"/>
                  <a:gd name="connsiteX1" fmla="*/ 12686 w 12775"/>
                  <a:gd name="connsiteY1" fmla="*/ 6183 h 12776"/>
                  <a:gd name="connsiteX2" fmla="*/ 6298 w 12775"/>
                  <a:gd name="connsiteY2" fmla="*/ -205 h 12776"/>
                  <a:gd name="connsiteX3" fmla="*/ -90 w 12775"/>
                  <a:gd name="connsiteY3" fmla="*/ 6183 h 12776"/>
                  <a:gd name="connsiteX4" fmla="*/ 6298 w 12775"/>
                  <a:gd name="connsiteY4" fmla="*/ 12571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6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37" name="任意多边形: 形状 459"/>
              <p:cNvSpPr/>
              <p:nvPr>
                <p:custDataLst>
                  <p:tags r:id="rId329"/>
                </p:custDataLst>
              </p:nvPr>
            </p:nvSpPr>
            <p:spPr>
              <a:xfrm>
                <a:off x="6722479" y="7037121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8 w 12776"/>
                  <a:gd name="connsiteY1" fmla="*/ 12571 h 12775"/>
                  <a:gd name="connsiteX2" fmla="*/ 12686 w 12776"/>
                  <a:gd name="connsiteY2" fmla="*/ 6183 h 12775"/>
                  <a:gd name="connsiteX3" fmla="*/ 6298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534" y="2715"/>
                      <a:pt x="9766" y="-53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38" name="任意多边形: 形状 460"/>
              <p:cNvSpPr/>
              <p:nvPr>
                <p:custDataLst>
                  <p:tags r:id="rId330"/>
                </p:custDataLst>
              </p:nvPr>
            </p:nvSpPr>
            <p:spPr>
              <a:xfrm>
                <a:off x="6731301" y="7131115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766" y="12419"/>
                      <a:pt x="12533" y="9651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39" name="任意多边形: 形状 461"/>
              <p:cNvSpPr/>
              <p:nvPr>
                <p:custDataLst>
                  <p:tags r:id="rId331"/>
                </p:custDataLst>
              </p:nvPr>
            </p:nvSpPr>
            <p:spPr>
              <a:xfrm>
                <a:off x="6743164" y="7139025"/>
                <a:ext cx="12776" cy="12775"/>
              </a:xfrm>
              <a:custGeom>
                <a:avLst/>
                <a:gdLst>
                  <a:gd name="connsiteX0" fmla="*/ 6299 w 12776"/>
                  <a:gd name="connsiteY0" fmla="*/ -205 h 12775"/>
                  <a:gd name="connsiteX1" fmla="*/ -90 w 12776"/>
                  <a:gd name="connsiteY1" fmla="*/ 6183 h 12775"/>
                  <a:gd name="connsiteX2" fmla="*/ 6299 w 12776"/>
                  <a:gd name="connsiteY2" fmla="*/ 12571 h 12775"/>
                  <a:gd name="connsiteX3" fmla="*/ 12686 w 12776"/>
                  <a:gd name="connsiteY3" fmla="*/ 6183 h 12775"/>
                  <a:gd name="connsiteX4" fmla="*/ 6299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9" y="12571"/>
                    </a:cubicBez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40" name="任意多边形: 形状 462"/>
              <p:cNvSpPr/>
              <p:nvPr>
                <p:custDataLst>
                  <p:tags r:id="rId332"/>
                </p:custDataLst>
              </p:nvPr>
            </p:nvSpPr>
            <p:spPr>
              <a:xfrm>
                <a:off x="6746511" y="7153930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41" name="任意多边形: 形状 463"/>
              <p:cNvSpPr/>
              <p:nvPr>
                <p:custDataLst>
                  <p:tags r:id="rId333"/>
                </p:custDataLst>
              </p:nvPr>
            </p:nvSpPr>
            <p:spPr>
              <a:xfrm>
                <a:off x="6735256" y="7163664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42" name="任意多边形: 形状 464"/>
              <p:cNvSpPr/>
              <p:nvPr>
                <p:custDataLst>
                  <p:tags r:id="rId334"/>
                </p:custDataLst>
              </p:nvPr>
            </p:nvSpPr>
            <p:spPr>
              <a:xfrm>
                <a:off x="6750465" y="7169444"/>
                <a:ext cx="12775" cy="12775"/>
              </a:xfrm>
              <a:custGeom>
                <a:avLst/>
                <a:gdLst>
                  <a:gd name="connsiteX0" fmla="*/ -90 w 12775"/>
                  <a:gd name="connsiteY0" fmla="*/ 6183 h 12775"/>
                  <a:gd name="connsiteX1" fmla="*/ 6298 w 12775"/>
                  <a:gd name="connsiteY1" fmla="*/ 12571 h 12775"/>
                  <a:gd name="connsiteX2" fmla="*/ 12686 w 12775"/>
                  <a:gd name="connsiteY2" fmla="*/ 6183 h 12775"/>
                  <a:gd name="connsiteX3" fmla="*/ 6298 w 12775"/>
                  <a:gd name="connsiteY3" fmla="*/ -205 h 12775"/>
                  <a:gd name="connsiteX4" fmla="*/ -90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-90" y="6183"/>
                    </a:move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43" name="任意多边形: 形状 465"/>
              <p:cNvSpPr/>
              <p:nvPr>
                <p:custDataLst>
                  <p:tags r:id="rId335"/>
                </p:custDataLst>
              </p:nvPr>
            </p:nvSpPr>
            <p:spPr>
              <a:xfrm>
                <a:off x="6761720" y="7157884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44" name="任意多边形: 形状 466"/>
              <p:cNvSpPr/>
              <p:nvPr>
                <p:custDataLst>
                  <p:tags r:id="rId336"/>
                </p:custDataLst>
              </p:nvPr>
            </p:nvSpPr>
            <p:spPr>
              <a:xfrm>
                <a:off x="6767196" y="7173094"/>
                <a:ext cx="12776" cy="12775"/>
              </a:xfrm>
              <a:custGeom>
                <a:avLst/>
                <a:gdLst>
                  <a:gd name="connsiteX0" fmla="*/ 6298 w 12776"/>
                  <a:gd name="connsiteY0" fmla="*/ -205 h 12775"/>
                  <a:gd name="connsiteX1" fmla="*/ -90 w 12776"/>
                  <a:gd name="connsiteY1" fmla="*/ 6183 h 12775"/>
                  <a:gd name="connsiteX2" fmla="*/ 6298 w 12776"/>
                  <a:gd name="connsiteY2" fmla="*/ 12571 h 12775"/>
                  <a:gd name="connsiteX3" fmla="*/ 12686 w 12776"/>
                  <a:gd name="connsiteY3" fmla="*/ 6183 h 12775"/>
                  <a:gd name="connsiteX4" fmla="*/ 6298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45" name="任意多边形: 形状 467"/>
              <p:cNvSpPr/>
              <p:nvPr>
                <p:custDataLst>
                  <p:tags r:id="rId337"/>
                </p:custDataLst>
              </p:nvPr>
            </p:nvSpPr>
            <p:spPr>
              <a:xfrm>
                <a:off x="6807340" y="7186174"/>
                <a:ext cx="11663" cy="13080"/>
              </a:xfrm>
              <a:custGeom>
                <a:avLst/>
                <a:gdLst>
                  <a:gd name="connsiteX0" fmla="*/ 6306 w 11663"/>
                  <a:gd name="connsiteY0" fmla="*/ -205 h 13080"/>
                  <a:gd name="connsiteX1" fmla="*/ -81 w 11663"/>
                  <a:gd name="connsiteY1" fmla="*/ 6183 h 13080"/>
                  <a:gd name="connsiteX2" fmla="*/ 6002 w 11663"/>
                  <a:gd name="connsiteY2" fmla="*/ 12875 h 13080"/>
                  <a:gd name="connsiteX3" fmla="*/ 6306 w 11663"/>
                  <a:gd name="connsiteY3" fmla="*/ 12875 h 13080"/>
                  <a:gd name="connsiteX4" fmla="*/ 11417 w 11663"/>
                  <a:gd name="connsiteY4" fmla="*/ 4906 h 13080"/>
                  <a:gd name="connsiteX5" fmla="*/ 6306 w 11663"/>
                  <a:gd name="connsiteY5" fmla="*/ -205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3" h="13080">
                    <a:moveTo>
                      <a:pt x="6306" y="-205"/>
                    </a:moveTo>
                    <a:cubicBezTo>
                      <a:pt x="2778" y="-205"/>
                      <a:pt x="-81" y="2655"/>
                      <a:pt x="-81" y="6183"/>
                    </a:cubicBezTo>
                    <a:cubicBezTo>
                      <a:pt x="-264" y="9712"/>
                      <a:pt x="2473" y="12693"/>
                      <a:pt x="6002" y="12875"/>
                    </a:cubicBezTo>
                    <a:cubicBezTo>
                      <a:pt x="6094" y="12875"/>
                      <a:pt x="6215" y="12875"/>
                      <a:pt x="6306" y="12875"/>
                    </a:cubicBezTo>
                    <a:cubicBezTo>
                      <a:pt x="9926" y="12085"/>
                      <a:pt x="12208" y="8525"/>
                      <a:pt x="11417" y="4906"/>
                    </a:cubicBezTo>
                    <a:cubicBezTo>
                      <a:pt x="10869" y="2351"/>
                      <a:pt x="8862" y="343"/>
                      <a:pt x="6306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46" name="任意多边形: 形状 468"/>
              <p:cNvSpPr/>
              <p:nvPr>
                <p:custDataLst>
                  <p:tags r:id="rId338"/>
                </p:custDataLst>
              </p:nvPr>
            </p:nvSpPr>
            <p:spPr>
              <a:xfrm>
                <a:off x="6833205" y="7191649"/>
                <a:ext cx="12784" cy="13079"/>
              </a:xfrm>
              <a:custGeom>
                <a:avLst/>
                <a:gdLst>
                  <a:gd name="connsiteX0" fmla="*/ 6298 w 12784"/>
                  <a:gd name="connsiteY0" fmla="*/ -205 h 13079"/>
                  <a:gd name="connsiteX1" fmla="*/ -90 w 12784"/>
                  <a:gd name="connsiteY1" fmla="*/ 6183 h 13079"/>
                  <a:gd name="connsiteX2" fmla="*/ -90 w 12784"/>
                  <a:gd name="connsiteY2" fmla="*/ 6487 h 13079"/>
                  <a:gd name="connsiteX3" fmla="*/ 6298 w 12784"/>
                  <a:gd name="connsiteY3" fmla="*/ 12875 h 13079"/>
                  <a:gd name="connsiteX4" fmla="*/ 12686 w 12784"/>
                  <a:gd name="connsiteY4" fmla="*/ 6487 h 13079"/>
                  <a:gd name="connsiteX5" fmla="*/ 6601 w 12784"/>
                  <a:gd name="connsiteY5" fmla="*/ -205 h 13079"/>
                  <a:gd name="connsiteX6" fmla="*/ 6298 w 12784"/>
                  <a:gd name="connsiteY6" fmla="*/ -205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4" h="13079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6274"/>
                      <a:pt x="-90" y="6396"/>
                      <a:pt x="-90" y="6487"/>
                    </a:cubicBezTo>
                    <a:cubicBezTo>
                      <a:pt x="-90" y="10016"/>
                      <a:pt x="2769" y="12875"/>
                      <a:pt x="6298" y="12875"/>
                    </a:cubicBezTo>
                    <a:cubicBezTo>
                      <a:pt x="9826" y="12875"/>
                      <a:pt x="12686" y="10016"/>
                      <a:pt x="12686" y="6487"/>
                    </a:cubicBezTo>
                    <a:cubicBezTo>
                      <a:pt x="12868" y="2959"/>
                      <a:pt x="10131" y="-23"/>
                      <a:pt x="6601" y="-205"/>
                    </a:cubicBezTo>
                    <a:cubicBezTo>
                      <a:pt x="6510" y="-205"/>
                      <a:pt x="6389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47" name="任意多边形: 形状 469"/>
              <p:cNvSpPr/>
              <p:nvPr>
                <p:custDataLst>
                  <p:tags r:id="rId339"/>
                </p:custDataLst>
              </p:nvPr>
            </p:nvSpPr>
            <p:spPr>
              <a:xfrm>
                <a:off x="6820029" y="7195908"/>
                <a:ext cx="11663" cy="13079"/>
              </a:xfrm>
              <a:custGeom>
                <a:avLst/>
                <a:gdLst>
                  <a:gd name="connsiteX0" fmla="*/ 11565 w 11663"/>
                  <a:gd name="connsiteY0" fmla="*/ 6487 h 13079"/>
                  <a:gd name="connsiteX1" fmla="*/ 5482 w 11663"/>
                  <a:gd name="connsiteY1" fmla="*/ -205 h 13079"/>
                  <a:gd name="connsiteX2" fmla="*/ 5177 w 11663"/>
                  <a:gd name="connsiteY2" fmla="*/ -205 h 13079"/>
                  <a:gd name="connsiteX3" fmla="*/ 67 w 11663"/>
                  <a:gd name="connsiteY3" fmla="*/ 7765 h 13079"/>
                  <a:gd name="connsiteX4" fmla="*/ 5177 w 11663"/>
                  <a:gd name="connsiteY4" fmla="*/ 12875 h 13079"/>
                  <a:gd name="connsiteX5" fmla="*/ 11565 w 11663"/>
                  <a:gd name="connsiteY5" fmla="*/ 6487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3" h="13079">
                    <a:moveTo>
                      <a:pt x="11565" y="6487"/>
                    </a:moveTo>
                    <a:cubicBezTo>
                      <a:pt x="11748" y="2959"/>
                      <a:pt x="9010" y="-23"/>
                      <a:pt x="5482" y="-205"/>
                    </a:cubicBezTo>
                    <a:cubicBezTo>
                      <a:pt x="5390" y="-205"/>
                      <a:pt x="5268" y="-205"/>
                      <a:pt x="5177" y="-205"/>
                    </a:cubicBezTo>
                    <a:cubicBezTo>
                      <a:pt x="1557" y="586"/>
                      <a:pt x="-724" y="4145"/>
                      <a:pt x="67" y="7765"/>
                    </a:cubicBezTo>
                    <a:cubicBezTo>
                      <a:pt x="614" y="10320"/>
                      <a:pt x="2621" y="12328"/>
                      <a:pt x="5177" y="12875"/>
                    </a:cubicBezTo>
                    <a:cubicBezTo>
                      <a:pt x="8706" y="12875"/>
                      <a:pt x="11565" y="10016"/>
                      <a:pt x="11565" y="6487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48" name="任意多边形: 形状 470"/>
              <p:cNvSpPr/>
              <p:nvPr>
                <p:custDataLst>
                  <p:tags r:id="rId340"/>
                </p:custDataLst>
              </p:nvPr>
            </p:nvSpPr>
            <p:spPr>
              <a:xfrm>
                <a:off x="6802786" y="7199558"/>
                <a:ext cx="12775" cy="12775"/>
              </a:xfrm>
              <a:custGeom>
                <a:avLst/>
                <a:gdLst>
                  <a:gd name="connsiteX0" fmla="*/ -90 w 12775"/>
                  <a:gd name="connsiteY0" fmla="*/ 6183 h 12775"/>
                  <a:gd name="connsiteX1" fmla="*/ 6298 w 12775"/>
                  <a:gd name="connsiteY1" fmla="*/ 12571 h 12775"/>
                  <a:gd name="connsiteX2" fmla="*/ 12686 w 12775"/>
                  <a:gd name="connsiteY2" fmla="*/ 6183 h 12775"/>
                  <a:gd name="connsiteX3" fmla="*/ 6298 w 12775"/>
                  <a:gd name="connsiteY3" fmla="*/ -205 h 12775"/>
                  <a:gd name="connsiteX4" fmla="*/ -90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-90" y="6183"/>
                    </a:move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49" name="任意多边形: 形状 471"/>
              <p:cNvSpPr/>
              <p:nvPr>
                <p:custDataLst>
                  <p:tags r:id="rId341"/>
                </p:custDataLst>
              </p:nvPr>
            </p:nvSpPr>
            <p:spPr>
              <a:xfrm>
                <a:off x="6969786" y="7177048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50" name="任意多边形: 形状 472"/>
              <p:cNvSpPr/>
              <p:nvPr>
                <p:custDataLst>
                  <p:tags r:id="rId342"/>
                </p:custDataLst>
              </p:nvPr>
            </p:nvSpPr>
            <p:spPr>
              <a:xfrm>
                <a:off x="6934500" y="7186174"/>
                <a:ext cx="12776" cy="12776"/>
              </a:xfrm>
              <a:custGeom>
                <a:avLst/>
                <a:gdLst>
                  <a:gd name="connsiteX0" fmla="*/ 12686 w 12776"/>
                  <a:gd name="connsiteY0" fmla="*/ 6183 h 12776"/>
                  <a:gd name="connsiteX1" fmla="*/ 6298 w 12776"/>
                  <a:gd name="connsiteY1" fmla="*/ -205 h 12776"/>
                  <a:gd name="connsiteX2" fmla="*/ -90 w 12776"/>
                  <a:gd name="connsiteY2" fmla="*/ 6183 h 12776"/>
                  <a:gd name="connsiteX3" fmla="*/ 6298 w 12776"/>
                  <a:gd name="connsiteY3" fmla="*/ 12571 h 12776"/>
                  <a:gd name="connsiteX4" fmla="*/ 12686 w 12776"/>
                  <a:gd name="connsiteY4" fmla="*/ 6183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12686" y="6183"/>
                    </a:moveTo>
                    <a:cubicBezTo>
                      <a:pt x="12534" y="2715"/>
                      <a:pt x="9766" y="-53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51" name="任意多边形: 形状 473"/>
              <p:cNvSpPr/>
              <p:nvPr>
                <p:custDataLst>
                  <p:tags r:id="rId343"/>
                </p:custDataLst>
              </p:nvPr>
            </p:nvSpPr>
            <p:spPr>
              <a:xfrm>
                <a:off x="6944235" y="7199863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2" y="9650"/>
                      <a:pt x="2830" y="12419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52" name="任意多边形: 形状 474"/>
              <p:cNvSpPr/>
              <p:nvPr>
                <p:custDataLst>
                  <p:tags r:id="rId344"/>
                </p:custDataLst>
              </p:nvPr>
            </p:nvSpPr>
            <p:spPr>
              <a:xfrm>
                <a:off x="6954873" y="7214160"/>
                <a:ext cx="11663" cy="13079"/>
              </a:xfrm>
              <a:custGeom>
                <a:avLst/>
                <a:gdLst>
                  <a:gd name="connsiteX0" fmla="*/ 6306 w 11663"/>
                  <a:gd name="connsiteY0" fmla="*/ 12875 h 13079"/>
                  <a:gd name="connsiteX1" fmla="*/ 11417 w 11663"/>
                  <a:gd name="connsiteY1" fmla="*/ 4905 h 13079"/>
                  <a:gd name="connsiteX2" fmla="*/ 6306 w 11663"/>
                  <a:gd name="connsiteY2" fmla="*/ -205 h 13079"/>
                  <a:gd name="connsiteX3" fmla="*/ -81 w 11663"/>
                  <a:gd name="connsiteY3" fmla="*/ 6183 h 13079"/>
                  <a:gd name="connsiteX4" fmla="*/ 6002 w 11663"/>
                  <a:gd name="connsiteY4" fmla="*/ 12875 h 13079"/>
                  <a:gd name="connsiteX5" fmla="*/ 6306 w 11663"/>
                  <a:gd name="connsiteY5" fmla="*/ 12875 h 1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3" h="13079">
                    <a:moveTo>
                      <a:pt x="6306" y="12875"/>
                    </a:moveTo>
                    <a:cubicBezTo>
                      <a:pt x="9926" y="12084"/>
                      <a:pt x="12208" y="8525"/>
                      <a:pt x="11417" y="4905"/>
                    </a:cubicBezTo>
                    <a:cubicBezTo>
                      <a:pt x="10869" y="2350"/>
                      <a:pt x="8861" y="342"/>
                      <a:pt x="6306" y="-205"/>
                    </a:cubicBezTo>
                    <a:cubicBezTo>
                      <a:pt x="2778" y="-205"/>
                      <a:pt x="-81" y="2654"/>
                      <a:pt x="-81" y="6183"/>
                    </a:cubicBezTo>
                    <a:cubicBezTo>
                      <a:pt x="-264" y="9711"/>
                      <a:pt x="2473" y="12693"/>
                      <a:pt x="6002" y="12875"/>
                    </a:cubicBezTo>
                    <a:cubicBezTo>
                      <a:pt x="6093" y="12875"/>
                      <a:pt x="6215" y="12875"/>
                      <a:pt x="6306" y="1287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53" name="任意多边形: 形状 475"/>
              <p:cNvSpPr/>
              <p:nvPr>
                <p:custDataLst>
                  <p:tags r:id="rId345"/>
                </p:custDataLst>
              </p:nvPr>
            </p:nvSpPr>
            <p:spPr>
              <a:xfrm>
                <a:off x="6966744" y="7230890"/>
                <a:ext cx="12776" cy="12776"/>
              </a:xfrm>
              <a:custGeom>
                <a:avLst/>
                <a:gdLst>
                  <a:gd name="connsiteX0" fmla="*/ 6298 w 12776"/>
                  <a:gd name="connsiteY0" fmla="*/ -205 h 12776"/>
                  <a:gd name="connsiteX1" fmla="*/ -90 w 12776"/>
                  <a:gd name="connsiteY1" fmla="*/ 6183 h 12776"/>
                  <a:gd name="connsiteX2" fmla="*/ 6298 w 12776"/>
                  <a:gd name="connsiteY2" fmla="*/ 12571 h 12776"/>
                  <a:gd name="connsiteX3" fmla="*/ 12686 w 12776"/>
                  <a:gd name="connsiteY3" fmla="*/ 6183 h 12776"/>
                  <a:gd name="connsiteX4" fmla="*/ 6298 w 12776"/>
                  <a:gd name="connsiteY4" fmla="*/ -205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54" name="任意多边形: 形状 476"/>
              <p:cNvSpPr/>
              <p:nvPr>
                <p:custDataLst>
                  <p:tags r:id="rId346"/>
                </p:custDataLst>
              </p:nvPr>
            </p:nvSpPr>
            <p:spPr>
              <a:xfrm>
                <a:off x="6980129" y="7249141"/>
                <a:ext cx="13079" cy="12784"/>
              </a:xfrm>
              <a:custGeom>
                <a:avLst/>
                <a:gdLst>
                  <a:gd name="connsiteX0" fmla="*/ 6298 w 13079"/>
                  <a:gd name="connsiteY0" fmla="*/ -205 h 12784"/>
                  <a:gd name="connsiteX1" fmla="*/ -90 w 13079"/>
                  <a:gd name="connsiteY1" fmla="*/ 6183 h 12784"/>
                  <a:gd name="connsiteX2" fmla="*/ 6298 w 13079"/>
                  <a:gd name="connsiteY2" fmla="*/ 12571 h 12784"/>
                  <a:gd name="connsiteX3" fmla="*/ 12990 w 13079"/>
                  <a:gd name="connsiteY3" fmla="*/ 6487 h 12784"/>
                  <a:gd name="connsiteX4" fmla="*/ 12990 w 13079"/>
                  <a:gd name="connsiteY4" fmla="*/ 6183 h 12784"/>
                  <a:gd name="connsiteX5" fmla="*/ 6298 w 13079"/>
                  <a:gd name="connsiteY5" fmla="*/ -205 h 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2784">
                    <a:moveTo>
                      <a:pt x="6298" y="-205"/>
                    </a:moveTo>
                    <a:cubicBezTo>
                      <a:pt x="2831" y="-53"/>
                      <a:pt x="62" y="271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753"/>
                      <a:pt x="12808" y="10016"/>
                      <a:pt x="12990" y="6487"/>
                    </a:cubicBezTo>
                    <a:cubicBezTo>
                      <a:pt x="12990" y="6396"/>
                      <a:pt x="12990" y="6274"/>
                      <a:pt x="12990" y="6183"/>
                    </a:cubicBezTo>
                    <a:cubicBezTo>
                      <a:pt x="12838" y="2593"/>
                      <a:pt x="9888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55" name="任意多边形: 形状 477"/>
              <p:cNvSpPr/>
              <p:nvPr>
                <p:custDataLst>
                  <p:tags r:id="rId347"/>
                </p:custDataLst>
              </p:nvPr>
            </p:nvSpPr>
            <p:spPr>
              <a:xfrm>
                <a:off x="6995034" y="7269522"/>
                <a:ext cx="13080" cy="12784"/>
              </a:xfrm>
              <a:custGeom>
                <a:avLst/>
                <a:gdLst>
                  <a:gd name="connsiteX0" fmla="*/ 6299 w 13080"/>
                  <a:gd name="connsiteY0" fmla="*/ -205 h 12784"/>
                  <a:gd name="connsiteX1" fmla="*/ -90 w 13080"/>
                  <a:gd name="connsiteY1" fmla="*/ 6183 h 12784"/>
                  <a:gd name="connsiteX2" fmla="*/ 6299 w 13080"/>
                  <a:gd name="connsiteY2" fmla="*/ 12571 h 12784"/>
                  <a:gd name="connsiteX3" fmla="*/ 12991 w 13080"/>
                  <a:gd name="connsiteY3" fmla="*/ 6487 h 12784"/>
                  <a:gd name="connsiteX4" fmla="*/ 12991 w 13080"/>
                  <a:gd name="connsiteY4" fmla="*/ 6183 h 12784"/>
                  <a:gd name="connsiteX5" fmla="*/ 6299 w 13080"/>
                  <a:gd name="connsiteY5" fmla="*/ -205 h 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80" h="12784">
                    <a:moveTo>
                      <a:pt x="6299" y="-205"/>
                    </a:moveTo>
                    <a:cubicBezTo>
                      <a:pt x="2831" y="-53"/>
                      <a:pt x="62" y="2715"/>
                      <a:pt x="-90" y="6183"/>
                    </a:cubicBezTo>
                    <a:cubicBezTo>
                      <a:pt x="-90" y="9712"/>
                      <a:pt x="2769" y="12571"/>
                      <a:pt x="6299" y="12571"/>
                    </a:cubicBezTo>
                    <a:cubicBezTo>
                      <a:pt x="9827" y="12753"/>
                      <a:pt x="12808" y="10016"/>
                      <a:pt x="12991" y="6487"/>
                    </a:cubicBezTo>
                    <a:cubicBezTo>
                      <a:pt x="12991" y="6396"/>
                      <a:pt x="12991" y="6274"/>
                      <a:pt x="12991" y="6183"/>
                    </a:cubicBezTo>
                    <a:cubicBezTo>
                      <a:pt x="12839" y="2593"/>
                      <a:pt x="9888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56" name="任意多边形: 形状 478"/>
              <p:cNvSpPr/>
              <p:nvPr>
                <p:custDataLst>
                  <p:tags r:id="rId348"/>
                </p:custDataLst>
              </p:nvPr>
            </p:nvSpPr>
            <p:spPr>
              <a:xfrm>
                <a:off x="7006898" y="7244274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57" name="任意多边形: 形状 479"/>
              <p:cNvSpPr/>
              <p:nvPr>
                <p:custDataLst>
                  <p:tags r:id="rId349"/>
                </p:custDataLst>
              </p:nvPr>
            </p:nvSpPr>
            <p:spPr>
              <a:xfrm>
                <a:off x="6991592" y="7225863"/>
                <a:ext cx="13383" cy="13394"/>
              </a:xfrm>
              <a:custGeom>
                <a:avLst/>
                <a:gdLst>
                  <a:gd name="connsiteX0" fmla="*/ 5177 w 13383"/>
                  <a:gd name="connsiteY0" fmla="*/ 13035 h 13394"/>
                  <a:gd name="connsiteX1" fmla="*/ 13148 w 13383"/>
                  <a:gd name="connsiteY1" fmla="*/ 7924 h 13394"/>
                  <a:gd name="connsiteX2" fmla="*/ 8007 w 13383"/>
                  <a:gd name="connsiteY2" fmla="*/ -45 h 13394"/>
                  <a:gd name="connsiteX3" fmla="*/ 5177 w 13383"/>
                  <a:gd name="connsiteY3" fmla="*/ -45 h 13394"/>
                  <a:gd name="connsiteX4" fmla="*/ 67 w 13383"/>
                  <a:gd name="connsiteY4" fmla="*/ 7924 h 13394"/>
                  <a:gd name="connsiteX5" fmla="*/ 5177 w 13383"/>
                  <a:gd name="connsiteY5" fmla="*/ 13035 h 13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83" h="13394">
                    <a:moveTo>
                      <a:pt x="5177" y="13035"/>
                    </a:moveTo>
                    <a:cubicBezTo>
                      <a:pt x="8797" y="13826"/>
                      <a:pt x="12357" y="11514"/>
                      <a:pt x="13148" y="7924"/>
                    </a:cubicBezTo>
                    <a:cubicBezTo>
                      <a:pt x="13908" y="4304"/>
                      <a:pt x="11626" y="746"/>
                      <a:pt x="8007" y="-45"/>
                    </a:cubicBezTo>
                    <a:cubicBezTo>
                      <a:pt x="7094" y="-258"/>
                      <a:pt x="6120" y="-258"/>
                      <a:pt x="5177" y="-45"/>
                    </a:cubicBezTo>
                    <a:cubicBezTo>
                      <a:pt x="1558" y="746"/>
                      <a:pt x="-724" y="4304"/>
                      <a:pt x="67" y="7924"/>
                    </a:cubicBezTo>
                    <a:cubicBezTo>
                      <a:pt x="614" y="10480"/>
                      <a:pt x="2622" y="12487"/>
                      <a:pt x="5177" y="1303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58" name="任意多边形: 形状 480"/>
              <p:cNvSpPr/>
              <p:nvPr>
                <p:custDataLst>
                  <p:tags r:id="rId350"/>
                </p:custDataLst>
              </p:nvPr>
            </p:nvSpPr>
            <p:spPr>
              <a:xfrm>
                <a:off x="6976174" y="7211326"/>
                <a:ext cx="13079" cy="11655"/>
              </a:xfrm>
              <a:custGeom>
                <a:avLst/>
                <a:gdLst>
                  <a:gd name="connsiteX0" fmla="*/ 6602 w 13079"/>
                  <a:gd name="connsiteY0" fmla="*/ 11450 h 11655"/>
                  <a:gd name="connsiteX1" fmla="*/ 12990 w 13079"/>
                  <a:gd name="connsiteY1" fmla="*/ 5062 h 11655"/>
                  <a:gd name="connsiteX2" fmla="*/ 5020 w 13079"/>
                  <a:gd name="connsiteY2" fmla="*/ -48 h 11655"/>
                  <a:gd name="connsiteX3" fmla="*/ -90 w 13079"/>
                  <a:gd name="connsiteY3" fmla="*/ 5062 h 11655"/>
                  <a:gd name="connsiteX4" fmla="*/ 6298 w 13079"/>
                  <a:gd name="connsiteY4" fmla="*/ 11450 h 11655"/>
                  <a:gd name="connsiteX5" fmla="*/ 6602 w 13079"/>
                  <a:gd name="connsiteY5" fmla="*/ 11450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1655">
                    <a:moveTo>
                      <a:pt x="6602" y="11450"/>
                    </a:moveTo>
                    <a:cubicBezTo>
                      <a:pt x="10131" y="11450"/>
                      <a:pt x="12990" y="8591"/>
                      <a:pt x="12990" y="5062"/>
                    </a:cubicBezTo>
                    <a:cubicBezTo>
                      <a:pt x="12199" y="1442"/>
                      <a:pt x="8641" y="-839"/>
                      <a:pt x="5020" y="-48"/>
                    </a:cubicBezTo>
                    <a:cubicBezTo>
                      <a:pt x="2466" y="499"/>
                      <a:pt x="458" y="2507"/>
                      <a:pt x="-90" y="5062"/>
                    </a:cubicBezTo>
                    <a:cubicBezTo>
                      <a:pt x="-90" y="8591"/>
                      <a:pt x="2769" y="11450"/>
                      <a:pt x="6298" y="11450"/>
                    </a:cubicBezTo>
                    <a:cubicBezTo>
                      <a:pt x="6390" y="11450"/>
                      <a:pt x="6511" y="11450"/>
                      <a:pt x="6602" y="11450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59" name="任意多边形: 形状 481"/>
              <p:cNvSpPr/>
              <p:nvPr>
                <p:custDataLst>
                  <p:tags r:id="rId351"/>
                </p:custDataLst>
              </p:nvPr>
            </p:nvSpPr>
            <p:spPr>
              <a:xfrm>
                <a:off x="6963399" y="7195604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830" y="-53"/>
                      <a:pt x="61" y="2715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60" name="任意多边形: 形状 482"/>
              <p:cNvSpPr/>
              <p:nvPr>
                <p:custDataLst>
                  <p:tags r:id="rId352"/>
                </p:custDataLst>
              </p:nvPr>
            </p:nvSpPr>
            <p:spPr>
              <a:xfrm>
                <a:off x="6982866" y="7189216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8 w 12776"/>
                  <a:gd name="connsiteY1" fmla="*/ -205 h 12775"/>
                  <a:gd name="connsiteX2" fmla="*/ -90 w 12776"/>
                  <a:gd name="connsiteY2" fmla="*/ 6183 h 12775"/>
                  <a:gd name="connsiteX3" fmla="*/ 6298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61" name="任意多边形: 形状 483"/>
              <p:cNvSpPr/>
              <p:nvPr>
                <p:custDataLst>
                  <p:tags r:id="rId353"/>
                </p:custDataLst>
              </p:nvPr>
            </p:nvSpPr>
            <p:spPr>
              <a:xfrm>
                <a:off x="6998684" y="7202600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9 w 12776"/>
                  <a:gd name="connsiteY1" fmla="*/ -205 h 12775"/>
                  <a:gd name="connsiteX2" fmla="*/ -90 w 12776"/>
                  <a:gd name="connsiteY2" fmla="*/ 6183 h 12775"/>
                  <a:gd name="connsiteX3" fmla="*/ 6299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62" name="任意多边形: 形状 484"/>
              <p:cNvSpPr/>
              <p:nvPr>
                <p:custDataLst>
                  <p:tags r:id="rId354"/>
                </p:custDataLst>
              </p:nvPr>
            </p:nvSpPr>
            <p:spPr>
              <a:xfrm>
                <a:off x="7015111" y="7218722"/>
                <a:ext cx="12776" cy="12775"/>
              </a:xfrm>
              <a:custGeom>
                <a:avLst/>
                <a:gdLst>
                  <a:gd name="connsiteX0" fmla="*/ 6298 w 12776"/>
                  <a:gd name="connsiteY0" fmla="*/ -205 h 12775"/>
                  <a:gd name="connsiteX1" fmla="*/ -90 w 12776"/>
                  <a:gd name="connsiteY1" fmla="*/ 6183 h 12775"/>
                  <a:gd name="connsiteX2" fmla="*/ 6298 w 12776"/>
                  <a:gd name="connsiteY2" fmla="*/ 12571 h 12775"/>
                  <a:gd name="connsiteX3" fmla="*/ 12686 w 12776"/>
                  <a:gd name="connsiteY3" fmla="*/ 6183 h 12775"/>
                  <a:gd name="connsiteX4" fmla="*/ 6298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63" name="任意多边形: 形状 485"/>
              <p:cNvSpPr/>
              <p:nvPr>
                <p:custDataLst>
                  <p:tags r:id="rId355"/>
                </p:custDataLst>
              </p:nvPr>
            </p:nvSpPr>
            <p:spPr>
              <a:xfrm>
                <a:off x="7035492" y="7235148"/>
                <a:ext cx="12775" cy="12776"/>
              </a:xfrm>
              <a:custGeom>
                <a:avLst/>
                <a:gdLst>
                  <a:gd name="connsiteX0" fmla="*/ 6298 w 12775"/>
                  <a:gd name="connsiteY0" fmla="*/ -205 h 12776"/>
                  <a:gd name="connsiteX1" fmla="*/ -90 w 12775"/>
                  <a:gd name="connsiteY1" fmla="*/ 6183 h 12776"/>
                  <a:gd name="connsiteX2" fmla="*/ 6298 w 12775"/>
                  <a:gd name="connsiteY2" fmla="*/ 12571 h 12776"/>
                  <a:gd name="connsiteX3" fmla="*/ 12686 w 12775"/>
                  <a:gd name="connsiteY3" fmla="*/ 6183 h 12776"/>
                  <a:gd name="connsiteX4" fmla="*/ 6298 w 12775"/>
                  <a:gd name="connsiteY4" fmla="*/ -205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6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64" name="任意多边形: 形状 486"/>
              <p:cNvSpPr/>
              <p:nvPr>
                <p:custDataLst>
                  <p:tags r:id="rId356"/>
                </p:custDataLst>
              </p:nvPr>
            </p:nvSpPr>
            <p:spPr>
              <a:xfrm>
                <a:off x="6941192" y="7170964"/>
                <a:ext cx="12775" cy="12776"/>
              </a:xfrm>
              <a:custGeom>
                <a:avLst/>
                <a:gdLst>
                  <a:gd name="connsiteX0" fmla="*/ -90 w 12775"/>
                  <a:gd name="connsiteY0" fmla="*/ 6183 h 12776"/>
                  <a:gd name="connsiteX1" fmla="*/ 6298 w 12775"/>
                  <a:gd name="connsiteY1" fmla="*/ 12571 h 12776"/>
                  <a:gd name="connsiteX2" fmla="*/ 12686 w 12775"/>
                  <a:gd name="connsiteY2" fmla="*/ 6183 h 12776"/>
                  <a:gd name="connsiteX3" fmla="*/ 6298 w 12775"/>
                  <a:gd name="connsiteY3" fmla="*/ -205 h 12776"/>
                  <a:gd name="connsiteX4" fmla="*/ -90 w 12775"/>
                  <a:gd name="connsiteY4" fmla="*/ 6183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6">
                    <a:moveTo>
                      <a:pt x="-90" y="6183"/>
                    </a:move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65" name="任意多边形: 形状 487"/>
              <p:cNvSpPr/>
              <p:nvPr>
                <p:custDataLst>
                  <p:tags r:id="rId357"/>
                </p:custDataLst>
              </p:nvPr>
            </p:nvSpPr>
            <p:spPr>
              <a:xfrm>
                <a:off x="6925678" y="7174006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9 w 12776"/>
                  <a:gd name="connsiteY1" fmla="*/ 12571 h 12775"/>
                  <a:gd name="connsiteX2" fmla="*/ 12686 w 12776"/>
                  <a:gd name="connsiteY2" fmla="*/ 6183 h 12775"/>
                  <a:gd name="connsiteX3" fmla="*/ 6299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-90" y="9712"/>
                      <a:pt x="2769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66" name="任意多边形: 形状 488"/>
              <p:cNvSpPr/>
              <p:nvPr>
                <p:custDataLst>
                  <p:tags r:id="rId358"/>
                </p:custDataLst>
              </p:nvPr>
            </p:nvSpPr>
            <p:spPr>
              <a:xfrm>
                <a:off x="6932371" y="7160622"/>
                <a:ext cx="12776" cy="12775"/>
              </a:xfrm>
              <a:custGeom>
                <a:avLst/>
                <a:gdLst>
                  <a:gd name="connsiteX0" fmla="*/ 6298 w 12776"/>
                  <a:gd name="connsiteY0" fmla="*/ -205 h 12775"/>
                  <a:gd name="connsiteX1" fmla="*/ -90 w 12776"/>
                  <a:gd name="connsiteY1" fmla="*/ 6183 h 12775"/>
                  <a:gd name="connsiteX2" fmla="*/ 6298 w 12776"/>
                  <a:gd name="connsiteY2" fmla="*/ 12571 h 12775"/>
                  <a:gd name="connsiteX3" fmla="*/ 12686 w 12776"/>
                  <a:gd name="connsiteY3" fmla="*/ 6183 h 12775"/>
                  <a:gd name="connsiteX4" fmla="*/ 6298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67" name="任意多边形: 形状 489"/>
              <p:cNvSpPr/>
              <p:nvPr>
                <p:custDataLst>
                  <p:tags r:id="rId359"/>
                </p:custDataLst>
              </p:nvPr>
            </p:nvSpPr>
            <p:spPr>
              <a:xfrm>
                <a:off x="6946363" y="7155451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9 w 12776"/>
                  <a:gd name="connsiteY1" fmla="*/ 12571 h 12775"/>
                  <a:gd name="connsiteX2" fmla="*/ 12686 w 12776"/>
                  <a:gd name="connsiteY2" fmla="*/ 6183 h 12775"/>
                  <a:gd name="connsiteX3" fmla="*/ 6299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770" y="-205"/>
                      <a:pt x="-90" y="265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68" name="任意多边形: 形状 490"/>
              <p:cNvSpPr/>
              <p:nvPr>
                <p:custDataLst>
                  <p:tags r:id="rId360"/>
                </p:custDataLst>
              </p:nvPr>
            </p:nvSpPr>
            <p:spPr>
              <a:xfrm>
                <a:off x="6957010" y="7165185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9 w 12776"/>
                  <a:gd name="connsiteY1" fmla="*/ -205 h 12775"/>
                  <a:gd name="connsiteX2" fmla="*/ -90 w 12776"/>
                  <a:gd name="connsiteY2" fmla="*/ 6183 h 12775"/>
                  <a:gd name="connsiteX3" fmla="*/ 6299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831" y="-53"/>
                      <a:pt x="62" y="2715"/>
                      <a:pt x="-90" y="6183"/>
                    </a:cubicBezTo>
                    <a:cubicBezTo>
                      <a:pt x="-90" y="9711"/>
                      <a:pt x="2769" y="12571"/>
                      <a:pt x="6299" y="12571"/>
                    </a:cubicBezTo>
                    <a:cubicBezTo>
                      <a:pt x="9827" y="12571"/>
                      <a:pt x="12686" y="9711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69" name="任意多边形: 形状 491"/>
              <p:cNvSpPr/>
              <p:nvPr>
                <p:custDataLst>
                  <p:tags r:id="rId361"/>
                </p:custDataLst>
              </p:nvPr>
            </p:nvSpPr>
            <p:spPr>
              <a:xfrm>
                <a:off x="6951535" y="7181915"/>
                <a:ext cx="12776" cy="12776"/>
              </a:xfrm>
              <a:custGeom>
                <a:avLst/>
                <a:gdLst>
                  <a:gd name="connsiteX0" fmla="*/ 12686 w 12776"/>
                  <a:gd name="connsiteY0" fmla="*/ 6183 h 12776"/>
                  <a:gd name="connsiteX1" fmla="*/ 6298 w 12776"/>
                  <a:gd name="connsiteY1" fmla="*/ -205 h 12776"/>
                  <a:gd name="connsiteX2" fmla="*/ -90 w 12776"/>
                  <a:gd name="connsiteY2" fmla="*/ 6183 h 12776"/>
                  <a:gd name="connsiteX3" fmla="*/ 6298 w 12776"/>
                  <a:gd name="connsiteY3" fmla="*/ 12571 h 12776"/>
                  <a:gd name="connsiteX4" fmla="*/ 12686 w 12776"/>
                  <a:gd name="connsiteY4" fmla="*/ 6183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12686" y="6183"/>
                    </a:move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70" name="任意多边形: 形状 492"/>
              <p:cNvSpPr/>
              <p:nvPr>
                <p:custDataLst>
                  <p:tags r:id="rId362"/>
                </p:custDataLst>
              </p:nvPr>
            </p:nvSpPr>
            <p:spPr>
              <a:xfrm>
                <a:off x="6901648" y="7188303"/>
                <a:ext cx="12775" cy="12775"/>
              </a:xfrm>
              <a:custGeom>
                <a:avLst/>
                <a:gdLst>
                  <a:gd name="connsiteX0" fmla="*/ -90 w 12775"/>
                  <a:gd name="connsiteY0" fmla="*/ 6183 h 12775"/>
                  <a:gd name="connsiteX1" fmla="*/ 6298 w 12775"/>
                  <a:gd name="connsiteY1" fmla="*/ 12571 h 12775"/>
                  <a:gd name="connsiteX2" fmla="*/ 12686 w 12775"/>
                  <a:gd name="connsiteY2" fmla="*/ 6183 h 12775"/>
                  <a:gd name="connsiteX3" fmla="*/ 6298 w 12775"/>
                  <a:gd name="connsiteY3" fmla="*/ -205 h 12775"/>
                  <a:gd name="connsiteX4" fmla="*/ -90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-90" y="6183"/>
                    </a:move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71" name="任意多边形: 形状 493"/>
              <p:cNvSpPr/>
              <p:nvPr>
                <p:custDataLst>
                  <p:tags r:id="rId363"/>
                </p:custDataLst>
              </p:nvPr>
            </p:nvSpPr>
            <p:spPr>
              <a:xfrm>
                <a:off x="6907731" y="7201383"/>
                <a:ext cx="12776" cy="12776"/>
              </a:xfrm>
              <a:custGeom>
                <a:avLst/>
                <a:gdLst>
                  <a:gd name="connsiteX0" fmla="*/ 6298 w 12776"/>
                  <a:gd name="connsiteY0" fmla="*/ -205 h 12776"/>
                  <a:gd name="connsiteX1" fmla="*/ -90 w 12776"/>
                  <a:gd name="connsiteY1" fmla="*/ 6183 h 12776"/>
                  <a:gd name="connsiteX2" fmla="*/ 6298 w 12776"/>
                  <a:gd name="connsiteY2" fmla="*/ 12571 h 12776"/>
                  <a:gd name="connsiteX3" fmla="*/ 12686 w 12776"/>
                  <a:gd name="connsiteY3" fmla="*/ 6183 h 12776"/>
                  <a:gd name="connsiteX4" fmla="*/ 6298 w 12776"/>
                  <a:gd name="connsiteY4" fmla="*/ -205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72" name="任意多边形: 形状 494"/>
              <p:cNvSpPr/>
              <p:nvPr>
                <p:custDataLst>
                  <p:tags r:id="rId364"/>
                </p:custDataLst>
              </p:nvPr>
            </p:nvSpPr>
            <p:spPr>
              <a:xfrm>
                <a:off x="6915241" y="7216593"/>
                <a:ext cx="11654" cy="13080"/>
              </a:xfrm>
              <a:custGeom>
                <a:avLst/>
                <a:gdLst>
                  <a:gd name="connsiteX0" fmla="*/ 11565 w 11654"/>
                  <a:gd name="connsiteY0" fmla="*/ 6183 h 13080"/>
                  <a:gd name="connsiteX1" fmla="*/ 5177 w 11654"/>
                  <a:gd name="connsiteY1" fmla="*/ -205 h 13080"/>
                  <a:gd name="connsiteX2" fmla="*/ 67 w 11654"/>
                  <a:gd name="connsiteY2" fmla="*/ 7765 h 13080"/>
                  <a:gd name="connsiteX3" fmla="*/ 5177 w 11654"/>
                  <a:gd name="connsiteY3" fmla="*/ 12875 h 13080"/>
                  <a:gd name="connsiteX4" fmla="*/ 11565 w 11654"/>
                  <a:gd name="connsiteY4" fmla="*/ 6487 h 13080"/>
                  <a:gd name="connsiteX5" fmla="*/ 11565 w 11654"/>
                  <a:gd name="connsiteY5" fmla="*/ 6183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54" h="13080">
                    <a:moveTo>
                      <a:pt x="11565" y="6183"/>
                    </a:moveTo>
                    <a:cubicBezTo>
                      <a:pt x="11565" y="2655"/>
                      <a:pt x="8706" y="-205"/>
                      <a:pt x="5177" y="-205"/>
                    </a:cubicBezTo>
                    <a:cubicBezTo>
                      <a:pt x="1557" y="586"/>
                      <a:pt x="-724" y="4145"/>
                      <a:pt x="67" y="7765"/>
                    </a:cubicBezTo>
                    <a:cubicBezTo>
                      <a:pt x="613" y="10320"/>
                      <a:pt x="2621" y="12328"/>
                      <a:pt x="5177" y="12875"/>
                    </a:cubicBezTo>
                    <a:cubicBezTo>
                      <a:pt x="8706" y="12875"/>
                      <a:pt x="11565" y="10016"/>
                      <a:pt x="11565" y="6487"/>
                    </a:cubicBezTo>
                    <a:cubicBezTo>
                      <a:pt x="11565" y="6396"/>
                      <a:pt x="11565" y="6275"/>
                      <a:pt x="11565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73" name="任意多边形: 形状 495"/>
              <p:cNvSpPr/>
              <p:nvPr>
                <p:custDataLst>
                  <p:tags r:id="rId365"/>
                </p:custDataLst>
              </p:nvPr>
            </p:nvSpPr>
            <p:spPr>
              <a:xfrm>
                <a:off x="6921420" y="7233619"/>
                <a:ext cx="13079" cy="12784"/>
              </a:xfrm>
              <a:custGeom>
                <a:avLst/>
                <a:gdLst>
                  <a:gd name="connsiteX0" fmla="*/ 6602 w 13079"/>
                  <a:gd name="connsiteY0" fmla="*/ 12580 h 12784"/>
                  <a:gd name="connsiteX1" fmla="*/ 12990 w 13079"/>
                  <a:gd name="connsiteY1" fmla="*/ 6191 h 12784"/>
                  <a:gd name="connsiteX2" fmla="*/ 6602 w 13079"/>
                  <a:gd name="connsiteY2" fmla="*/ -196 h 12784"/>
                  <a:gd name="connsiteX3" fmla="*/ -90 w 13079"/>
                  <a:gd name="connsiteY3" fmla="*/ 5887 h 12784"/>
                  <a:gd name="connsiteX4" fmla="*/ -90 w 13079"/>
                  <a:gd name="connsiteY4" fmla="*/ 6191 h 12784"/>
                  <a:gd name="connsiteX5" fmla="*/ 6602 w 13079"/>
                  <a:gd name="connsiteY5" fmla="*/ 12580 h 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2784">
                    <a:moveTo>
                      <a:pt x="6602" y="12580"/>
                    </a:moveTo>
                    <a:cubicBezTo>
                      <a:pt x="10070" y="12427"/>
                      <a:pt x="12838" y="9659"/>
                      <a:pt x="12990" y="6191"/>
                    </a:cubicBezTo>
                    <a:cubicBezTo>
                      <a:pt x="12990" y="2663"/>
                      <a:pt x="10131" y="-196"/>
                      <a:pt x="6602" y="-196"/>
                    </a:cubicBezTo>
                    <a:cubicBezTo>
                      <a:pt x="3074" y="-379"/>
                      <a:pt x="92" y="2359"/>
                      <a:pt x="-90" y="5887"/>
                    </a:cubicBezTo>
                    <a:cubicBezTo>
                      <a:pt x="-90" y="5978"/>
                      <a:pt x="-90" y="6100"/>
                      <a:pt x="-90" y="6191"/>
                    </a:cubicBezTo>
                    <a:cubicBezTo>
                      <a:pt x="62" y="9781"/>
                      <a:pt x="3013" y="12580"/>
                      <a:pt x="6602" y="12580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74" name="任意多边形: 形状 496"/>
              <p:cNvSpPr/>
              <p:nvPr>
                <p:custDataLst>
                  <p:tags r:id="rId366"/>
                </p:custDataLst>
              </p:nvPr>
            </p:nvSpPr>
            <p:spPr>
              <a:xfrm>
                <a:off x="6929782" y="7253000"/>
                <a:ext cx="13394" cy="13382"/>
              </a:xfrm>
              <a:custGeom>
                <a:avLst/>
                <a:gdLst>
                  <a:gd name="connsiteX0" fmla="*/ 13145 w 13394"/>
                  <a:gd name="connsiteY0" fmla="*/ 5062 h 13382"/>
                  <a:gd name="connsiteX1" fmla="*/ 5176 w 13394"/>
                  <a:gd name="connsiteY1" fmla="*/ -48 h 13382"/>
                  <a:gd name="connsiteX2" fmla="*/ 65 w 13394"/>
                  <a:gd name="connsiteY2" fmla="*/ 5062 h 13382"/>
                  <a:gd name="connsiteX3" fmla="*/ 5176 w 13394"/>
                  <a:gd name="connsiteY3" fmla="*/ 13032 h 13382"/>
                  <a:gd name="connsiteX4" fmla="*/ 13145 w 13394"/>
                  <a:gd name="connsiteY4" fmla="*/ 7891 h 13382"/>
                  <a:gd name="connsiteX5" fmla="*/ 13145 w 13394"/>
                  <a:gd name="connsiteY5" fmla="*/ 5062 h 1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94" h="13382">
                    <a:moveTo>
                      <a:pt x="13145" y="5062"/>
                    </a:moveTo>
                    <a:cubicBezTo>
                      <a:pt x="12354" y="1442"/>
                      <a:pt x="8795" y="-839"/>
                      <a:pt x="5176" y="-48"/>
                    </a:cubicBezTo>
                    <a:cubicBezTo>
                      <a:pt x="2620" y="499"/>
                      <a:pt x="613" y="2507"/>
                      <a:pt x="65" y="5062"/>
                    </a:cubicBezTo>
                    <a:cubicBezTo>
                      <a:pt x="-726" y="8682"/>
                      <a:pt x="1586" y="12241"/>
                      <a:pt x="5176" y="13032"/>
                    </a:cubicBezTo>
                    <a:cubicBezTo>
                      <a:pt x="8795" y="13792"/>
                      <a:pt x="12354" y="11511"/>
                      <a:pt x="13145" y="7891"/>
                    </a:cubicBezTo>
                    <a:cubicBezTo>
                      <a:pt x="13358" y="6979"/>
                      <a:pt x="13358" y="6005"/>
                      <a:pt x="13145" y="5062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75" name="任意多边形: 形状 497"/>
              <p:cNvSpPr/>
              <p:nvPr>
                <p:custDataLst>
                  <p:tags r:id="rId367"/>
                </p:custDataLst>
              </p:nvPr>
            </p:nvSpPr>
            <p:spPr>
              <a:xfrm>
                <a:off x="6937846" y="7273172"/>
                <a:ext cx="12776" cy="12776"/>
              </a:xfrm>
              <a:custGeom>
                <a:avLst/>
                <a:gdLst>
                  <a:gd name="connsiteX0" fmla="*/ 12686 w 12776"/>
                  <a:gd name="connsiteY0" fmla="*/ 6183 h 12776"/>
                  <a:gd name="connsiteX1" fmla="*/ 6299 w 12776"/>
                  <a:gd name="connsiteY1" fmla="*/ -205 h 12776"/>
                  <a:gd name="connsiteX2" fmla="*/ -90 w 12776"/>
                  <a:gd name="connsiteY2" fmla="*/ 6183 h 12776"/>
                  <a:gd name="connsiteX3" fmla="*/ 6299 w 12776"/>
                  <a:gd name="connsiteY3" fmla="*/ 12571 h 12776"/>
                  <a:gd name="connsiteX4" fmla="*/ 12686 w 12776"/>
                  <a:gd name="connsiteY4" fmla="*/ 6183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12686" y="6183"/>
                    </a:move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770" y="-205"/>
                      <a:pt x="-90" y="2655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76" name="任意多边形: 形状 498"/>
              <p:cNvSpPr/>
              <p:nvPr>
                <p:custDataLst>
                  <p:tags r:id="rId368"/>
                </p:custDataLst>
              </p:nvPr>
            </p:nvSpPr>
            <p:spPr>
              <a:xfrm>
                <a:off x="6949102" y="7294770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830" y="-53"/>
                      <a:pt x="61" y="271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77" name="任意多边形: 形状 499"/>
              <p:cNvSpPr/>
              <p:nvPr>
                <p:custDataLst>
                  <p:tags r:id="rId369"/>
                </p:custDataLst>
              </p:nvPr>
            </p:nvSpPr>
            <p:spPr>
              <a:xfrm>
                <a:off x="6966744" y="7273172"/>
                <a:ext cx="12776" cy="12776"/>
              </a:xfrm>
              <a:custGeom>
                <a:avLst/>
                <a:gdLst>
                  <a:gd name="connsiteX0" fmla="*/ 6298 w 12776"/>
                  <a:gd name="connsiteY0" fmla="*/ -205 h 12776"/>
                  <a:gd name="connsiteX1" fmla="*/ -90 w 12776"/>
                  <a:gd name="connsiteY1" fmla="*/ 6183 h 12776"/>
                  <a:gd name="connsiteX2" fmla="*/ 6298 w 12776"/>
                  <a:gd name="connsiteY2" fmla="*/ 12571 h 12776"/>
                  <a:gd name="connsiteX3" fmla="*/ 12686 w 12776"/>
                  <a:gd name="connsiteY3" fmla="*/ 6183 h 12776"/>
                  <a:gd name="connsiteX4" fmla="*/ 6298 w 12776"/>
                  <a:gd name="connsiteY4" fmla="*/ -205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78" name="任意多边形: 形状 500"/>
              <p:cNvSpPr/>
              <p:nvPr>
                <p:custDataLst>
                  <p:tags r:id="rId370"/>
                </p:custDataLst>
              </p:nvPr>
            </p:nvSpPr>
            <p:spPr>
              <a:xfrm>
                <a:off x="6954881" y="7252792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533" y="2715"/>
                      <a:pt x="9765" y="-53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79" name="任意多边形: 形状 501"/>
              <p:cNvSpPr/>
              <p:nvPr>
                <p:custDataLst>
                  <p:tags r:id="rId371"/>
                </p:custDataLst>
              </p:nvPr>
            </p:nvSpPr>
            <p:spPr>
              <a:xfrm>
                <a:off x="6944235" y="7233628"/>
                <a:ext cx="12775" cy="12775"/>
              </a:xfrm>
              <a:custGeom>
                <a:avLst/>
                <a:gdLst>
                  <a:gd name="connsiteX0" fmla="*/ 6298 w 12775"/>
                  <a:gd name="connsiteY0" fmla="*/ 12571 h 12775"/>
                  <a:gd name="connsiteX1" fmla="*/ 12686 w 12775"/>
                  <a:gd name="connsiteY1" fmla="*/ 6183 h 12775"/>
                  <a:gd name="connsiteX2" fmla="*/ 6298 w 12775"/>
                  <a:gd name="connsiteY2" fmla="*/ -205 h 12775"/>
                  <a:gd name="connsiteX3" fmla="*/ -90 w 12775"/>
                  <a:gd name="connsiteY3" fmla="*/ 6183 h 12775"/>
                  <a:gd name="connsiteX4" fmla="*/ 6298 w 12775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12571"/>
                    </a:move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62" y="9650"/>
                      <a:pt x="2830" y="12419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80" name="任意多边形: 形状 502"/>
              <p:cNvSpPr/>
              <p:nvPr>
                <p:custDataLst>
                  <p:tags r:id="rId372"/>
                </p:custDataLst>
              </p:nvPr>
            </p:nvSpPr>
            <p:spPr>
              <a:xfrm>
                <a:off x="6933884" y="7216593"/>
                <a:ext cx="12784" cy="13080"/>
              </a:xfrm>
              <a:custGeom>
                <a:avLst/>
                <a:gdLst>
                  <a:gd name="connsiteX0" fmla="*/ 6306 w 12784"/>
                  <a:gd name="connsiteY0" fmla="*/ 12875 h 13080"/>
                  <a:gd name="connsiteX1" fmla="*/ 12694 w 12784"/>
                  <a:gd name="connsiteY1" fmla="*/ 6487 h 13080"/>
                  <a:gd name="connsiteX2" fmla="*/ 12694 w 12784"/>
                  <a:gd name="connsiteY2" fmla="*/ 6183 h 13080"/>
                  <a:gd name="connsiteX3" fmla="*/ 6306 w 12784"/>
                  <a:gd name="connsiteY3" fmla="*/ -205 h 13080"/>
                  <a:gd name="connsiteX4" fmla="*/ -81 w 12784"/>
                  <a:gd name="connsiteY4" fmla="*/ 6183 h 13080"/>
                  <a:gd name="connsiteX5" fmla="*/ 6002 w 12784"/>
                  <a:gd name="connsiteY5" fmla="*/ 12875 h 13080"/>
                  <a:gd name="connsiteX6" fmla="*/ 6306 w 12784"/>
                  <a:gd name="connsiteY6" fmla="*/ 12875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4" h="13080">
                    <a:moveTo>
                      <a:pt x="6306" y="12875"/>
                    </a:moveTo>
                    <a:cubicBezTo>
                      <a:pt x="9835" y="12875"/>
                      <a:pt x="12694" y="10016"/>
                      <a:pt x="12694" y="6487"/>
                    </a:cubicBezTo>
                    <a:cubicBezTo>
                      <a:pt x="12694" y="6396"/>
                      <a:pt x="12694" y="6275"/>
                      <a:pt x="12694" y="6183"/>
                    </a:cubicBezTo>
                    <a:cubicBezTo>
                      <a:pt x="12694" y="2655"/>
                      <a:pt x="9835" y="-205"/>
                      <a:pt x="6306" y="-205"/>
                    </a:cubicBezTo>
                    <a:cubicBezTo>
                      <a:pt x="2778" y="-205"/>
                      <a:pt x="-81" y="2655"/>
                      <a:pt x="-81" y="6183"/>
                    </a:cubicBezTo>
                    <a:cubicBezTo>
                      <a:pt x="-264" y="9712"/>
                      <a:pt x="2473" y="12693"/>
                      <a:pt x="6002" y="12875"/>
                    </a:cubicBezTo>
                    <a:cubicBezTo>
                      <a:pt x="6094" y="12875"/>
                      <a:pt x="6215" y="12875"/>
                      <a:pt x="6306" y="1287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81" name="任意多边形: 形状 503"/>
              <p:cNvSpPr/>
              <p:nvPr>
                <p:custDataLst>
                  <p:tags r:id="rId373"/>
                </p:custDataLst>
              </p:nvPr>
            </p:nvSpPr>
            <p:spPr>
              <a:xfrm>
                <a:off x="6925375" y="7201992"/>
                <a:ext cx="12775" cy="12775"/>
              </a:xfrm>
              <a:custGeom>
                <a:avLst/>
                <a:gdLst>
                  <a:gd name="connsiteX0" fmla="*/ 12776 w 12775"/>
                  <a:gd name="connsiteY0" fmla="*/ 6388 h 12775"/>
                  <a:gd name="connsiteX1" fmla="*/ 6388 w 12775"/>
                  <a:gd name="connsiteY1" fmla="*/ 12776 h 12775"/>
                  <a:gd name="connsiteX2" fmla="*/ 0 w 12775"/>
                  <a:gd name="connsiteY2" fmla="*/ 6388 h 12775"/>
                  <a:gd name="connsiteX3" fmla="*/ 6388 w 12775"/>
                  <a:gd name="connsiteY3" fmla="*/ 0 h 12775"/>
                  <a:gd name="connsiteX4" fmla="*/ 12776 w 12775"/>
                  <a:gd name="connsiteY4" fmla="*/ 6388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776" y="6388"/>
                    </a:moveTo>
                    <a:cubicBezTo>
                      <a:pt x="12776" y="9916"/>
                      <a:pt x="9916" y="12776"/>
                      <a:pt x="6388" y="12776"/>
                    </a:cubicBezTo>
                    <a:cubicBezTo>
                      <a:pt x="2860" y="12776"/>
                      <a:pt x="0" y="9916"/>
                      <a:pt x="0" y="6388"/>
                    </a:cubicBezTo>
                    <a:cubicBezTo>
                      <a:pt x="0" y="2860"/>
                      <a:pt x="2860" y="0"/>
                      <a:pt x="6388" y="0"/>
                    </a:cubicBezTo>
                    <a:cubicBezTo>
                      <a:pt x="9916" y="0"/>
                      <a:pt x="12776" y="2860"/>
                      <a:pt x="12776" y="6388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82" name="任意多边形: 形状 504"/>
              <p:cNvSpPr/>
              <p:nvPr>
                <p:custDataLst>
                  <p:tags r:id="rId374"/>
                </p:custDataLst>
              </p:nvPr>
            </p:nvSpPr>
            <p:spPr>
              <a:xfrm>
                <a:off x="6910469" y="7176136"/>
                <a:ext cx="12776" cy="12775"/>
              </a:xfrm>
              <a:custGeom>
                <a:avLst/>
                <a:gdLst>
                  <a:gd name="connsiteX0" fmla="*/ 6299 w 12776"/>
                  <a:gd name="connsiteY0" fmla="*/ -205 h 12775"/>
                  <a:gd name="connsiteX1" fmla="*/ -90 w 12776"/>
                  <a:gd name="connsiteY1" fmla="*/ 6183 h 12775"/>
                  <a:gd name="connsiteX2" fmla="*/ 6299 w 12776"/>
                  <a:gd name="connsiteY2" fmla="*/ 12571 h 12775"/>
                  <a:gd name="connsiteX3" fmla="*/ 12686 w 12776"/>
                  <a:gd name="connsiteY3" fmla="*/ 6183 h 12775"/>
                  <a:gd name="connsiteX4" fmla="*/ 6299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9" y="12571"/>
                    </a:cubicBez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83" name="任意多边形: 形状 505"/>
              <p:cNvSpPr/>
              <p:nvPr>
                <p:custDataLst>
                  <p:tags r:id="rId375"/>
                </p:custDataLst>
              </p:nvPr>
            </p:nvSpPr>
            <p:spPr>
              <a:xfrm>
                <a:off x="6917466" y="7188303"/>
                <a:ext cx="12775" cy="12775"/>
              </a:xfrm>
              <a:custGeom>
                <a:avLst/>
                <a:gdLst>
                  <a:gd name="connsiteX0" fmla="*/ -90 w 12775"/>
                  <a:gd name="connsiteY0" fmla="*/ 6183 h 12775"/>
                  <a:gd name="connsiteX1" fmla="*/ 6298 w 12775"/>
                  <a:gd name="connsiteY1" fmla="*/ 12571 h 12775"/>
                  <a:gd name="connsiteX2" fmla="*/ 12686 w 12775"/>
                  <a:gd name="connsiteY2" fmla="*/ 6183 h 12775"/>
                  <a:gd name="connsiteX3" fmla="*/ 6298 w 12775"/>
                  <a:gd name="connsiteY3" fmla="*/ -205 h 12775"/>
                  <a:gd name="connsiteX4" fmla="*/ -90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-90" y="6183"/>
                    </a:move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84" name="任意多边形: 形状 506"/>
              <p:cNvSpPr/>
              <p:nvPr>
                <p:custDataLst>
                  <p:tags r:id="rId376"/>
                </p:custDataLst>
              </p:nvPr>
            </p:nvSpPr>
            <p:spPr>
              <a:xfrm>
                <a:off x="6886134" y="7187904"/>
                <a:ext cx="13079" cy="11663"/>
              </a:xfrm>
              <a:custGeom>
                <a:avLst/>
                <a:gdLst>
                  <a:gd name="connsiteX0" fmla="*/ 6298 w 13079"/>
                  <a:gd name="connsiteY0" fmla="*/ 11450 h 11663"/>
                  <a:gd name="connsiteX1" fmla="*/ 12990 w 13079"/>
                  <a:gd name="connsiteY1" fmla="*/ 5366 h 11663"/>
                  <a:gd name="connsiteX2" fmla="*/ 12990 w 13079"/>
                  <a:gd name="connsiteY2" fmla="*/ 5062 h 11663"/>
                  <a:gd name="connsiteX3" fmla="*/ 5020 w 13079"/>
                  <a:gd name="connsiteY3" fmla="*/ -48 h 11663"/>
                  <a:gd name="connsiteX4" fmla="*/ -90 w 13079"/>
                  <a:gd name="connsiteY4" fmla="*/ 5062 h 11663"/>
                  <a:gd name="connsiteX5" fmla="*/ 6298 w 13079"/>
                  <a:gd name="connsiteY5" fmla="*/ 11450 h 1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9" h="11663">
                    <a:moveTo>
                      <a:pt x="6298" y="11450"/>
                    </a:moveTo>
                    <a:cubicBezTo>
                      <a:pt x="9826" y="11633"/>
                      <a:pt x="12807" y="8895"/>
                      <a:pt x="12990" y="5366"/>
                    </a:cubicBezTo>
                    <a:cubicBezTo>
                      <a:pt x="12990" y="5275"/>
                      <a:pt x="12990" y="5153"/>
                      <a:pt x="12990" y="5062"/>
                    </a:cubicBezTo>
                    <a:cubicBezTo>
                      <a:pt x="12199" y="1442"/>
                      <a:pt x="8640" y="-839"/>
                      <a:pt x="5020" y="-48"/>
                    </a:cubicBezTo>
                    <a:cubicBezTo>
                      <a:pt x="2465" y="499"/>
                      <a:pt x="458" y="2507"/>
                      <a:pt x="-90" y="5062"/>
                    </a:cubicBezTo>
                    <a:cubicBezTo>
                      <a:pt x="-90" y="8591"/>
                      <a:pt x="2769" y="11450"/>
                      <a:pt x="6298" y="11450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85" name="任意多边形: 形状 507"/>
              <p:cNvSpPr/>
              <p:nvPr>
                <p:custDataLst>
                  <p:tags r:id="rId377"/>
                </p:custDataLst>
              </p:nvPr>
            </p:nvSpPr>
            <p:spPr>
              <a:xfrm>
                <a:off x="6859973" y="7192258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1"/>
                      <a:pt x="12686" y="6183"/>
                    </a:cubicBezTo>
                    <a:cubicBezTo>
                      <a:pt x="12534" y="2715"/>
                      <a:pt x="9766" y="-53"/>
                      <a:pt x="6299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1"/>
                      <a:pt x="2770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86" name="任意多边形: 形状 508"/>
              <p:cNvSpPr/>
              <p:nvPr>
                <p:custDataLst>
                  <p:tags r:id="rId378"/>
                </p:custDataLst>
              </p:nvPr>
            </p:nvSpPr>
            <p:spPr>
              <a:xfrm>
                <a:off x="6874575" y="7196821"/>
                <a:ext cx="12776" cy="12775"/>
              </a:xfrm>
              <a:custGeom>
                <a:avLst/>
                <a:gdLst>
                  <a:gd name="connsiteX0" fmla="*/ 6298 w 12776"/>
                  <a:gd name="connsiteY0" fmla="*/ -205 h 12775"/>
                  <a:gd name="connsiteX1" fmla="*/ -90 w 12776"/>
                  <a:gd name="connsiteY1" fmla="*/ 6183 h 12775"/>
                  <a:gd name="connsiteX2" fmla="*/ 6298 w 12776"/>
                  <a:gd name="connsiteY2" fmla="*/ 12571 h 12775"/>
                  <a:gd name="connsiteX3" fmla="*/ 12686 w 12776"/>
                  <a:gd name="connsiteY3" fmla="*/ 6183 h 12775"/>
                  <a:gd name="connsiteX4" fmla="*/ 6298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87" name="任意多边形: 形状 509"/>
              <p:cNvSpPr/>
              <p:nvPr>
                <p:custDataLst>
                  <p:tags r:id="rId379"/>
                </p:custDataLst>
              </p:nvPr>
            </p:nvSpPr>
            <p:spPr>
              <a:xfrm>
                <a:off x="6877008" y="7212334"/>
                <a:ext cx="12776" cy="11686"/>
              </a:xfrm>
              <a:custGeom>
                <a:avLst/>
                <a:gdLst>
                  <a:gd name="connsiteX0" fmla="*/ 7515 w 12776"/>
                  <a:gd name="connsiteY0" fmla="*/ 11354 h 11686"/>
                  <a:gd name="connsiteX1" fmla="*/ 12686 w 12776"/>
                  <a:gd name="connsiteY1" fmla="*/ 6183 h 11686"/>
                  <a:gd name="connsiteX2" fmla="*/ 6299 w 12776"/>
                  <a:gd name="connsiteY2" fmla="*/ -205 h 11686"/>
                  <a:gd name="connsiteX3" fmla="*/ -90 w 12776"/>
                  <a:gd name="connsiteY3" fmla="*/ 6183 h 11686"/>
                  <a:gd name="connsiteX4" fmla="*/ 7302 w 12776"/>
                  <a:gd name="connsiteY4" fmla="*/ 11385 h 11686"/>
                  <a:gd name="connsiteX5" fmla="*/ 7515 w 12776"/>
                  <a:gd name="connsiteY5" fmla="*/ 11354 h 11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76" h="11686">
                    <a:moveTo>
                      <a:pt x="7515" y="11354"/>
                    </a:moveTo>
                    <a:cubicBezTo>
                      <a:pt x="10161" y="10898"/>
                      <a:pt x="12230" y="8830"/>
                      <a:pt x="12686" y="6183"/>
                    </a:cubicBezTo>
                    <a:cubicBezTo>
                      <a:pt x="12534" y="2715"/>
                      <a:pt x="9766" y="-53"/>
                      <a:pt x="6299" y="-205"/>
                    </a:cubicBezTo>
                    <a:cubicBezTo>
                      <a:pt x="2770" y="-205"/>
                      <a:pt x="-90" y="2655"/>
                      <a:pt x="-90" y="6183"/>
                    </a:cubicBezTo>
                    <a:cubicBezTo>
                      <a:pt x="519" y="9651"/>
                      <a:pt x="3804" y="11993"/>
                      <a:pt x="7302" y="11385"/>
                    </a:cubicBezTo>
                    <a:cubicBezTo>
                      <a:pt x="7364" y="11385"/>
                      <a:pt x="7454" y="11385"/>
                      <a:pt x="7515" y="11354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88" name="任意多边形: 形状 510"/>
              <p:cNvSpPr/>
              <p:nvPr>
                <p:custDataLst>
                  <p:tags r:id="rId380"/>
                </p:custDataLst>
              </p:nvPr>
            </p:nvSpPr>
            <p:spPr>
              <a:xfrm>
                <a:off x="6880963" y="7227240"/>
                <a:ext cx="12775" cy="12775"/>
              </a:xfrm>
              <a:custGeom>
                <a:avLst/>
                <a:gdLst>
                  <a:gd name="connsiteX0" fmla="*/ 12776 w 12775"/>
                  <a:gd name="connsiteY0" fmla="*/ 6388 h 12775"/>
                  <a:gd name="connsiteX1" fmla="*/ 6388 w 12775"/>
                  <a:gd name="connsiteY1" fmla="*/ 12776 h 12775"/>
                  <a:gd name="connsiteX2" fmla="*/ -1 w 12775"/>
                  <a:gd name="connsiteY2" fmla="*/ 6388 h 12775"/>
                  <a:gd name="connsiteX3" fmla="*/ 6388 w 12775"/>
                  <a:gd name="connsiteY3" fmla="*/ 0 h 12775"/>
                  <a:gd name="connsiteX4" fmla="*/ 12776 w 12775"/>
                  <a:gd name="connsiteY4" fmla="*/ 6388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776" y="6388"/>
                    </a:moveTo>
                    <a:cubicBezTo>
                      <a:pt x="12776" y="9916"/>
                      <a:pt x="9916" y="12776"/>
                      <a:pt x="6388" y="12776"/>
                    </a:cubicBezTo>
                    <a:cubicBezTo>
                      <a:pt x="2860" y="12776"/>
                      <a:pt x="-1" y="9916"/>
                      <a:pt x="-1" y="6388"/>
                    </a:cubicBezTo>
                    <a:cubicBezTo>
                      <a:pt x="-1" y="2860"/>
                      <a:pt x="2860" y="0"/>
                      <a:pt x="6388" y="0"/>
                    </a:cubicBezTo>
                    <a:cubicBezTo>
                      <a:pt x="9916" y="0"/>
                      <a:pt x="12776" y="2860"/>
                      <a:pt x="12776" y="6388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89" name="任意多边形: 形状 511"/>
              <p:cNvSpPr/>
              <p:nvPr>
                <p:custDataLst>
                  <p:tags r:id="rId381"/>
                </p:custDataLst>
              </p:nvPr>
            </p:nvSpPr>
            <p:spPr>
              <a:xfrm>
                <a:off x="6885222" y="7245491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90" name="任意多边形: 形状 512"/>
              <p:cNvSpPr/>
              <p:nvPr>
                <p:custDataLst>
                  <p:tags r:id="rId382"/>
                </p:custDataLst>
              </p:nvPr>
            </p:nvSpPr>
            <p:spPr>
              <a:xfrm>
                <a:off x="6889480" y="7265263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9 w 12776"/>
                  <a:gd name="connsiteY1" fmla="*/ -205 h 12775"/>
                  <a:gd name="connsiteX2" fmla="*/ -90 w 12776"/>
                  <a:gd name="connsiteY2" fmla="*/ 6183 h 12775"/>
                  <a:gd name="connsiteX3" fmla="*/ 6299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4"/>
                      <a:pt x="9827" y="-205"/>
                      <a:pt x="6299" y="-205"/>
                    </a:cubicBez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766" y="12419"/>
                      <a:pt x="12534" y="9651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91" name="任意多边形: 形状 513"/>
              <p:cNvSpPr/>
              <p:nvPr>
                <p:custDataLst>
                  <p:tags r:id="rId383"/>
                </p:custDataLst>
              </p:nvPr>
            </p:nvSpPr>
            <p:spPr>
              <a:xfrm>
                <a:off x="6894043" y="7287774"/>
                <a:ext cx="12775" cy="12775"/>
              </a:xfrm>
              <a:custGeom>
                <a:avLst/>
                <a:gdLst>
                  <a:gd name="connsiteX0" fmla="*/ 12686 w 12775"/>
                  <a:gd name="connsiteY0" fmla="*/ 6183 h 12775"/>
                  <a:gd name="connsiteX1" fmla="*/ 6298 w 12775"/>
                  <a:gd name="connsiteY1" fmla="*/ -205 h 12775"/>
                  <a:gd name="connsiteX2" fmla="*/ -90 w 12775"/>
                  <a:gd name="connsiteY2" fmla="*/ 6183 h 12775"/>
                  <a:gd name="connsiteX3" fmla="*/ 6298 w 12775"/>
                  <a:gd name="connsiteY3" fmla="*/ 12571 h 12775"/>
                  <a:gd name="connsiteX4" fmla="*/ 12686 w 12775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686" y="6183"/>
                    </a:move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92" name="任意多边形: 形状 514"/>
              <p:cNvSpPr/>
              <p:nvPr>
                <p:custDataLst>
                  <p:tags r:id="rId384"/>
                </p:custDataLst>
              </p:nvPr>
            </p:nvSpPr>
            <p:spPr>
              <a:xfrm>
                <a:off x="6921116" y="7293857"/>
                <a:ext cx="12776" cy="12775"/>
              </a:xfrm>
              <a:custGeom>
                <a:avLst/>
                <a:gdLst>
                  <a:gd name="connsiteX0" fmla="*/ 6298 w 12776"/>
                  <a:gd name="connsiteY0" fmla="*/ -205 h 12775"/>
                  <a:gd name="connsiteX1" fmla="*/ -90 w 12776"/>
                  <a:gd name="connsiteY1" fmla="*/ 6183 h 12775"/>
                  <a:gd name="connsiteX2" fmla="*/ 6298 w 12776"/>
                  <a:gd name="connsiteY2" fmla="*/ 12571 h 12775"/>
                  <a:gd name="connsiteX3" fmla="*/ 12686 w 12776"/>
                  <a:gd name="connsiteY3" fmla="*/ 6183 h 12775"/>
                  <a:gd name="connsiteX4" fmla="*/ 6298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766" y="12419"/>
                      <a:pt x="12534" y="965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93" name="任意多边形: 形状 515"/>
              <p:cNvSpPr/>
              <p:nvPr>
                <p:custDataLst>
                  <p:tags r:id="rId385"/>
                </p:custDataLst>
              </p:nvPr>
            </p:nvSpPr>
            <p:spPr>
              <a:xfrm>
                <a:off x="6913511" y="7270739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8 w 12776"/>
                  <a:gd name="connsiteY1" fmla="*/ -205 h 12775"/>
                  <a:gd name="connsiteX2" fmla="*/ -90 w 12776"/>
                  <a:gd name="connsiteY2" fmla="*/ 6183 h 12775"/>
                  <a:gd name="connsiteX3" fmla="*/ 6298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94" name="任意多边形: 形状 516"/>
              <p:cNvSpPr/>
              <p:nvPr>
                <p:custDataLst>
                  <p:tags r:id="rId386"/>
                </p:custDataLst>
              </p:nvPr>
            </p:nvSpPr>
            <p:spPr>
              <a:xfrm>
                <a:off x="6907123" y="7249750"/>
                <a:ext cx="12775" cy="12775"/>
              </a:xfrm>
              <a:custGeom>
                <a:avLst/>
                <a:gdLst>
                  <a:gd name="connsiteX0" fmla="*/ 12776 w 12775"/>
                  <a:gd name="connsiteY0" fmla="*/ 6388 h 12775"/>
                  <a:gd name="connsiteX1" fmla="*/ 6388 w 12775"/>
                  <a:gd name="connsiteY1" fmla="*/ 12776 h 12775"/>
                  <a:gd name="connsiteX2" fmla="*/ 0 w 12775"/>
                  <a:gd name="connsiteY2" fmla="*/ 6388 h 12775"/>
                  <a:gd name="connsiteX3" fmla="*/ 6388 w 12775"/>
                  <a:gd name="connsiteY3" fmla="*/ 0 h 12775"/>
                  <a:gd name="connsiteX4" fmla="*/ 12776 w 12775"/>
                  <a:gd name="connsiteY4" fmla="*/ 6388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12776" y="6388"/>
                    </a:moveTo>
                    <a:cubicBezTo>
                      <a:pt x="12776" y="9916"/>
                      <a:pt x="9916" y="12776"/>
                      <a:pt x="6388" y="12776"/>
                    </a:cubicBezTo>
                    <a:cubicBezTo>
                      <a:pt x="2860" y="12776"/>
                      <a:pt x="0" y="9916"/>
                      <a:pt x="0" y="6388"/>
                    </a:cubicBezTo>
                    <a:cubicBezTo>
                      <a:pt x="0" y="2860"/>
                      <a:pt x="2860" y="0"/>
                      <a:pt x="6388" y="0"/>
                    </a:cubicBezTo>
                    <a:cubicBezTo>
                      <a:pt x="9916" y="0"/>
                      <a:pt x="12776" y="2860"/>
                      <a:pt x="12776" y="6388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95" name="任意多边形: 形状 517"/>
              <p:cNvSpPr/>
              <p:nvPr>
                <p:custDataLst>
                  <p:tags r:id="rId387"/>
                </p:custDataLst>
              </p:nvPr>
            </p:nvSpPr>
            <p:spPr>
              <a:xfrm>
                <a:off x="6900735" y="7231802"/>
                <a:ext cx="12776" cy="12776"/>
              </a:xfrm>
              <a:custGeom>
                <a:avLst/>
                <a:gdLst>
                  <a:gd name="connsiteX0" fmla="*/ 6299 w 12776"/>
                  <a:gd name="connsiteY0" fmla="*/ 12571 h 12776"/>
                  <a:gd name="connsiteX1" fmla="*/ 12686 w 12776"/>
                  <a:gd name="connsiteY1" fmla="*/ 6183 h 12776"/>
                  <a:gd name="connsiteX2" fmla="*/ 6299 w 12776"/>
                  <a:gd name="connsiteY2" fmla="*/ -205 h 12776"/>
                  <a:gd name="connsiteX3" fmla="*/ -90 w 12776"/>
                  <a:gd name="connsiteY3" fmla="*/ 6183 h 12776"/>
                  <a:gd name="connsiteX4" fmla="*/ 6299 w 12776"/>
                  <a:gd name="connsiteY4" fmla="*/ 12571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6299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770" y="-205"/>
                      <a:pt x="-90" y="2655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96" name="任意多边形: 形状 518"/>
              <p:cNvSpPr/>
              <p:nvPr>
                <p:custDataLst>
                  <p:tags r:id="rId388"/>
                </p:custDataLst>
              </p:nvPr>
            </p:nvSpPr>
            <p:spPr>
              <a:xfrm>
                <a:off x="6895259" y="7214768"/>
                <a:ext cx="12776" cy="12775"/>
              </a:xfrm>
              <a:custGeom>
                <a:avLst/>
                <a:gdLst>
                  <a:gd name="connsiteX0" fmla="*/ 6299 w 12776"/>
                  <a:gd name="connsiteY0" fmla="*/ 12571 h 12775"/>
                  <a:gd name="connsiteX1" fmla="*/ 12686 w 12776"/>
                  <a:gd name="connsiteY1" fmla="*/ 6183 h 12775"/>
                  <a:gd name="connsiteX2" fmla="*/ 6299 w 12776"/>
                  <a:gd name="connsiteY2" fmla="*/ -205 h 12775"/>
                  <a:gd name="connsiteX3" fmla="*/ -90 w 12776"/>
                  <a:gd name="connsiteY3" fmla="*/ 6183 h 12775"/>
                  <a:gd name="connsiteX4" fmla="*/ 6299 w 12776"/>
                  <a:gd name="connsiteY4" fmla="*/ 12571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12571"/>
                    </a:move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9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97" name="任意多边形: 形状 519"/>
              <p:cNvSpPr/>
              <p:nvPr>
                <p:custDataLst>
                  <p:tags r:id="rId389"/>
                </p:custDataLst>
              </p:nvPr>
            </p:nvSpPr>
            <p:spPr>
              <a:xfrm>
                <a:off x="6890697" y="7200167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8 w 12776"/>
                  <a:gd name="connsiteY1" fmla="*/ -205 h 12775"/>
                  <a:gd name="connsiteX2" fmla="*/ -90 w 12776"/>
                  <a:gd name="connsiteY2" fmla="*/ 6183 h 12775"/>
                  <a:gd name="connsiteX3" fmla="*/ 6298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98" name="任意多边形: 形状 520"/>
              <p:cNvSpPr/>
              <p:nvPr>
                <p:custDataLst>
                  <p:tags r:id="rId390"/>
                </p:custDataLst>
              </p:nvPr>
            </p:nvSpPr>
            <p:spPr>
              <a:xfrm>
                <a:off x="6861190" y="7205946"/>
                <a:ext cx="12776" cy="12775"/>
              </a:xfrm>
              <a:custGeom>
                <a:avLst/>
                <a:gdLst>
                  <a:gd name="connsiteX0" fmla="*/ 12686 w 12776"/>
                  <a:gd name="connsiteY0" fmla="*/ 6183 h 12775"/>
                  <a:gd name="connsiteX1" fmla="*/ 6298 w 12776"/>
                  <a:gd name="connsiteY1" fmla="*/ -205 h 12775"/>
                  <a:gd name="connsiteX2" fmla="*/ -90 w 12776"/>
                  <a:gd name="connsiteY2" fmla="*/ 6183 h 12775"/>
                  <a:gd name="connsiteX3" fmla="*/ 6298 w 12776"/>
                  <a:gd name="connsiteY3" fmla="*/ 12571 h 12775"/>
                  <a:gd name="connsiteX4" fmla="*/ 12686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12686" y="6183"/>
                    </a:moveTo>
                    <a:cubicBezTo>
                      <a:pt x="12686" y="2654"/>
                      <a:pt x="9826" y="-205"/>
                      <a:pt x="6298" y="-205"/>
                    </a:cubicBez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999" name="任意多边形: 形状 521"/>
              <p:cNvSpPr/>
              <p:nvPr>
                <p:custDataLst>
                  <p:tags r:id="rId391"/>
                </p:custDataLst>
              </p:nvPr>
            </p:nvSpPr>
            <p:spPr>
              <a:xfrm>
                <a:off x="6743773" y="6966457"/>
                <a:ext cx="183122" cy="209070"/>
              </a:xfrm>
              <a:custGeom>
                <a:avLst/>
                <a:gdLst>
                  <a:gd name="connsiteX0" fmla="*/ 54664 w 183122"/>
                  <a:gd name="connsiteY0" fmla="*/ 18442 h 209070"/>
                  <a:gd name="connsiteX1" fmla="*/ 54664 w 183122"/>
                  <a:gd name="connsiteY1" fmla="*/ 18442 h 209070"/>
                  <a:gd name="connsiteX2" fmla="*/ 54664 w 183122"/>
                  <a:gd name="connsiteY2" fmla="*/ 18442 h 209070"/>
                  <a:gd name="connsiteX3" fmla="*/ 54664 w 183122"/>
                  <a:gd name="connsiteY3" fmla="*/ 18442 h 209070"/>
                  <a:gd name="connsiteX4" fmla="*/ 66528 w 183122"/>
                  <a:gd name="connsiteY4" fmla="*/ 13575 h 209070"/>
                  <a:gd name="connsiteX5" fmla="*/ 66528 w 183122"/>
                  <a:gd name="connsiteY5" fmla="*/ 10837 h 209070"/>
                  <a:gd name="connsiteX6" fmla="*/ 68656 w 183122"/>
                  <a:gd name="connsiteY6" fmla="*/ 10837 h 209070"/>
                  <a:gd name="connsiteX7" fmla="*/ 61356 w 183122"/>
                  <a:gd name="connsiteY7" fmla="*/ 7795 h 209070"/>
                  <a:gd name="connsiteX8" fmla="*/ 61356 w 183122"/>
                  <a:gd name="connsiteY8" fmla="*/ 6274 h 209070"/>
                  <a:gd name="connsiteX9" fmla="*/ 61356 w 183122"/>
                  <a:gd name="connsiteY9" fmla="*/ 8099 h 209070"/>
                  <a:gd name="connsiteX10" fmla="*/ 72916 w 183122"/>
                  <a:gd name="connsiteY10" fmla="*/ 9316 h 209070"/>
                  <a:gd name="connsiteX11" fmla="*/ 74436 w 183122"/>
                  <a:gd name="connsiteY11" fmla="*/ 6883 h 209070"/>
                  <a:gd name="connsiteX12" fmla="*/ 74436 w 183122"/>
                  <a:gd name="connsiteY12" fmla="*/ 9924 h 209070"/>
                  <a:gd name="connsiteX13" fmla="*/ 116719 w 183122"/>
                  <a:gd name="connsiteY13" fmla="*/ 2320 h 209070"/>
                  <a:gd name="connsiteX14" fmla="*/ 116719 w 183122"/>
                  <a:gd name="connsiteY14" fmla="*/ 2320 h 209070"/>
                  <a:gd name="connsiteX15" fmla="*/ 108505 w 183122"/>
                  <a:gd name="connsiteY15" fmla="*/ 2320 h 209070"/>
                  <a:gd name="connsiteX16" fmla="*/ 108505 w 183122"/>
                  <a:gd name="connsiteY16" fmla="*/ 2320 h 209070"/>
                  <a:gd name="connsiteX17" fmla="*/ 108505 w 183122"/>
                  <a:gd name="connsiteY17" fmla="*/ 2320 h 209070"/>
                  <a:gd name="connsiteX18" fmla="*/ 137099 w 183122"/>
                  <a:gd name="connsiteY18" fmla="*/ 5058 h 209070"/>
                  <a:gd name="connsiteX19" fmla="*/ 138621 w 183122"/>
                  <a:gd name="connsiteY19" fmla="*/ 5058 h 209070"/>
                  <a:gd name="connsiteX20" fmla="*/ 149267 w 183122"/>
                  <a:gd name="connsiteY20" fmla="*/ 11445 h 209070"/>
                  <a:gd name="connsiteX21" fmla="*/ 149267 w 183122"/>
                  <a:gd name="connsiteY21" fmla="*/ 8708 h 209070"/>
                  <a:gd name="connsiteX22" fmla="*/ 149267 w 183122"/>
                  <a:gd name="connsiteY22" fmla="*/ 10229 h 209070"/>
                  <a:gd name="connsiteX23" fmla="*/ 158393 w 183122"/>
                  <a:gd name="connsiteY23" fmla="*/ 11445 h 209070"/>
                  <a:gd name="connsiteX24" fmla="*/ 158393 w 183122"/>
                  <a:gd name="connsiteY24" fmla="*/ 11445 h 209070"/>
                  <a:gd name="connsiteX25" fmla="*/ 169040 w 183122"/>
                  <a:gd name="connsiteY25" fmla="*/ 18442 h 209070"/>
                  <a:gd name="connsiteX26" fmla="*/ 169040 w 183122"/>
                  <a:gd name="connsiteY26" fmla="*/ 16921 h 209070"/>
                  <a:gd name="connsiteX27" fmla="*/ 169040 w 183122"/>
                  <a:gd name="connsiteY27" fmla="*/ 18442 h 209070"/>
                  <a:gd name="connsiteX28" fmla="*/ 167215 w 183122"/>
                  <a:gd name="connsiteY28" fmla="*/ 18442 h 209070"/>
                  <a:gd name="connsiteX29" fmla="*/ 183032 w 183122"/>
                  <a:gd name="connsiteY29" fmla="*/ 21180 h 209070"/>
                  <a:gd name="connsiteX30" fmla="*/ 180599 w 183122"/>
                  <a:gd name="connsiteY30" fmla="*/ 21180 h 209070"/>
                  <a:gd name="connsiteX31" fmla="*/ 182424 w 183122"/>
                  <a:gd name="connsiteY31" fmla="*/ 18746 h 209070"/>
                  <a:gd name="connsiteX32" fmla="*/ 182424 w 183122"/>
                  <a:gd name="connsiteY32" fmla="*/ 18746 h 209070"/>
                  <a:gd name="connsiteX33" fmla="*/ 181815 w 183122"/>
                  <a:gd name="connsiteY33" fmla="*/ 22396 h 209070"/>
                  <a:gd name="connsiteX34" fmla="*/ 177253 w 183122"/>
                  <a:gd name="connsiteY34" fmla="*/ 21180 h 209070"/>
                  <a:gd name="connsiteX35" fmla="*/ 175732 w 183122"/>
                  <a:gd name="connsiteY35" fmla="*/ 22701 h 209070"/>
                  <a:gd name="connsiteX36" fmla="*/ 175732 w 183122"/>
                  <a:gd name="connsiteY36" fmla="*/ 21180 h 209070"/>
                  <a:gd name="connsiteX37" fmla="*/ 176340 w 183122"/>
                  <a:gd name="connsiteY37" fmla="*/ 21180 h 209070"/>
                  <a:gd name="connsiteX38" fmla="*/ 171473 w 183122"/>
                  <a:gd name="connsiteY38" fmla="*/ 11141 h 209070"/>
                  <a:gd name="connsiteX39" fmla="*/ 171473 w 183122"/>
                  <a:gd name="connsiteY39" fmla="*/ 11141 h 209070"/>
                  <a:gd name="connsiteX40" fmla="*/ 171473 w 183122"/>
                  <a:gd name="connsiteY40" fmla="*/ 11141 h 209070"/>
                  <a:gd name="connsiteX41" fmla="*/ 170256 w 183122"/>
                  <a:gd name="connsiteY41" fmla="*/ 13271 h 209070"/>
                  <a:gd name="connsiteX42" fmla="*/ 130712 w 183122"/>
                  <a:gd name="connsiteY42" fmla="*/ 1407 h 209070"/>
                  <a:gd name="connsiteX43" fmla="*/ 130712 w 183122"/>
                  <a:gd name="connsiteY43" fmla="*/ 1407 h 209070"/>
                  <a:gd name="connsiteX44" fmla="*/ 130712 w 183122"/>
                  <a:gd name="connsiteY44" fmla="*/ 1407 h 209070"/>
                  <a:gd name="connsiteX45" fmla="*/ 130712 w 183122"/>
                  <a:gd name="connsiteY45" fmla="*/ 1407 h 209070"/>
                  <a:gd name="connsiteX46" fmla="*/ 95730 w 183122"/>
                  <a:gd name="connsiteY46" fmla="*/ -113 h 209070"/>
                  <a:gd name="connsiteX47" fmla="*/ 95730 w 183122"/>
                  <a:gd name="connsiteY47" fmla="*/ -113 h 209070"/>
                  <a:gd name="connsiteX48" fmla="*/ 94208 w 183122"/>
                  <a:gd name="connsiteY48" fmla="*/ -113 h 209070"/>
                  <a:gd name="connsiteX49" fmla="*/ 94513 w 183122"/>
                  <a:gd name="connsiteY49" fmla="*/ 2016 h 209070"/>
                  <a:gd name="connsiteX50" fmla="*/ 54359 w 183122"/>
                  <a:gd name="connsiteY50" fmla="*/ 9012 h 209070"/>
                  <a:gd name="connsiteX51" fmla="*/ 54359 w 183122"/>
                  <a:gd name="connsiteY51" fmla="*/ 9012 h 209070"/>
                  <a:gd name="connsiteX52" fmla="*/ 54359 w 183122"/>
                  <a:gd name="connsiteY52" fmla="*/ 9012 h 209070"/>
                  <a:gd name="connsiteX53" fmla="*/ 48884 w 183122"/>
                  <a:gd name="connsiteY53" fmla="*/ 19963 h 209070"/>
                  <a:gd name="connsiteX54" fmla="*/ 48884 w 183122"/>
                  <a:gd name="connsiteY54" fmla="*/ 19963 h 209070"/>
                  <a:gd name="connsiteX55" fmla="*/ 48884 w 183122"/>
                  <a:gd name="connsiteY55" fmla="*/ 21484 h 209070"/>
                  <a:gd name="connsiteX56" fmla="*/ 48884 w 183122"/>
                  <a:gd name="connsiteY56" fmla="*/ 19659 h 209070"/>
                  <a:gd name="connsiteX57" fmla="*/ 113069 w 183122"/>
                  <a:gd name="connsiteY57" fmla="*/ 205823 h 209070"/>
                  <a:gd name="connsiteX58" fmla="*/ 113069 w 183122"/>
                  <a:gd name="connsiteY58" fmla="*/ 205823 h 209070"/>
                  <a:gd name="connsiteX59" fmla="*/ 114590 w 183122"/>
                  <a:gd name="connsiteY59" fmla="*/ 205823 h 209070"/>
                  <a:gd name="connsiteX60" fmla="*/ 114590 w 183122"/>
                  <a:gd name="connsiteY60" fmla="*/ 207344 h 209070"/>
                  <a:gd name="connsiteX61" fmla="*/ 111852 w 183122"/>
                  <a:gd name="connsiteY61" fmla="*/ 207953 h 209070"/>
                  <a:gd name="connsiteX62" fmla="*/ 134971 w 183122"/>
                  <a:gd name="connsiteY62" fmla="*/ 203086 h 209070"/>
                  <a:gd name="connsiteX63" fmla="*/ 134971 w 183122"/>
                  <a:gd name="connsiteY63" fmla="*/ 203086 h 209070"/>
                  <a:gd name="connsiteX64" fmla="*/ 134971 w 183122"/>
                  <a:gd name="connsiteY64" fmla="*/ 203086 h 209070"/>
                  <a:gd name="connsiteX65" fmla="*/ 154438 w 183122"/>
                  <a:gd name="connsiteY65" fmla="*/ 195785 h 209070"/>
                  <a:gd name="connsiteX66" fmla="*/ 154438 w 183122"/>
                  <a:gd name="connsiteY66" fmla="*/ 193960 h 209070"/>
                  <a:gd name="connsiteX67" fmla="*/ 154438 w 183122"/>
                  <a:gd name="connsiteY67" fmla="*/ 196089 h 209070"/>
                  <a:gd name="connsiteX68" fmla="*/ 166910 w 183122"/>
                  <a:gd name="connsiteY68" fmla="*/ 188485 h 209070"/>
                  <a:gd name="connsiteX69" fmla="*/ 166910 w 183122"/>
                  <a:gd name="connsiteY69" fmla="*/ 188485 h 209070"/>
                  <a:gd name="connsiteX70" fmla="*/ 166910 w 183122"/>
                  <a:gd name="connsiteY70" fmla="*/ 188485 h 209070"/>
                  <a:gd name="connsiteX71" fmla="*/ 149571 w 183122"/>
                  <a:gd name="connsiteY71" fmla="*/ 198218 h 209070"/>
                  <a:gd name="connsiteX72" fmla="*/ 149571 w 183122"/>
                  <a:gd name="connsiteY72" fmla="*/ 198218 h 209070"/>
                  <a:gd name="connsiteX73" fmla="*/ 151093 w 183122"/>
                  <a:gd name="connsiteY73" fmla="*/ 198218 h 209070"/>
                  <a:gd name="connsiteX74" fmla="*/ 65006 w 183122"/>
                  <a:gd name="connsiteY74" fmla="*/ 192743 h 209070"/>
                  <a:gd name="connsiteX75" fmla="*/ 65006 w 183122"/>
                  <a:gd name="connsiteY75" fmla="*/ 195177 h 209070"/>
                  <a:gd name="connsiteX76" fmla="*/ 62269 w 183122"/>
                  <a:gd name="connsiteY76" fmla="*/ 195177 h 209070"/>
                  <a:gd name="connsiteX77" fmla="*/ 63789 w 183122"/>
                  <a:gd name="connsiteY77" fmla="*/ 194872 h 209070"/>
                  <a:gd name="connsiteX78" fmla="*/ 72307 w 183122"/>
                  <a:gd name="connsiteY78" fmla="*/ 198827 h 209070"/>
                  <a:gd name="connsiteX79" fmla="*/ 74741 w 183122"/>
                  <a:gd name="connsiteY79" fmla="*/ 198827 h 209070"/>
                  <a:gd name="connsiteX80" fmla="*/ 71091 w 183122"/>
                  <a:gd name="connsiteY80" fmla="*/ 200956 h 209070"/>
                  <a:gd name="connsiteX81" fmla="*/ 72307 w 183122"/>
                  <a:gd name="connsiteY81" fmla="*/ 203694 h 209070"/>
                  <a:gd name="connsiteX82" fmla="*/ 72307 w 183122"/>
                  <a:gd name="connsiteY82" fmla="*/ 203694 h 209070"/>
                  <a:gd name="connsiteX83" fmla="*/ 70178 w 183122"/>
                  <a:gd name="connsiteY83" fmla="*/ 203694 h 209070"/>
                  <a:gd name="connsiteX84" fmla="*/ 71394 w 183122"/>
                  <a:gd name="connsiteY84" fmla="*/ 205823 h 209070"/>
                  <a:gd name="connsiteX85" fmla="*/ 80824 w 183122"/>
                  <a:gd name="connsiteY85" fmla="*/ 206432 h 209070"/>
                  <a:gd name="connsiteX86" fmla="*/ 80824 w 183122"/>
                  <a:gd name="connsiteY86" fmla="*/ 208865 h 209070"/>
                  <a:gd name="connsiteX87" fmla="*/ 80824 w 183122"/>
                  <a:gd name="connsiteY87" fmla="*/ 207040 h 209070"/>
                  <a:gd name="connsiteX88" fmla="*/ 84170 w 183122"/>
                  <a:gd name="connsiteY88" fmla="*/ 202782 h 209070"/>
                  <a:gd name="connsiteX89" fmla="*/ 84170 w 183122"/>
                  <a:gd name="connsiteY89" fmla="*/ 202782 h 209070"/>
                  <a:gd name="connsiteX90" fmla="*/ 53751 w 183122"/>
                  <a:gd name="connsiteY90" fmla="*/ 187268 h 209070"/>
                  <a:gd name="connsiteX91" fmla="*/ 53751 w 183122"/>
                  <a:gd name="connsiteY91" fmla="*/ 189093 h 209070"/>
                  <a:gd name="connsiteX92" fmla="*/ 53751 w 183122"/>
                  <a:gd name="connsiteY92" fmla="*/ 187572 h 209070"/>
                  <a:gd name="connsiteX93" fmla="*/ 55272 w 183122"/>
                  <a:gd name="connsiteY93" fmla="*/ 187572 h 209070"/>
                  <a:gd name="connsiteX94" fmla="*/ 36412 w 183122"/>
                  <a:gd name="connsiteY94" fmla="*/ 173275 h 209070"/>
                  <a:gd name="connsiteX95" fmla="*/ 36412 w 183122"/>
                  <a:gd name="connsiteY95" fmla="*/ 173275 h 209070"/>
                  <a:gd name="connsiteX96" fmla="*/ 36412 w 183122"/>
                  <a:gd name="connsiteY96" fmla="*/ 173275 h 209070"/>
                  <a:gd name="connsiteX97" fmla="*/ 31545 w 183122"/>
                  <a:gd name="connsiteY97" fmla="*/ 165974 h 209070"/>
                  <a:gd name="connsiteX98" fmla="*/ 31545 w 183122"/>
                  <a:gd name="connsiteY98" fmla="*/ 165974 h 209070"/>
                  <a:gd name="connsiteX99" fmla="*/ 31545 w 183122"/>
                  <a:gd name="connsiteY99" fmla="*/ 165974 h 209070"/>
                  <a:gd name="connsiteX100" fmla="*/ 30025 w 183122"/>
                  <a:gd name="connsiteY100" fmla="*/ 165974 h 209070"/>
                  <a:gd name="connsiteX101" fmla="*/ 12990 w 183122"/>
                  <a:gd name="connsiteY101" fmla="*/ 135555 h 209070"/>
                  <a:gd name="connsiteX102" fmla="*/ 12990 w 183122"/>
                  <a:gd name="connsiteY102" fmla="*/ 135555 h 209070"/>
                  <a:gd name="connsiteX103" fmla="*/ 11469 w 183122"/>
                  <a:gd name="connsiteY103" fmla="*/ 135555 h 209070"/>
                  <a:gd name="connsiteX104" fmla="*/ 12078 w 183122"/>
                  <a:gd name="connsiteY104" fmla="*/ 137685 h 209070"/>
                  <a:gd name="connsiteX105" fmla="*/ 8427 w 183122"/>
                  <a:gd name="connsiteY105" fmla="*/ 115479 h 209070"/>
                  <a:gd name="connsiteX106" fmla="*/ 8427 w 183122"/>
                  <a:gd name="connsiteY106" fmla="*/ 115479 h 209070"/>
                  <a:gd name="connsiteX107" fmla="*/ 6906 w 183122"/>
                  <a:gd name="connsiteY107" fmla="*/ 115479 h 209070"/>
                  <a:gd name="connsiteX108" fmla="*/ 19986 w 183122"/>
                  <a:gd name="connsiteY108" fmla="*/ 147723 h 209070"/>
                  <a:gd name="connsiteX109" fmla="*/ 19986 w 183122"/>
                  <a:gd name="connsiteY109" fmla="*/ 147723 h 209070"/>
                  <a:gd name="connsiteX110" fmla="*/ 19986 w 183122"/>
                  <a:gd name="connsiteY110" fmla="*/ 150156 h 209070"/>
                  <a:gd name="connsiteX111" fmla="*/ 17248 w 183122"/>
                  <a:gd name="connsiteY111" fmla="*/ 150156 h 209070"/>
                  <a:gd name="connsiteX112" fmla="*/ 19073 w 183122"/>
                  <a:gd name="connsiteY112" fmla="*/ 149852 h 209070"/>
                  <a:gd name="connsiteX113" fmla="*/ 23028 w 183122"/>
                  <a:gd name="connsiteY113" fmla="*/ 156544 h 209070"/>
                  <a:gd name="connsiteX114" fmla="*/ 23028 w 183122"/>
                  <a:gd name="connsiteY114" fmla="*/ 156544 h 209070"/>
                  <a:gd name="connsiteX115" fmla="*/ 23028 w 183122"/>
                  <a:gd name="connsiteY115" fmla="*/ 156544 h 209070"/>
                  <a:gd name="connsiteX116" fmla="*/ 8427 w 183122"/>
                  <a:gd name="connsiteY116" fmla="*/ 109395 h 209070"/>
                  <a:gd name="connsiteX117" fmla="*/ 6602 w 183122"/>
                  <a:gd name="connsiteY117" fmla="*/ 107266 h 209070"/>
                  <a:gd name="connsiteX118" fmla="*/ 9948 w 183122"/>
                  <a:gd name="connsiteY118" fmla="*/ 107266 h 209070"/>
                  <a:gd name="connsiteX119" fmla="*/ 7515 w 183122"/>
                  <a:gd name="connsiteY119" fmla="*/ 111524 h 209070"/>
                  <a:gd name="connsiteX120" fmla="*/ 8427 w 183122"/>
                  <a:gd name="connsiteY120" fmla="*/ 87189 h 209070"/>
                  <a:gd name="connsiteX121" fmla="*/ 8427 w 183122"/>
                  <a:gd name="connsiteY121" fmla="*/ 85060 h 209070"/>
                  <a:gd name="connsiteX122" fmla="*/ 11469 w 183122"/>
                  <a:gd name="connsiteY122" fmla="*/ 85060 h 209070"/>
                  <a:gd name="connsiteX123" fmla="*/ 13598 w 183122"/>
                  <a:gd name="connsiteY123" fmla="*/ 66200 h 209070"/>
                  <a:gd name="connsiteX124" fmla="*/ 13598 w 183122"/>
                  <a:gd name="connsiteY124" fmla="*/ 64375 h 209070"/>
                  <a:gd name="connsiteX125" fmla="*/ 15728 w 183122"/>
                  <a:gd name="connsiteY125" fmla="*/ 64375 h 209070"/>
                  <a:gd name="connsiteX126" fmla="*/ 18770 w 183122"/>
                  <a:gd name="connsiteY126" fmla="*/ 53120 h 209070"/>
                  <a:gd name="connsiteX127" fmla="*/ 18770 w 183122"/>
                  <a:gd name="connsiteY127" fmla="*/ 53120 h 209070"/>
                  <a:gd name="connsiteX128" fmla="*/ 18770 w 183122"/>
                  <a:gd name="connsiteY128" fmla="*/ 53120 h 209070"/>
                  <a:gd name="connsiteX129" fmla="*/ 31242 w 183122"/>
                  <a:gd name="connsiteY129" fmla="*/ 35172 h 209070"/>
                  <a:gd name="connsiteX130" fmla="*/ 32762 w 183122"/>
                  <a:gd name="connsiteY130" fmla="*/ 35172 h 209070"/>
                  <a:gd name="connsiteX131" fmla="*/ 32762 w 183122"/>
                  <a:gd name="connsiteY131" fmla="*/ 39127 h 209070"/>
                  <a:gd name="connsiteX132" fmla="*/ 24853 w 183122"/>
                  <a:gd name="connsiteY132" fmla="*/ 46123 h 209070"/>
                  <a:gd name="connsiteX133" fmla="*/ 24853 w 183122"/>
                  <a:gd name="connsiteY133" fmla="*/ 46123 h 209070"/>
                  <a:gd name="connsiteX134" fmla="*/ 24853 w 183122"/>
                  <a:gd name="connsiteY134" fmla="*/ 44298 h 209070"/>
                  <a:gd name="connsiteX135" fmla="*/ 24245 w 183122"/>
                  <a:gd name="connsiteY135" fmla="*/ 48253 h 209070"/>
                  <a:gd name="connsiteX136" fmla="*/ 11469 w 183122"/>
                  <a:gd name="connsiteY136" fmla="*/ 72284 h 209070"/>
                  <a:gd name="connsiteX137" fmla="*/ 11469 w 183122"/>
                  <a:gd name="connsiteY137" fmla="*/ 72284 h 209070"/>
                  <a:gd name="connsiteX138" fmla="*/ 9643 w 183122"/>
                  <a:gd name="connsiteY138" fmla="*/ 72284 h 209070"/>
                  <a:gd name="connsiteX139" fmla="*/ -90 w 183122"/>
                  <a:gd name="connsiteY139" fmla="*/ 106353 h 209070"/>
                  <a:gd name="connsiteX140" fmla="*/ 2039 w 183122"/>
                  <a:gd name="connsiteY140" fmla="*/ 103311 h 209070"/>
                  <a:gd name="connsiteX141" fmla="*/ 4168 w 183122"/>
                  <a:gd name="connsiteY141" fmla="*/ 106353 h 209070"/>
                  <a:gd name="connsiteX142" fmla="*/ -90 w 183122"/>
                  <a:gd name="connsiteY142" fmla="*/ 106353 h 209070"/>
                  <a:gd name="connsiteX143" fmla="*/ 9035 w 183122"/>
                  <a:gd name="connsiteY143" fmla="*/ 129167 h 209070"/>
                  <a:gd name="connsiteX144" fmla="*/ 12381 w 183122"/>
                  <a:gd name="connsiteY144" fmla="*/ 129167 h 209070"/>
                  <a:gd name="connsiteX145" fmla="*/ 12381 w 183122"/>
                  <a:gd name="connsiteY145" fmla="*/ 132209 h 209070"/>
                  <a:gd name="connsiteX146" fmla="*/ 9643 w 183122"/>
                  <a:gd name="connsiteY146" fmla="*/ 130080 h 209070"/>
                  <a:gd name="connsiteX147" fmla="*/ 43714 w 183122"/>
                  <a:gd name="connsiteY147" fmla="*/ 183313 h 209070"/>
                  <a:gd name="connsiteX148" fmla="*/ 45842 w 183122"/>
                  <a:gd name="connsiteY148" fmla="*/ 181488 h 209070"/>
                  <a:gd name="connsiteX149" fmla="*/ 45842 w 183122"/>
                  <a:gd name="connsiteY149" fmla="*/ 183009 h 209070"/>
                  <a:gd name="connsiteX150" fmla="*/ 43409 w 183122"/>
                  <a:gd name="connsiteY150" fmla="*/ 183009 h 209070"/>
                  <a:gd name="connsiteX151" fmla="*/ 91167 w 183122"/>
                  <a:gd name="connsiteY151" fmla="*/ 204607 h 209070"/>
                  <a:gd name="connsiteX152" fmla="*/ 91167 w 183122"/>
                  <a:gd name="connsiteY152" fmla="*/ 204607 h 209070"/>
                  <a:gd name="connsiteX153" fmla="*/ 91167 w 183122"/>
                  <a:gd name="connsiteY153" fmla="*/ 204607 h 209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183122" h="209070">
                    <a:moveTo>
                      <a:pt x="54664" y="18442"/>
                    </a:moveTo>
                    <a:lnTo>
                      <a:pt x="54664" y="18442"/>
                    </a:lnTo>
                    <a:lnTo>
                      <a:pt x="54664" y="18442"/>
                    </a:lnTo>
                    <a:lnTo>
                      <a:pt x="54664" y="18442"/>
                    </a:lnTo>
                    <a:close/>
                    <a:moveTo>
                      <a:pt x="66528" y="13575"/>
                    </a:moveTo>
                    <a:cubicBezTo>
                      <a:pt x="66893" y="12693"/>
                      <a:pt x="66893" y="11719"/>
                      <a:pt x="66528" y="10837"/>
                    </a:cubicBezTo>
                    <a:lnTo>
                      <a:pt x="68656" y="10837"/>
                    </a:lnTo>
                    <a:close/>
                    <a:moveTo>
                      <a:pt x="61356" y="7795"/>
                    </a:moveTo>
                    <a:cubicBezTo>
                      <a:pt x="61356" y="7795"/>
                      <a:pt x="61356" y="7795"/>
                      <a:pt x="61356" y="6274"/>
                    </a:cubicBezTo>
                    <a:cubicBezTo>
                      <a:pt x="61235" y="6883"/>
                      <a:pt x="61235" y="7491"/>
                      <a:pt x="61356" y="8099"/>
                    </a:cubicBezTo>
                    <a:close/>
                    <a:moveTo>
                      <a:pt x="72916" y="9316"/>
                    </a:moveTo>
                    <a:cubicBezTo>
                      <a:pt x="73524" y="8586"/>
                      <a:pt x="74041" y="7765"/>
                      <a:pt x="74436" y="6883"/>
                    </a:cubicBezTo>
                    <a:cubicBezTo>
                      <a:pt x="74133" y="7887"/>
                      <a:pt x="74133" y="8921"/>
                      <a:pt x="74436" y="9924"/>
                    </a:cubicBezTo>
                    <a:close/>
                    <a:moveTo>
                      <a:pt x="116719" y="2320"/>
                    </a:moveTo>
                    <a:lnTo>
                      <a:pt x="116719" y="2320"/>
                    </a:lnTo>
                    <a:close/>
                    <a:moveTo>
                      <a:pt x="108505" y="2320"/>
                    </a:moveTo>
                    <a:lnTo>
                      <a:pt x="108505" y="2320"/>
                    </a:lnTo>
                    <a:lnTo>
                      <a:pt x="108505" y="2320"/>
                    </a:lnTo>
                    <a:close/>
                    <a:moveTo>
                      <a:pt x="137099" y="5058"/>
                    </a:moveTo>
                    <a:lnTo>
                      <a:pt x="138621" y="5058"/>
                    </a:lnTo>
                    <a:close/>
                    <a:moveTo>
                      <a:pt x="149267" y="11445"/>
                    </a:moveTo>
                    <a:cubicBezTo>
                      <a:pt x="149389" y="10533"/>
                      <a:pt x="149389" y="9620"/>
                      <a:pt x="149267" y="8708"/>
                    </a:cubicBezTo>
                    <a:lnTo>
                      <a:pt x="149267" y="10229"/>
                    </a:lnTo>
                    <a:close/>
                    <a:moveTo>
                      <a:pt x="158393" y="11445"/>
                    </a:moveTo>
                    <a:lnTo>
                      <a:pt x="158393" y="11445"/>
                    </a:lnTo>
                    <a:close/>
                    <a:moveTo>
                      <a:pt x="169040" y="18442"/>
                    </a:moveTo>
                    <a:cubicBezTo>
                      <a:pt x="169161" y="17955"/>
                      <a:pt x="169161" y="17408"/>
                      <a:pt x="169040" y="16921"/>
                    </a:cubicBezTo>
                    <a:cubicBezTo>
                      <a:pt x="169040" y="16921"/>
                      <a:pt x="169040" y="16921"/>
                      <a:pt x="169040" y="18442"/>
                    </a:cubicBezTo>
                    <a:lnTo>
                      <a:pt x="167215" y="18442"/>
                    </a:lnTo>
                    <a:close/>
                    <a:moveTo>
                      <a:pt x="183032" y="21180"/>
                    </a:moveTo>
                    <a:lnTo>
                      <a:pt x="180599" y="21180"/>
                    </a:lnTo>
                    <a:cubicBezTo>
                      <a:pt x="181451" y="20571"/>
                      <a:pt x="182089" y="19720"/>
                      <a:pt x="182424" y="18746"/>
                    </a:cubicBezTo>
                    <a:lnTo>
                      <a:pt x="182424" y="18746"/>
                    </a:lnTo>
                    <a:cubicBezTo>
                      <a:pt x="181815" y="19872"/>
                      <a:pt x="181603" y="21149"/>
                      <a:pt x="181815" y="22396"/>
                    </a:cubicBezTo>
                    <a:close/>
                    <a:moveTo>
                      <a:pt x="177253" y="21180"/>
                    </a:moveTo>
                    <a:lnTo>
                      <a:pt x="175732" y="22701"/>
                    </a:lnTo>
                    <a:cubicBezTo>
                      <a:pt x="175732" y="22701"/>
                      <a:pt x="175732" y="22701"/>
                      <a:pt x="175732" y="21180"/>
                    </a:cubicBezTo>
                    <a:lnTo>
                      <a:pt x="176340" y="21180"/>
                    </a:lnTo>
                    <a:close/>
                    <a:moveTo>
                      <a:pt x="171473" y="11141"/>
                    </a:moveTo>
                    <a:lnTo>
                      <a:pt x="171473" y="11141"/>
                    </a:lnTo>
                    <a:lnTo>
                      <a:pt x="171473" y="11141"/>
                    </a:lnTo>
                    <a:cubicBezTo>
                      <a:pt x="171473" y="11141"/>
                      <a:pt x="170560" y="12663"/>
                      <a:pt x="170256" y="13271"/>
                    </a:cubicBezTo>
                    <a:close/>
                    <a:moveTo>
                      <a:pt x="130712" y="1407"/>
                    </a:moveTo>
                    <a:lnTo>
                      <a:pt x="130712" y="1407"/>
                    </a:lnTo>
                    <a:lnTo>
                      <a:pt x="130712" y="1407"/>
                    </a:lnTo>
                    <a:lnTo>
                      <a:pt x="130712" y="1407"/>
                    </a:lnTo>
                    <a:close/>
                    <a:moveTo>
                      <a:pt x="95730" y="-113"/>
                    </a:moveTo>
                    <a:lnTo>
                      <a:pt x="95730" y="-113"/>
                    </a:lnTo>
                    <a:cubicBezTo>
                      <a:pt x="95243" y="-236"/>
                      <a:pt x="94696" y="-236"/>
                      <a:pt x="94208" y="-113"/>
                    </a:cubicBezTo>
                    <a:cubicBezTo>
                      <a:pt x="93965" y="616"/>
                      <a:pt x="94087" y="1377"/>
                      <a:pt x="94513" y="2016"/>
                    </a:cubicBezTo>
                    <a:close/>
                    <a:moveTo>
                      <a:pt x="54359" y="9012"/>
                    </a:moveTo>
                    <a:lnTo>
                      <a:pt x="54359" y="9012"/>
                    </a:lnTo>
                    <a:lnTo>
                      <a:pt x="54359" y="9012"/>
                    </a:lnTo>
                    <a:close/>
                    <a:moveTo>
                      <a:pt x="48884" y="19963"/>
                    </a:moveTo>
                    <a:lnTo>
                      <a:pt x="48884" y="19963"/>
                    </a:lnTo>
                    <a:lnTo>
                      <a:pt x="48884" y="21484"/>
                    </a:lnTo>
                    <a:lnTo>
                      <a:pt x="48884" y="19659"/>
                    </a:lnTo>
                    <a:close/>
                    <a:moveTo>
                      <a:pt x="113069" y="205823"/>
                    </a:moveTo>
                    <a:lnTo>
                      <a:pt x="113069" y="205823"/>
                    </a:lnTo>
                    <a:lnTo>
                      <a:pt x="114590" y="205823"/>
                    </a:lnTo>
                    <a:cubicBezTo>
                      <a:pt x="114437" y="206310"/>
                      <a:pt x="114437" y="206858"/>
                      <a:pt x="114590" y="207344"/>
                    </a:cubicBezTo>
                    <a:cubicBezTo>
                      <a:pt x="113646" y="207314"/>
                      <a:pt x="112703" y="207527"/>
                      <a:pt x="111852" y="207953"/>
                    </a:cubicBezTo>
                    <a:close/>
                    <a:moveTo>
                      <a:pt x="134971" y="203086"/>
                    </a:moveTo>
                    <a:lnTo>
                      <a:pt x="134971" y="203086"/>
                    </a:lnTo>
                    <a:cubicBezTo>
                      <a:pt x="134971" y="203086"/>
                      <a:pt x="134971" y="203086"/>
                      <a:pt x="134971" y="203086"/>
                    </a:cubicBezTo>
                    <a:close/>
                    <a:moveTo>
                      <a:pt x="154438" y="195785"/>
                    </a:moveTo>
                    <a:lnTo>
                      <a:pt x="154438" y="193960"/>
                    </a:lnTo>
                    <a:cubicBezTo>
                      <a:pt x="154286" y="194660"/>
                      <a:pt x="154286" y="195389"/>
                      <a:pt x="154438" y="196089"/>
                    </a:cubicBezTo>
                    <a:close/>
                    <a:moveTo>
                      <a:pt x="166910" y="188485"/>
                    </a:moveTo>
                    <a:lnTo>
                      <a:pt x="166910" y="188485"/>
                    </a:lnTo>
                    <a:cubicBezTo>
                      <a:pt x="166910" y="188485"/>
                      <a:pt x="166910" y="188485"/>
                      <a:pt x="166910" y="188485"/>
                    </a:cubicBezTo>
                    <a:close/>
                    <a:moveTo>
                      <a:pt x="149571" y="198218"/>
                    </a:moveTo>
                    <a:lnTo>
                      <a:pt x="149571" y="198218"/>
                    </a:lnTo>
                    <a:lnTo>
                      <a:pt x="151093" y="198218"/>
                    </a:lnTo>
                    <a:close/>
                    <a:moveTo>
                      <a:pt x="65006" y="192743"/>
                    </a:moveTo>
                    <a:cubicBezTo>
                      <a:pt x="64854" y="193534"/>
                      <a:pt x="64854" y="194386"/>
                      <a:pt x="65006" y="195177"/>
                    </a:cubicBezTo>
                    <a:lnTo>
                      <a:pt x="62269" y="195177"/>
                    </a:lnTo>
                    <a:cubicBezTo>
                      <a:pt x="62786" y="195116"/>
                      <a:pt x="63303" y="194994"/>
                      <a:pt x="63789" y="194872"/>
                    </a:cubicBezTo>
                    <a:close/>
                    <a:moveTo>
                      <a:pt x="72307" y="198827"/>
                    </a:moveTo>
                    <a:lnTo>
                      <a:pt x="74741" y="198827"/>
                    </a:lnTo>
                    <a:cubicBezTo>
                      <a:pt x="73342" y="199192"/>
                      <a:pt x="72094" y="199922"/>
                      <a:pt x="71091" y="200956"/>
                    </a:cubicBezTo>
                    <a:close/>
                    <a:moveTo>
                      <a:pt x="72307" y="203694"/>
                    </a:moveTo>
                    <a:lnTo>
                      <a:pt x="72307" y="203694"/>
                    </a:lnTo>
                    <a:lnTo>
                      <a:pt x="70178" y="203694"/>
                    </a:lnTo>
                    <a:cubicBezTo>
                      <a:pt x="70482" y="204454"/>
                      <a:pt x="70908" y="205184"/>
                      <a:pt x="71394" y="205823"/>
                    </a:cubicBezTo>
                    <a:close/>
                    <a:moveTo>
                      <a:pt x="80824" y="206432"/>
                    </a:moveTo>
                    <a:cubicBezTo>
                      <a:pt x="80673" y="207223"/>
                      <a:pt x="80673" y="208074"/>
                      <a:pt x="80824" y="208865"/>
                    </a:cubicBezTo>
                    <a:cubicBezTo>
                      <a:pt x="80916" y="208257"/>
                      <a:pt x="80916" y="207648"/>
                      <a:pt x="80824" y="207040"/>
                    </a:cubicBezTo>
                    <a:close/>
                    <a:moveTo>
                      <a:pt x="84170" y="202782"/>
                    </a:moveTo>
                    <a:lnTo>
                      <a:pt x="84170" y="202782"/>
                    </a:lnTo>
                    <a:close/>
                    <a:moveTo>
                      <a:pt x="53751" y="187268"/>
                    </a:moveTo>
                    <a:lnTo>
                      <a:pt x="53751" y="189093"/>
                    </a:lnTo>
                    <a:cubicBezTo>
                      <a:pt x="53782" y="188576"/>
                      <a:pt x="53782" y="188089"/>
                      <a:pt x="53751" y="187572"/>
                    </a:cubicBezTo>
                    <a:lnTo>
                      <a:pt x="55272" y="187572"/>
                    </a:lnTo>
                    <a:close/>
                    <a:moveTo>
                      <a:pt x="36412" y="173275"/>
                    </a:moveTo>
                    <a:lnTo>
                      <a:pt x="36412" y="173275"/>
                    </a:lnTo>
                    <a:lnTo>
                      <a:pt x="36412" y="173275"/>
                    </a:lnTo>
                    <a:close/>
                    <a:moveTo>
                      <a:pt x="31545" y="165974"/>
                    </a:moveTo>
                    <a:lnTo>
                      <a:pt x="31545" y="165974"/>
                    </a:lnTo>
                    <a:lnTo>
                      <a:pt x="31545" y="165974"/>
                    </a:lnTo>
                    <a:lnTo>
                      <a:pt x="30025" y="165974"/>
                    </a:lnTo>
                    <a:close/>
                    <a:moveTo>
                      <a:pt x="12990" y="135555"/>
                    </a:moveTo>
                    <a:cubicBezTo>
                      <a:pt x="12990" y="135555"/>
                      <a:pt x="12990" y="135555"/>
                      <a:pt x="12990" y="135555"/>
                    </a:cubicBezTo>
                    <a:lnTo>
                      <a:pt x="11469" y="135555"/>
                    </a:lnTo>
                    <a:cubicBezTo>
                      <a:pt x="11469" y="135555"/>
                      <a:pt x="12078" y="138293"/>
                      <a:pt x="12078" y="137685"/>
                    </a:cubicBezTo>
                    <a:close/>
                    <a:moveTo>
                      <a:pt x="8427" y="115479"/>
                    </a:moveTo>
                    <a:lnTo>
                      <a:pt x="8427" y="115479"/>
                    </a:lnTo>
                    <a:lnTo>
                      <a:pt x="6906" y="115479"/>
                    </a:lnTo>
                    <a:close/>
                    <a:moveTo>
                      <a:pt x="19986" y="147723"/>
                    </a:moveTo>
                    <a:lnTo>
                      <a:pt x="19986" y="147723"/>
                    </a:lnTo>
                    <a:cubicBezTo>
                      <a:pt x="19986" y="147723"/>
                      <a:pt x="19986" y="147723"/>
                      <a:pt x="19986" y="150156"/>
                    </a:cubicBezTo>
                    <a:cubicBezTo>
                      <a:pt x="19104" y="149883"/>
                      <a:pt x="18131" y="149883"/>
                      <a:pt x="17248" y="150156"/>
                    </a:cubicBezTo>
                    <a:cubicBezTo>
                      <a:pt x="17857" y="150187"/>
                      <a:pt x="18496" y="150065"/>
                      <a:pt x="19073" y="149852"/>
                    </a:cubicBezTo>
                    <a:close/>
                    <a:moveTo>
                      <a:pt x="23028" y="156544"/>
                    </a:moveTo>
                    <a:lnTo>
                      <a:pt x="23028" y="156544"/>
                    </a:lnTo>
                    <a:lnTo>
                      <a:pt x="23028" y="156544"/>
                    </a:lnTo>
                    <a:close/>
                    <a:moveTo>
                      <a:pt x="8427" y="109395"/>
                    </a:moveTo>
                    <a:lnTo>
                      <a:pt x="6602" y="107266"/>
                    </a:lnTo>
                    <a:lnTo>
                      <a:pt x="9948" y="107266"/>
                    </a:lnTo>
                    <a:cubicBezTo>
                      <a:pt x="8518" y="108208"/>
                      <a:pt x="7606" y="109790"/>
                      <a:pt x="7515" y="111524"/>
                    </a:cubicBezTo>
                    <a:close/>
                    <a:moveTo>
                      <a:pt x="8427" y="87189"/>
                    </a:moveTo>
                    <a:lnTo>
                      <a:pt x="8427" y="85060"/>
                    </a:lnTo>
                    <a:cubicBezTo>
                      <a:pt x="9431" y="85364"/>
                      <a:pt x="10465" y="85364"/>
                      <a:pt x="11469" y="85060"/>
                    </a:cubicBezTo>
                    <a:close/>
                    <a:moveTo>
                      <a:pt x="13598" y="66200"/>
                    </a:moveTo>
                    <a:cubicBezTo>
                      <a:pt x="13720" y="65591"/>
                      <a:pt x="13720" y="64983"/>
                      <a:pt x="13598" y="64375"/>
                    </a:cubicBezTo>
                    <a:cubicBezTo>
                      <a:pt x="14298" y="64557"/>
                      <a:pt x="15028" y="64557"/>
                      <a:pt x="15728" y="64375"/>
                    </a:cubicBezTo>
                    <a:close/>
                    <a:moveTo>
                      <a:pt x="18770" y="53120"/>
                    </a:moveTo>
                    <a:lnTo>
                      <a:pt x="18770" y="53120"/>
                    </a:lnTo>
                    <a:lnTo>
                      <a:pt x="18770" y="53120"/>
                    </a:lnTo>
                    <a:close/>
                    <a:moveTo>
                      <a:pt x="31242" y="35172"/>
                    </a:moveTo>
                    <a:lnTo>
                      <a:pt x="32762" y="35172"/>
                    </a:lnTo>
                    <a:lnTo>
                      <a:pt x="32762" y="39127"/>
                    </a:lnTo>
                    <a:close/>
                    <a:moveTo>
                      <a:pt x="24853" y="46123"/>
                    </a:moveTo>
                    <a:lnTo>
                      <a:pt x="24853" y="46123"/>
                    </a:lnTo>
                    <a:cubicBezTo>
                      <a:pt x="24853" y="46123"/>
                      <a:pt x="24853" y="46123"/>
                      <a:pt x="24853" y="44298"/>
                    </a:cubicBezTo>
                    <a:cubicBezTo>
                      <a:pt x="23697" y="45271"/>
                      <a:pt x="23423" y="46975"/>
                      <a:pt x="24245" y="48253"/>
                    </a:cubicBezTo>
                    <a:close/>
                    <a:moveTo>
                      <a:pt x="11469" y="72284"/>
                    </a:moveTo>
                    <a:lnTo>
                      <a:pt x="11469" y="72284"/>
                    </a:lnTo>
                    <a:lnTo>
                      <a:pt x="9643" y="72284"/>
                    </a:lnTo>
                    <a:close/>
                    <a:moveTo>
                      <a:pt x="-90" y="106353"/>
                    </a:moveTo>
                    <a:cubicBezTo>
                      <a:pt x="974" y="105623"/>
                      <a:pt x="1735" y="104558"/>
                      <a:pt x="2039" y="103311"/>
                    </a:cubicBezTo>
                    <a:cubicBezTo>
                      <a:pt x="2556" y="104437"/>
                      <a:pt x="3286" y="105471"/>
                      <a:pt x="4168" y="106353"/>
                    </a:cubicBezTo>
                    <a:lnTo>
                      <a:pt x="-90" y="106353"/>
                    </a:lnTo>
                    <a:close/>
                    <a:moveTo>
                      <a:pt x="9035" y="129167"/>
                    </a:moveTo>
                    <a:cubicBezTo>
                      <a:pt x="10131" y="129472"/>
                      <a:pt x="11287" y="129472"/>
                      <a:pt x="12381" y="129167"/>
                    </a:cubicBezTo>
                    <a:cubicBezTo>
                      <a:pt x="12078" y="130171"/>
                      <a:pt x="12078" y="131205"/>
                      <a:pt x="12381" y="132209"/>
                    </a:cubicBezTo>
                    <a:cubicBezTo>
                      <a:pt x="11621" y="131327"/>
                      <a:pt x="10678" y="130597"/>
                      <a:pt x="9643" y="130080"/>
                    </a:cubicBezTo>
                    <a:close/>
                    <a:moveTo>
                      <a:pt x="43714" y="183313"/>
                    </a:moveTo>
                    <a:lnTo>
                      <a:pt x="45842" y="181488"/>
                    </a:lnTo>
                    <a:cubicBezTo>
                      <a:pt x="45690" y="181975"/>
                      <a:pt x="45690" y="182522"/>
                      <a:pt x="45842" y="183009"/>
                    </a:cubicBezTo>
                    <a:lnTo>
                      <a:pt x="43409" y="183009"/>
                    </a:lnTo>
                    <a:close/>
                    <a:moveTo>
                      <a:pt x="91167" y="204607"/>
                    </a:moveTo>
                    <a:lnTo>
                      <a:pt x="91167" y="204607"/>
                    </a:lnTo>
                    <a:lnTo>
                      <a:pt x="91167" y="204607"/>
                    </a:ln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00" name="任意多边形: 形状 522"/>
              <p:cNvSpPr/>
              <p:nvPr>
                <p:custDataLst>
                  <p:tags r:id="rId392"/>
                </p:custDataLst>
              </p:nvPr>
            </p:nvSpPr>
            <p:spPr>
              <a:xfrm>
                <a:off x="6832292" y="7205946"/>
                <a:ext cx="12776" cy="12775"/>
              </a:xfrm>
              <a:custGeom>
                <a:avLst/>
                <a:gdLst>
                  <a:gd name="connsiteX0" fmla="*/ 6299 w 12776"/>
                  <a:gd name="connsiteY0" fmla="*/ -205 h 12775"/>
                  <a:gd name="connsiteX1" fmla="*/ -90 w 12776"/>
                  <a:gd name="connsiteY1" fmla="*/ 6183 h 12775"/>
                  <a:gd name="connsiteX2" fmla="*/ 6299 w 12776"/>
                  <a:gd name="connsiteY2" fmla="*/ 12571 h 12775"/>
                  <a:gd name="connsiteX3" fmla="*/ 12686 w 12776"/>
                  <a:gd name="connsiteY3" fmla="*/ 6183 h 12775"/>
                  <a:gd name="connsiteX4" fmla="*/ 6299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-205"/>
                    </a:moveTo>
                    <a:cubicBezTo>
                      <a:pt x="2770" y="-205"/>
                      <a:pt x="-90" y="2654"/>
                      <a:pt x="-90" y="6183"/>
                    </a:cubicBez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01" name="任意多边形: 形状 523"/>
              <p:cNvSpPr/>
              <p:nvPr>
                <p:custDataLst>
                  <p:tags r:id="rId393"/>
                </p:custDataLst>
              </p:nvPr>
            </p:nvSpPr>
            <p:spPr>
              <a:xfrm>
                <a:off x="6846893" y="7199558"/>
                <a:ext cx="12776" cy="12775"/>
              </a:xfrm>
              <a:custGeom>
                <a:avLst/>
                <a:gdLst>
                  <a:gd name="connsiteX0" fmla="*/ 6298 w 12776"/>
                  <a:gd name="connsiteY0" fmla="*/ -205 h 12775"/>
                  <a:gd name="connsiteX1" fmla="*/ -90 w 12776"/>
                  <a:gd name="connsiteY1" fmla="*/ 6183 h 12775"/>
                  <a:gd name="connsiteX2" fmla="*/ 6298 w 12776"/>
                  <a:gd name="connsiteY2" fmla="*/ 12571 h 12775"/>
                  <a:gd name="connsiteX3" fmla="*/ 12686 w 12776"/>
                  <a:gd name="connsiteY3" fmla="*/ 6183 h 12775"/>
                  <a:gd name="connsiteX4" fmla="*/ 6298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02" name="任意多边形: 形状 524"/>
              <p:cNvSpPr/>
              <p:nvPr>
                <p:custDataLst>
                  <p:tags r:id="rId394"/>
                </p:custDataLst>
              </p:nvPr>
            </p:nvSpPr>
            <p:spPr>
              <a:xfrm>
                <a:off x="6792139" y="7188303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03" name="任意多边形: 形状 525"/>
              <p:cNvSpPr/>
              <p:nvPr>
                <p:custDataLst>
                  <p:tags r:id="rId395"/>
                </p:custDataLst>
              </p:nvPr>
            </p:nvSpPr>
            <p:spPr>
              <a:xfrm>
                <a:off x="6786663" y="7201079"/>
                <a:ext cx="12776" cy="12775"/>
              </a:xfrm>
              <a:custGeom>
                <a:avLst/>
                <a:gdLst>
                  <a:gd name="connsiteX0" fmla="*/ -90 w 12776"/>
                  <a:gd name="connsiteY0" fmla="*/ 6183 h 12775"/>
                  <a:gd name="connsiteX1" fmla="*/ 6299 w 12776"/>
                  <a:gd name="connsiteY1" fmla="*/ 12571 h 12775"/>
                  <a:gd name="connsiteX2" fmla="*/ 12686 w 12776"/>
                  <a:gd name="connsiteY2" fmla="*/ 6183 h 12775"/>
                  <a:gd name="connsiteX3" fmla="*/ 6299 w 12776"/>
                  <a:gd name="connsiteY3" fmla="*/ -205 h 12775"/>
                  <a:gd name="connsiteX4" fmla="*/ -90 w 12776"/>
                  <a:gd name="connsiteY4" fmla="*/ 6183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-90" y="6183"/>
                    </a:moveTo>
                    <a:cubicBezTo>
                      <a:pt x="-90" y="9712"/>
                      <a:pt x="2770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5"/>
                      <a:pt x="9827" y="-205"/>
                      <a:pt x="6299" y="-205"/>
                    </a:cubicBezTo>
                    <a:cubicBezTo>
                      <a:pt x="2770" y="-205"/>
                      <a:pt x="-90" y="2655"/>
                      <a:pt x="-90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04" name="任意多边形: 形状 526"/>
              <p:cNvSpPr/>
              <p:nvPr>
                <p:custDataLst>
                  <p:tags r:id="rId396"/>
                </p:custDataLst>
              </p:nvPr>
            </p:nvSpPr>
            <p:spPr>
              <a:xfrm>
                <a:off x="6768108" y="7201383"/>
                <a:ext cx="12776" cy="12776"/>
              </a:xfrm>
              <a:custGeom>
                <a:avLst/>
                <a:gdLst>
                  <a:gd name="connsiteX0" fmla="*/ 6298 w 12776"/>
                  <a:gd name="connsiteY0" fmla="*/ 12571 h 12776"/>
                  <a:gd name="connsiteX1" fmla="*/ 12686 w 12776"/>
                  <a:gd name="connsiteY1" fmla="*/ 6183 h 12776"/>
                  <a:gd name="connsiteX2" fmla="*/ 6298 w 12776"/>
                  <a:gd name="connsiteY2" fmla="*/ -205 h 12776"/>
                  <a:gd name="connsiteX3" fmla="*/ -90 w 12776"/>
                  <a:gd name="connsiteY3" fmla="*/ 6183 h 12776"/>
                  <a:gd name="connsiteX4" fmla="*/ 6298 w 12776"/>
                  <a:gd name="connsiteY4" fmla="*/ 12571 h 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6">
                    <a:moveTo>
                      <a:pt x="6298" y="12571"/>
                    </a:move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ubicBezTo>
                      <a:pt x="2831" y="-53"/>
                      <a:pt x="62" y="271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05" name="任意多边形: 形状 527"/>
              <p:cNvSpPr/>
              <p:nvPr>
                <p:custDataLst>
                  <p:tags r:id="rId397"/>
                </p:custDataLst>
              </p:nvPr>
            </p:nvSpPr>
            <p:spPr>
              <a:xfrm>
                <a:off x="6776017" y="7188303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06" name="任意多边形: 形状 528"/>
              <p:cNvSpPr/>
              <p:nvPr>
                <p:custDataLst>
                  <p:tags r:id="rId398"/>
                </p:custDataLst>
              </p:nvPr>
            </p:nvSpPr>
            <p:spPr>
              <a:xfrm>
                <a:off x="6758070" y="7184349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5"/>
                      <a:pt x="-90" y="6183"/>
                    </a:cubicBezTo>
                    <a:cubicBezTo>
                      <a:pt x="-90" y="9712"/>
                      <a:pt x="2769" y="12571"/>
                      <a:pt x="6298" y="12571"/>
                    </a:cubicBezTo>
                    <a:cubicBezTo>
                      <a:pt x="9826" y="12571"/>
                      <a:pt x="12686" y="9712"/>
                      <a:pt x="12686" y="6183"/>
                    </a:cubicBezTo>
                    <a:cubicBezTo>
                      <a:pt x="12686" y="2655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07" name="任意多边形: 形状 529"/>
              <p:cNvSpPr/>
              <p:nvPr>
                <p:custDataLst>
                  <p:tags r:id="rId399"/>
                </p:custDataLst>
              </p:nvPr>
            </p:nvSpPr>
            <p:spPr>
              <a:xfrm>
                <a:off x="6732422" y="7147237"/>
                <a:ext cx="11663" cy="13080"/>
              </a:xfrm>
              <a:custGeom>
                <a:avLst/>
                <a:gdLst>
                  <a:gd name="connsiteX0" fmla="*/ 5177 w 11663"/>
                  <a:gd name="connsiteY0" fmla="*/ -205 h 13080"/>
                  <a:gd name="connsiteX1" fmla="*/ 67 w 11663"/>
                  <a:gd name="connsiteY1" fmla="*/ 7765 h 13080"/>
                  <a:gd name="connsiteX2" fmla="*/ 5177 w 11663"/>
                  <a:gd name="connsiteY2" fmla="*/ 12875 h 13080"/>
                  <a:gd name="connsiteX3" fmla="*/ 11565 w 11663"/>
                  <a:gd name="connsiteY3" fmla="*/ 6487 h 13080"/>
                  <a:gd name="connsiteX4" fmla="*/ 5482 w 11663"/>
                  <a:gd name="connsiteY4" fmla="*/ -205 h 13080"/>
                  <a:gd name="connsiteX5" fmla="*/ 5177 w 11663"/>
                  <a:gd name="connsiteY5" fmla="*/ -205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63" h="13080">
                    <a:moveTo>
                      <a:pt x="5177" y="-205"/>
                    </a:moveTo>
                    <a:cubicBezTo>
                      <a:pt x="1558" y="586"/>
                      <a:pt x="-724" y="4145"/>
                      <a:pt x="67" y="7765"/>
                    </a:cubicBezTo>
                    <a:cubicBezTo>
                      <a:pt x="614" y="10320"/>
                      <a:pt x="2621" y="12328"/>
                      <a:pt x="5177" y="12875"/>
                    </a:cubicBezTo>
                    <a:cubicBezTo>
                      <a:pt x="8706" y="12875"/>
                      <a:pt x="11565" y="10016"/>
                      <a:pt x="11565" y="6487"/>
                    </a:cubicBezTo>
                    <a:cubicBezTo>
                      <a:pt x="11748" y="2959"/>
                      <a:pt x="9010" y="-22"/>
                      <a:pt x="5482" y="-205"/>
                    </a:cubicBezTo>
                    <a:cubicBezTo>
                      <a:pt x="5390" y="-205"/>
                      <a:pt x="5268" y="-205"/>
                      <a:pt x="5177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08" name="任意多边形: 形状 530"/>
              <p:cNvSpPr/>
              <p:nvPr>
                <p:custDataLst>
                  <p:tags r:id="rId400"/>
                </p:custDataLst>
              </p:nvPr>
            </p:nvSpPr>
            <p:spPr>
              <a:xfrm>
                <a:off x="6718829" y="7105260"/>
                <a:ext cx="12775" cy="12775"/>
              </a:xfrm>
              <a:custGeom>
                <a:avLst/>
                <a:gdLst>
                  <a:gd name="connsiteX0" fmla="*/ 6298 w 12775"/>
                  <a:gd name="connsiteY0" fmla="*/ -205 h 12775"/>
                  <a:gd name="connsiteX1" fmla="*/ -90 w 12775"/>
                  <a:gd name="connsiteY1" fmla="*/ 6183 h 12775"/>
                  <a:gd name="connsiteX2" fmla="*/ 6298 w 12775"/>
                  <a:gd name="connsiteY2" fmla="*/ 12571 h 12775"/>
                  <a:gd name="connsiteX3" fmla="*/ 12686 w 12775"/>
                  <a:gd name="connsiteY3" fmla="*/ 6183 h 12775"/>
                  <a:gd name="connsiteX4" fmla="*/ 6298 w 12775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5" h="12775">
                    <a:moveTo>
                      <a:pt x="6298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1"/>
                      <a:pt x="2769" y="12571"/>
                      <a:pt x="6298" y="12571"/>
                    </a:cubicBezTo>
                    <a:cubicBezTo>
                      <a:pt x="9826" y="12571"/>
                      <a:pt x="12686" y="9711"/>
                      <a:pt x="12686" y="6183"/>
                    </a:cubicBezTo>
                    <a:cubicBezTo>
                      <a:pt x="12686" y="2654"/>
                      <a:pt x="9826" y="-205"/>
                      <a:pt x="6298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09" name="任意多边形: 形状 531"/>
              <p:cNvSpPr/>
              <p:nvPr>
                <p:custDataLst>
                  <p:tags r:id="rId401"/>
                </p:custDataLst>
              </p:nvPr>
            </p:nvSpPr>
            <p:spPr>
              <a:xfrm>
                <a:off x="6713658" y="7077578"/>
                <a:ext cx="12776" cy="12775"/>
              </a:xfrm>
              <a:custGeom>
                <a:avLst/>
                <a:gdLst>
                  <a:gd name="connsiteX0" fmla="*/ 6299 w 12776"/>
                  <a:gd name="connsiteY0" fmla="*/ -205 h 12775"/>
                  <a:gd name="connsiteX1" fmla="*/ -90 w 12776"/>
                  <a:gd name="connsiteY1" fmla="*/ 6183 h 12775"/>
                  <a:gd name="connsiteX2" fmla="*/ 6299 w 12776"/>
                  <a:gd name="connsiteY2" fmla="*/ 12571 h 12775"/>
                  <a:gd name="connsiteX3" fmla="*/ 12686 w 12776"/>
                  <a:gd name="connsiteY3" fmla="*/ 6183 h 12775"/>
                  <a:gd name="connsiteX4" fmla="*/ 6299 w 12776"/>
                  <a:gd name="connsiteY4" fmla="*/ -205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6" h="12775">
                    <a:moveTo>
                      <a:pt x="6299" y="-205"/>
                    </a:moveTo>
                    <a:cubicBezTo>
                      <a:pt x="2769" y="-205"/>
                      <a:pt x="-90" y="2654"/>
                      <a:pt x="-90" y="6183"/>
                    </a:cubicBezTo>
                    <a:cubicBezTo>
                      <a:pt x="-90" y="9712"/>
                      <a:pt x="2769" y="12571"/>
                      <a:pt x="6299" y="12571"/>
                    </a:cubicBezTo>
                    <a:cubicBezTo>
                      <a:pt x="9827" y="12571"/>
                      <a:pt x="12686" y="9712"/>
                      <a:pt x="12686" y="6183"/>
                    </a:cubicBezTo>
                    <a:cubicBezTo>
                      <a:pt x="12686" y="2654"/>
                      <a:pt x="9827" y="-205"/>
                      <a:pt x="6299" y="-205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10" name="任意多边形: 形状 532"/>
              <p:cNvSpPr/>
              <p:nvPr>
                <p:custDataLst>
                  <p:tags r:id="rId402"/>
                </p:custDataLst>
              </p:nvPr>
            </p:nvSpPr>
            <p:spPr>
              <a:xfrm>
                <a:off x="6721863" y="7090658"/>
                <a:ext cx="12784" cy="13080"/>
              </a:xfrm>
              <a:custGeom>
                <a:avLst/>
                <a:gdLst>
                  <a:gd name="connsiteX0" fmla="*/ 12694 w 12784"/>
                  <a:gd name="connsiteY0" fmla="*/ 6183 h 13080"/>
                  <a:gd name="connsiteX1" fmla="*/ 6306 w 12784"/>
                  <a:gd name="connsiteY1" fmla="*/ -205 h 13080"/>
                  <a:gd name="connsiteX2" fmla="*/ -81 w 12784"/>
                  <a:gd name="connsiteY2" fmla="*/ 6183 h 13080"/>
                  <a:gd name="connsiteX3" fmla="*/ 6002 w 12784"/>
                  <a:gd name="connsiteY3" fmla="*/ 12875 h 13080"/>
                  <a:gd name="connsiteX4" fmla="*/ 6306 w 12784"/>
                  <a:gd name="connsiteY4" fmla="*/ 12875 h 13080"/>
                  <a:gd name="connsiteX5" fmla="*/ 12694 w 12784"/>
                  <a:gd name="connsiteY5" fmla="*/ 6183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84" h="13080">
                    <a:moveTo>
                      <a:pt x="12694" y="6183"/>
                    </a:moveTo>
                    <a:cubicBezTo>
                      <a:pt x="12542" y="2715"/>
                      <a:pt x="9774" y="-53"/>
                      <a:pt x="6306" y="-205"/>
                    </a:cubicBezTo>
                    <a:cubicBezTo>
                      <a:pt x="2778" y="-205"/>
                      <a:pt x="-81" y="2655"/>
                      <a:pt x="-81" y="6183"/>
                    </a:cubicBezTo>
                    <a:cubicBezTo>
                      <a:pt x="-264" y="9712"/>
                      <a:pt x="2473" y="12693"/>
                      <a:pt x="6002" y="12875"/>
                    </a:cubicBezTo>
                    <a:cubicBezTo>
                      <a:pt x="6094" y="12875"/>
                      <a:pt x="6215" y="12875"/>
                      <a:pt x="6306" y="12875"/>
                    </a:cubicBezTo>
                    <a:cubicBezTo>
                      <a:pt x="9896" y="12723"/>
                      <a:pt x="12694" y="9773"/>
                      <a:pt x="12694" y="6183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11" name="任意多边形: 形状 533"/>
              <p:cNvSpPr/>
              <p:nvPr>
                <p:custDataLst>
                  <p:tags r:id="rId403"/>
                </p:custDataLst>
              </p:nvPr>
            </p:nvSpPr>
            <p:spPr>
              <a:xfrm>
                <a:off x="6714411" y="6941605"/>
                <a:ext cx="236515" cy="258874"/>
              </a:xfrm>
              <a:custGeom>
                <a:avLst/>
                <a:gdLst>
                  <a:gd name="connsiteX0" fmla="*/ 217566 w 236515"/>
                  <a:gd name="connsiteY0" fmla="*/ 193564 h 258874"/>
                  <a:gd name="connsiteX1" fmla="*/ 214524 w 236515"/>
                  <a:gd name="connsiteY1" fmla="*/ 189001 h 258874"/>
                  <a:gd name="connsiteX2" fmla="*/ 204182 w 236515"/>
                  <a:gd name="connsiteY2" fmla="*/ 191435 h 258874"/>
                  <a:gd name="connsiteX3" fmla="*/ 159161 w 236515"/>
                  <a:gd name="connsiteY3" fmla="*/ 216683 h 258874"/>
                  <a:gd name="connsiteX4" fmla="*/ 143039 w 236515"/>
                  <a:gd name="connsiteY4" fmla="*/ 218508 h 258874"/>
                  <a:gd name="connsiteX5" fmla="*/ 97715 w 236515"/>
                  <a:gd name="connsiteY5" fmla="*/ 208166 h 258874"/>
                  <a:gd name="connsiteX6" fmla="*/ 76422 w 236515"/>
                  <a:gd name="connsiteY6" fmla="*/ 192044 h 258874"/>
                  <a:gd name="connsiteX7" fmla="*/ 55128 w 236515"/>
                  <a:gd name="connsiteY7" fmla="*/ 157670 h 258874"/>
                  <a:gd name="connsiteX8" fmla="*/ 50870 w 236515"/>
                  <a:gd name="connsiteY8" fmla="*/ 140027 h 258874"/>
                  <a:gd name="connsiteX9" fmla="*/ 50870 w 236515"/>
                  <a:gd name="connsiteY9" fmla="*/ 116300 h 258874"/>
                  <a:gd name="connsiteX10" fmla="*/ 56649 w 236515"/>
                  <a:gd name="connsiteY10" fmla="*/ 95615 h 258874"/>
                  <a:gd name="connsiteX11" fmla="*/ 82809 w 236515"/>
                  <a:gd name="connsiteY11" fmla="*/ 60025 h 258874"/>
                  <a:gd name="connsiteX12" fmla="*/ 115662 w 236515"/>
                  <a:gd name="connsiteY12" fmla="*/ 42686 h 258874"/>
                  <a:gd name="connsiteX13" fmla="*/ 132088 w 236515"/>
                  <a:gd name="connsiteY13" fmla="*/ 39644 h 258874"/>
                  <a:gd name="connsiteX14" fmla="*/ 146690 w 236515"/>
                  <a:gd name="connsiteY14" fmla="*/ 39644 h 258874"/>
                  <a:gd name="connsiteX15" fmla="*/ 157641 w 236515"/>
                  <a:gd name="connsiteY15" fmla="*/ 41165 h 258874"/>
                  <a:gd name="connsiteX16" fmla="*/ 174675 w 236515"/>
                  <a:gd name="connsiteY16" fmla="*/ 46640 h 258874"/>
                  <a:gd name="connsiteX17" fmla="*/ 187755 w 236515"/>
                  <a:gd name="connsiteY17" fmla="*/ 53637 h 258874"/>
                  <a:gd name="connsiteX18" fmla="*/ 199923 w 236515"/>
                  <a:gd name="connsiteY18" fmla="*/ 62763 h 258874"/>
                  <a:gd name="connsiteX19" fmla="*/ 206311 w 236515"/>
                  <a:gd name="connsiteY19" fmla="*/ 69454 h 258874"/>
                  <a:gd name="connsiteX20" fmla="*/ 209048 w 236515"/>
                  <a:gd name="connsiteY20" fmla="*/ 72192 h 258874"/>
                  <a:gd name="connsiteX21" fmla="*/ 218448 w 236515"/>
                  <a:gd name="connsiteY21" fmla="*/ 69059 h 258874"/>
                  <a:gd name="connsiteX22" fmla="*/ 219087 w 236515"/>
                  <a:gd name="connsiteY22" fmla="*/ 67021 h 258874"/>
                  <a:gd name="connsiteX23" fmla="*/ 219087 w 236515"/>
                  <a:gd name="connsiteY23" fmla="*/ 63675 h 258874"/>
                  <a:gd name="connsiteX24" fmla="*/ 220912 w 236515"/>
                  <a:gd name="connsiteY24" fmla="*/ 63675 h 258874"/>
                  <a:gd name="connsiteX25" fmla="*/ 227300 w 236515"/>
                  <a:gd name="connsiteY25" fmla="*/ 57287 h 258874"/>
                  <a:gd name="connsiteX26" fmla="*/ 227300 w 236515"/>
                  <a:gd name="connsiteY26" fmla="*/ 55158 h 258874"/>
                  <a:gd name="connsiteX27" fmla="*/ 230037 w 236515"/>
                  <a:gd name="connsiteY27" fmla="*/ 55158 h 258874"/>
                  <a:gd name="connsiteX28" fmla="*/ 236426 w 236515"/>
                  <a:gd name="connsiteY28" fmla="*/ 48770 h 258874"/>
                  <a:gd name="connsiteX29" fmla="*/ 230037 w 236515"/>
                  <a:gd name="connsiteY29" fmla="*/ 42381 h 258874"/>
                  <a:gd name="connsiteX30" fmla="*/ 223650 w 236515"/>
                  <a:gd name="connsiteY30" fmla="*/ 48770 h 258874"/>
                  <a:gd name="connsiteX31" fmla="*/ 223650 w 236515"/>
                  <a:gd name="connsiteY31" fmla="*/ 50899 h 258874"/>
                  <a:gd name="connsiteX32" fmla="*/ 220912 w 236515"/>
                  <a:gd name="connsiteY32" fmla="*/ 50899 h 258874"/>
                  <a:gd name="connsiteX33" fmla="*/ 215132 w 236515"/>
                  <a:gd name="connsiteY33" fmla="*/ 53941 h 258874"/>
                  <a:gd name="connsiteX34" fmla="*/ 215132 w 236515"/>
                  <a:gd name="connsiteY34" fmla="*/ 53941 h 258874"/>
                  <a:gd name="connsiteX35" fmla="*/ 215132 w 236515"/>
                  <a:gd name="connsiteY35" fmla="*/ 51812 h 258874"/>
                  <a:gd name="connsiteX36" fmla="*/ 216957 w 236515"/>
                  <a:gd name="connsiteY36" fmla="*/ 51812 h 258874"/>
                  <a:gd name="connsiteX37" fmla="*/ 223650 w 236515"/>
                  <a:gd name="connsiteY37" fmla="*/ 45728 h 258874"/>
                  <a:gd name="connsiteX38" fmla="*/ 223650 w 236515"/>
                  <a:gd name="connsiteY38" fmla="*/ 45424 h 258874"/>
                  <a:gd name="connsiteX39" fmla="*/ 216957 w 236515"/>
                  <a:gd name="connsiteY39" fmla="*/ 39035 h 258874"/>
                  <a:gd name="connsiteX40" fmla="*/ 211178 w 236515"/>
                  <a:gd name="connsiteY40" fmla="*/ 42990 h 258874"/>
                  <a:gd name="connsiteX41" fmla="*/ 211178 w 236515"/>
                  <a:gd name="connsiteY41" fmla="*/ 42990 h 258874"/>
                  <a:gd name="connsiteX42" fmla="*/ 211178 w 236515"/>
                  <a:gd name="connsiteY42" fmla="*/ 40556 h 258874"/>
                  <a:gd name="connsiteX43" fmla="*/ 211178 w 236515"/>
                  <a:gd name="connsiteY43" fmla="*/ 40556 h 258874"/>
                  <a:gd name="connsiteX44" fmla="*/ 217566 w 236515"/>
                  <a:gd name="connsiteY44" fmla="*/ 34169 h 258874"/>
                  <a:gd name="connsiteX45" fmla="*/ 211482 w 236515"/>
                  <a:gd name="connsiteY45" fmla="*/ 27476 h 258874"/>
                  <a:gd name="connsiteX46" fmla="*/ 211178 w 236515"/>
                  <a:gd name="connsiteY46" fmla="*/ 27476 h 258874"/>
                  <a:gd name="connsiteX47" fmla="*/ 204790 w 236515"/>
                  <a:gd name="connsiteY47" fmla="*/ 34169 h 258874"/>
                  <a:gd name="connsiteX48" fmla="*/ 204790 w 236515"/>
                  <a:gd name="connsiteY48" fmla="*/ 36602 h 258874"/>
                  <a:gd name="connsiteX49" fmla="*/ 204790 w 236515"/>
                  <a:gd name="connsiteY49" fmla="*/ 36602 h 258874"/>
                  <a:gd name="connsiteX50" fmla="*/ 201748 w 236515"/>
                  <a:gd name="connsiteY50" fmla="*/ 36602 h 258874"/>
                  <a:gd name="connsiteX51" fmla="*/ 204182 w 236515"/>
                  <a:gd name="connsiteY51" fmla="*/ 31735 h 258874"/>
                  <a:gd name="connsiteX52" fmla="*/ 197793 w 236515"/>
                  <a:gd name="connsiteY52" fmla="*/ 25347 h 258874"/>
                  <a:gd name="connsiteX53" fmla="*/ 197490 w 236515"/>
                  <a:gd name="connsiteY53" fmla="*/ 25347 h 258874"/>
                  <a:gd name="connsiteX54" fmla="*/ 191101 w 236515"/>
                  <a:gd name="connsiteY54" fmla="*/ 31735 h 258874"/>
                  <a:gd name="connsiteX55" fmla="*/ 191101 w 236515"/>
                  <a:gd name="connsiteY55" fmla="*/ 31735 h 258874"/>
                  <a:gd name="connsiteX56" fmla="*/ 191101 w 236515"/>
                  <a:gd name="connsiteY56" fmla="*/ 29910 h 258874"/>
                  <a:gd name="connsiteX57" fmla="*/ 188668 w 236515"/>
                  <a:gd name="connsiteY57" fmla="*/ 24739 h 258874"/>
                  <a:gd name="connsiteX58" fmla="*/ 188668 w 236515"/>
                  <a:gd name="connsiteY58" fmla="*/ 24739 h 258874"/>
                  <a:gd name="connsiteX59" fmla="*/ 195056 w 236515"/>
                  <a:gd name="connsiteY59" fmla="*/ 18351 h 258874"/>
                  <a:gd name="connsiteX60" fmla="*/ 188668 w 236515"/>
                  <a:gd name="connsiteY60" fmla="*/ 11962 h 258874"/>
                  <a:gd name="connsiteX61" fmla="*/ 182280 w 236515"/>
                  <a:gd name="connsiteY61" fmla="*/ 18351 h 258874"/>
                  <a:gd name="connsiteX62" fmla="*/ 184713 w 236515"/>
                  <a:gd name="connsiteY62" fmla="*/ 23522 h 258874"/>
                  <a:gd name="connsiteX63" fmla="*/ 184713 w 236515"/>
                  <a:gd name="connsiteY63" fmla="*/ 23522 h 258874"/>
                  <a:gd name="connsiteX64" fmla="*/ 178326 w 236515"/>
                  <a:gd name="connsiteY64" fmla="*/ 28389 h 258874"/>
                  <a:gd name="connsiteX65" fmla="*/ 176501 w 236515"/>
                  <a:gd name="connsiteY65" fmla="*/ 25651 h 258874"/>
                  <a:gd name="connsiteX66" fmla="*/ 182584 w 236515"/>
                  <a:gd name="connsiteY66" fmla="*/ 19263 h 258874"/>
                  <a:gd name="connsiteX67" fmla="*/ 179238 w 236515"/>
                  <a:gd name="connsiteY67" fmla="*/ 13788 h 258874"/>
                  <a:gd name="connsiteX68" fmla="*/ 179238 w 236515"/>
                  <a:gd name="connsiteY68" fmla="*/ 13788 h 258874"/>
                  <a:gd name="connsiteX69" fmla="*/ 185626 w 236515"/>
                  <a:gd name="connsiteY69" fmla="*/ 7400 h 258874"/>
                  <a:gd name="connsiteX70" fmla="*/ 179238 w 236515"/>
                  <a:gd name="connsiteY70" fmla="*/ 1012 h 258874"/>
                  <a:gd name="connsiteX71" fmla="*/ 172850 w 236515"/>
                  <a:gd name="connsiteY71" fmla="*/ 7400 h 258874"/>
                  <a:gd name="connsiteX72" fmla="*/ 176196 w 236515"/>
                  <a:gd name="connsiteY72" fmla="*/ 12875 h 258874"/>
                  <a:gd name="connsiteX73" fmla="*/ 176196 w 236515"/>
                  <a:gd name="connsiteY73" fmla="*/ 12875 h 258874"/>
                  <a:gd name="connsiteX74" fmla="*/ 169504 w 236515"/>
                  <a:gd name="connsiteY74" fmla="*/ 19263 h 258874"/>
                  <a:gd name="connsiteX75" fmla="*/ 171938 w 236515"/>
                  <a:gd name="connsiteY75" fmla="*/ 24130 h 258874"/>
                  <a:gd name="connsiteX76" fmla="*/ 168896 w 236515"/>
                  <a:gd name="connsiteY76" fmla="*/ 24130 h 258874"/>
                  <a:gd name="connsiteX77" fmla="*/ 168896 w 236515"/>
                  <a:gd name="connsiteY77" fmla="*/ 21393 h 258874"/>
                  <a:gd name="connsiteX78" fmla="*/ 165854 w 236515"/>
                  <a:gd name="connsiteY78" fmla="*/ 15917 h 258874"/>
                  <a:gd name="connsiteX79" fmla="*/ 171329 w 236515"/>
                  <a:gd name="connsiteY79" fmla="*/ 9529 h 258874"/>
                  <a:gd name="connsiteX80" fmla="*/ 164941 w 236515"/>
                  <a:gd name="connsiteY80" fmla="*/ 3141 h 258874"/>
                  <a:gd name="connsiteX81" fmla="*/ 158553 w 236515"/>
                  <a:gd name="connsiteY81" fmla="*/ 9529 h 258874"/>
                  <a:gd name="connsiteX82" fmla="*/ 161595 w 236515"/>
                  <a:gd name="connsiteY82" fmla="*/ 15005 h 258874"/>
                  <a:gd name="connsiteX83" fmla="*/ 156119 w 236515"/>
                  <a:gd name="connsiteY83" fmla="*/ 21393 h 258874"/>
                  <a:gd name="connsiteX84" fmla="*/ 156119 w 236515"/>
                  <a:gd name="connsiteY84" fmla="*/ 21393 h 258874"/>
                  <a:gd name="connsiteX85" fmla="*/ 153990 w 236515"/>
                  <a:gd name="connsiteY85" fmla="*/ 19263 h 258874"/>
                  <a:gd name="connsiteX86" fmla="*/ 157884 w 236515"/>
                  <a:gd name="connsiteY86" fmla="*/ 11111 h 258874"/>
                  <a:gd name="connsiteX87" fmla="*/ 149732 w 236515"/>
                  <a:gd name="connsiteY87" fmla="*/ 7217 h 258874"/>
                  <a:gd name="connsiteX88" fmla="*/ 145473 w 236515"/>
                  <a:gd name="connsiteY88" fmla="*/ 13179 h 258874"/>
                  <a:gd name="connsiteX89" fmla="*/ 148819 w 236515"/>
                  <a:gd name="connsiteY89" fmla="*/ 18655 h 258874"/>
                  <a:gd name="connsiteX90" fmla="*/ 146690 w 236515"/>
                  <a:gd name="connsiteY90" fmla="*/ 18655 h 258874"/>
                  <a:gd name="connsiteX91" fmla="*/ 146690 w 236515"/>
                  <a:gd name="connsiteY91" fmla="*/ 18655 h 258874"/>
                  <a:gd name="connsiteX92" fmla="*/ 141822 w 236515"/>
                  <a:gd name="connsiteY92" fmla="*/ 12267 h 258874"/>
                  <a:gd name="connsiteX93" fmla="*/ 146690 w 236515"/>
                  <a:gd name="connsiteY93" fmla="*/ 6183 h 258874"/>
                  <a:gd name="connsiteX94" fmla="*/ 140302 w 236515"/>
                  <a:gd name="connsiteY94" fmla="*/ -205 h 258874"/>
                  <a:gd name="connsiteX95" fmla="*/ 133914 w 236515"/>
                  <a:gd name="connsiteY95" fmla="*/ 6183 h 258874"/>
                  <a:gd name="connsiteX96" fmla="*/ 138780 w 236515"/>
                  <a:gd name="connsiteY96" fmla="*/ 12267 h 258874"/>
                  <a:gd name="connsiteX97" fmla="*/ 133914 w 236515"/>
                  <a:gd name="connsiteY97" fmla="*/ 18655 h 258874"/>
                  <a:gd name="connsiteX98" fmla="*/ 133914 w 236515"/>
                  <a:gd name="connsiteY98" fmla="*/ 18655 h 258874"/>
                  <a:gd name="connsiteX99" fmla="*/ 131784 w 236515"/>
                  <a:gd name="connsiteY99" fmla="*/ 18655 h 258874"/>
                  <a:gd name="connsiteX100" fmla="*/ 135130 w 236515"/>
                  <a:gd name="connsiteY100" fmla="*/ 13179 h 258874"/>
                  <a:gd name="connsiteX101" fmla="*/ 128742 w 236515"/>
                  <a:gd name="connsiteY101" fmla="*/ 6791 h 258874"/>
                  <a:gd name="connsiteX102" fmla="*/ 122355 w 236515"/>
                  <a:gd name="connsiteY102" fmla="*/ 13179 h 258874"/>
                  <a:gd name="connsiteX103" fmla="*/ 126613 w 236515"/>
                  <a:gd name="connsiteY103" fmla="*/ 19263 h 258874"/>
                  <a:gd name="connsiteX104" fmla="*/ 124483 w 236515"/>
                  <a:gd name="connsiteY104" fmla="*/ 21393 h 258874"/>
                  <a:gd name="connsiteX105" fmla="*/ 124483 w 236515"/>
                  <a:gd name="connsiteY105" fmla="*/ 21393 h 258874"/>
                  <a:gd name="connsiteX106" fmla="*/ 119008 w 236515"/>
                  <a:gd name="connsiteY106" fmla="*/ 15005 h 258874"/>
                  <a:gd name="connsiteX107" fmla="*/ 121746 w 236515"/>
                  <a:gd name="connsiteY107" fmla="*/ 9833 h 258874"/>
                  <a:gd name="connsiteX108" fmla="*/ 115358 w 236515"/>
                  <a:gd name="connsiteY108" fmla="*/ 3445 h 258874"/>
                  <a:gd name="connsiteX109" fmla="*/ 108970 w 236515"/>
                  <a:gd name="connsiteY109" fmla="*/ 9833 h 258874"/>
                  <a:gd name="connsiteX110" fmla="*/ 114445 w 236515"/>
                  <a:gd name="connsiteY110" fmla="*/ 16221 h 258874"/>
                  <a:gd name="connsiteX111" fmla="*/ 111403 w 236515"/>
                  <a:gd name="connsiteY111" fmla="*/ 21393 h 258874"/>
                  <a:gd name="connsiteX112" fmla="*/ 111403 w 236515"/>
                  <a:gd name="connsiteY112" fmla="*/ 23826 h 258874"/>
                  <a:gd name="connsiteX113" fmla="*/ 109274 w 236515"/>
                  <a:gd name="connsiteY113" fmla="*/ 23826 h 258874"/>
                  <a:gd name="connsiteX114" fmla="*/ 110795 w 236515"/>
                  <a:gd name="connsiteY114" fmla="*/ 19263 h 258874"/>
                  <a:gd name="connsiteX115" fmla="*/ 104408 w 236515"/>
                  <a:gd name="connsiteY115" fmla="*/ 12875 h 258874"/>
                  <a:gd name="connsiteX116" fmla="*/ 104408 w 236515"/>
                  <a:gd name="connsiteY116" fmla="*/ 12875 h 258874"/>
                  <a:gd name="connsiteX117" fmla="*/ 107753 w 236515"/>
                  <a:gd name="connsiteY117" fmla="*/ 7096 h 258874"/>
                  <a:gd name="connsiteX118" fmla="*/ 101365 w 236515"/>
                  <a:gd name="connsiteY118" fmla="*/ 708 h 258874"/>
                  <a:gd name="connsiteX119" fmla="*/ 94977 w 236515"/>
                  <a:gd name="connsiteY119" fmla="*/ 7096 h 258874"/>
                  <a:gd name="connsiteX120" fmla="*/ 101365 w 236515"/>
                  <a:gd name="connsiteY120" fmla="*/ 13483 h 258874"/>
                  <a:gd name="connsiteX121" fmla="*/ 101365 w 236515"/>
                  <a:gd name="connsiteY121" fmla="*/ 13483 h 258874"/>
                  <a:gd name="connsiteX122" fmla="*/ 97228 w 236515"/>
                  <a:gd name="connsiteY122" fmla="*/ 21514 h 258874"/>
                  <a:gd name="connsiteX123" fmla="*/ 101365 w 236515"/>
                  <a:gd name="connsiteY123" fmla="*/ 25651 h 258874"/>
                  <a:gd name="connsiteX124" fmla="*/ 99844 w 236515"/>
                  <a:gd name="connsiteY124" fmla="*/ 27780 h 258874"/>
                  <a:gd name="connsiteX125" fmla="*/ 93761 w 236515"/>
                  <a:gd name="connsiteY125" fmla="*/ 22305 h 258874"/>
                  <a:gd name="connsiteX126" fmla="*/ 93761 w 236515"/>
                  <a:gd name="connsiteY126" fmla="*/ 22305 h 258874"/>
                  <a:gd name="connsiteX127" fmla="*/ 95890 w 236515"/>
                  <a:gd name="connsiteY127" fmla="*/ 17742 h 258874"/>
                  <a:gd name="connsiteX128" fmla="*/ 89502 w 236515"/>
                  <a:gd name="connsiteY128" fmla="*/ 11354 h 258874"/>
                  <a:gd name="connsiteX129" fmla="*/ 83114 w 236515"/>
                  <a:gd name="connsiteY129" fmla="*/ 17742 h 258874"/>
                  <a:gd name="connsiteX130" fmla="*/ 89502 w 236515"/>
                  <a:gd name="connsiteY130" fmla="*/ 24130 h 258874"/>
                  <a:gd name="connsiteX131" fmla="*/ 89502 w 236515"/>
                  <a:gd name="connsiteY131" fmla="*/ 24130 h 258874"/>
                  <a:gd name="connsiteX132" fmla="*/ 87677 w 236515"/>
                  <a:gd name="connsiteY132" fmla="*/ 27476 h 258874"/>
                  <a:gd name="connsiteX133" fmla="*/ 81289 w 236515"/>
                  <a:gd name="connsiteY133" fmla="*/ 22305 h 258874"/>
                  <a:gd name="connsiteX134" fmla="*/ 74779 w 236515"/>
                  <a:gd name="connsiteY134" fmla="*/ 28571 h 258874"/>
                  <a:gd name="connsiteX135" fmla="*/ 77030 w 236515"/>
                  <a:gd name="connsiteY135" fmla="*/ 33560 h 258874"/>
                  <a:gd name="connsiteX136" fmla="*/ 72771 w 236515"/>
                  <a:gd name="connsiteY136" fmla="*/ 33560 h 258874"/>
                  <a:gd name="connsiteX137" fmla="*/ 72771 w 236515"/>
                  <a:gd name="connsiteY137" fmla="*/ 30518 h 258874"/>
                  <a:gd name="connsiteX138" fmla="*/ 66384 w 236515"/>
                  <a:gd name="connsiteY138" fmla="*/ 24130 h 258874"/>
                  <a:gd name="connsiteX139" fmla="*/ 59995 w 236515"/>
                  <a:gd name="connsiteY139" fmla="*/ 30518 h 258874"/>
                  <a:gd name="connsiteX140" fmla="*/ 66384 w 236515"/>
                  <a:gd name="connsiteY140" fmla="*/ 36906 h 258874"/>
                  <a:gd name="connsiteX141" fmla="*/ 68209 w 236515"/>
                  <a:gd name="connsiteY141" fmla="*/ 36906 h 258874"/>
                  <a:gd name="connsiteX142" fmla="*/ 68209 w 236515"/>
                  <a:gd name="connsiteY142" fmla="*/ 40252 h 258874"/>
                  <a:gd name="connsiteX143" fmla="*/ 70642 w 236515"/>
                  <a:gd name="connsiteY143" fmla="*/ 45120 h 258874"/>
                  <a:gd name="connsiteX144" fmla="*/ 67904 w 236515"/>
                  <a:gd name="connsiteY144" fmla="*/ 45120 h 258874"/>
                  <a:gd name="connsiteX145" fmla="*/ 67904 w 236515"/>
                  <a:gd name="connsiteY145" fmla="*/ 42990 h 258874"/>
                  <a:gd name="connsiteX146" fmla="*/ 61517 w 236515"/>
                  <a:gd name="connsiteY146" fmla="*/ 36602 h 258874"/>
                  <a:gd name="connsiteX147" fmla="*/ 55128 w 236515"/>
                  <a:gd name="connsiteY147" fmla="*/ 42990 h 258874"/>
                  <a:gd name="connsiteX148" fmla="*/ 61517 w 236515"/>
                  <a:gd name="connsiteY148" fmla="*/ 49378 h 258874"/>
                  <a:gd name="connsiteX149" fmla="*/ 61517 w 236515"/>
                  <a:gd name="connsiteY149" fmla="*/ 49378 h 258874"/>
                  <a:gd name="connsiteX150" fmla="*/ 61517 w 236515"/>
                  <a:gd name="connsiteY150" fmla="*/ 51507 h 258874"/>
                  <a:gd name="connsiteX151" fmla="*/ 64558 w 236515"/>
                  <a:gd name="connsiteY151" fmla="*/ 56983 h 258874"/>
                  <a:gd name="connsiteX152" fmla="*/ 64558 w 236515"/>
                  <a:gd name="connsiteY152" fmla="*/ 56983 h 258874"/>
                  <a:gd name="connsiteX153" fmla="*/ 61820 w 236515"/>
                  <a:gd name="connsiteY153" fmla="*/ 56983 h 258874"/>
                  <a:gd name="connsiteX154" fmla="*/ 61820 w 236515"/>
                  <a:gd name="connsiteY154" fmla="*/ 55158 h 258874"/>
                  <a:gd name="connsiteX155" fmla="*/ 55432 w 236515"/>
                  <a:gd name="connsiteY155" fmla="*/ 48770 h 258874"/>
                  <a:gd name="connsiteX156" fmla="*/ 53303 w 236515"/>
                  <a:gd name="connsiteY156" fmla="*/ 48770 h 258874"/>
                  <a:gd name="connsiteX157" fmla="*/ 53303 w 236515"/>
                  <a:gd name="connsiteY157" fmla="*/ 46640 h 258874"/>
                  <a:gd name="connsiteX158" fmla="*/ 46915 w 236515"/>
                  <a:gd name="connsiteY158" fmla="*/ 40252 h 258874"/>
                  <a:gd name="connsiteX159" fmla="*/ 40527 w 236515"/>
                  <a:gd name="connsiteY159" fmla="*/ 46640 h 258874"/>
                  <a:gd name="connsiteX160" fmla="*/ 46915 w 236515"/>
                  <a:gd name="connsiteY160" fmla="*/ 53028 h 258874"/>
                  <a:gd name="connsiteX161" fmla="*/ 53607 w 236515"/>
                  <a:gd name="connsiteY161" fmla="*/ 53028 h 258874"/>
                  <a:gd name="connsiteX162" fmla="*/ 53607 w 236515"/>
                  <a:gd name="connsiteY162" fmla="*/ 55158 h 258874"/>
                  <a:gd name="connsiteX163" fmla="*/ 56953 w 236515"/>
                  <a:gd name="connsiteY163" fmla="*/ 60633 h 258874"/>
                  <a:gd name="connsiteX164" fmla="*/ 54520 w 236515"/>
                  <a:gd name="connsiteY164" fmla="*/ 60633 h 258874"/>
                  <a:gd name="connsiteX165" fmla="*/ 54520 w 236515"/>
                  <a:gd name="connsiteY165" fmla="*/ 59112 h 258874"/>
                  <a:gd name="connsiteX166" fmla="*/ 47828 w 236515"/>
                  <a:gd name="connsiteY166" fmla="*/ 52724 h 258874"/>
                  <a:gd name="connsiteX167" fmla="*/ 47463 w 236515"/>
                  <a:gd name="connsiteY167" fmla="*/ 55705 h 258874"/>
                  <a:gd name="connsiteX168" fmla="*/ 44482 w 236515"/>
                  <a:gd name="connsiteY168" fmla="*/ 55370 h 258874"/>
                  <a:gd name="connsiteX169" fmla="*/ 44482 w 236515"/>
                  <a:gd name="connsiteY169" fmla="*/ 52724 h 258874"/>
                  <a:gd name="connsiteX170" fmla="*/ 38093 w 236515"/>
                  <a:gd name="connsiteY170" fmla="*/ 46336 h 258874"/>
                  <a:gd name="connsiteX171" fmla="*/ 37790 w 236515"/>
                  <a:gd name="connsiteY171" fmla="*/ 46336 h 258874"/>
                  <a:gd name="connsiteX172" fmla="*/ 31401 w 236515"/>
                  <a:gd name="connsiteY172" fmla="*/ 52724 h 258874"/>
                  <a:gd name="connsiteX173" fmla="*/ 37790 w 236515"/>
                  <a:gd name="connsiteY173" fmla="*/ 59112 h 258874"/>
                  <a:gd name="connsiteX174" fmla="*/ 42048 w 236515"/>
                  <a:gd name="connsiteY174" fmla="*/ 57591 h 258874"/>
                  <a:gd name="connsiteX175" fmla="*/ 42048 w 236515"/>
                  <a:gd name="connsiteY175" fmla="*/ 60025 h 258874"/>
                  <a:gd name="connsiteX176" fmla="*/ 48436 w 236515"/>
                  <a:gd name="connsiteY176" fmla="*/ 66413 h 258874"/>
                  <a:gd name="connsiteX177" fmla="*/ 51782 w 236515"/>
                  <a:gd name="connsiteY177" fmla="*/ 66413 h 258874"/>
                  <a:gd name="connsiteX178" fmla="*/ 51782 w 236515"/>
                  <a:gd name="connsiteY178" fmla="*/ 66413 h 258874"/>
                  <a:gd name="connsiteX179" fmla="*/ 51782 w 236515"/>
                  <a:gd name="connsiteY179" fmla="*/ 68542 h 258874"/>
                  <a:gd name="connsiteX180" fmla="*/ 47220 w 236515"/>
                  <a:gd name="connsiteY180" fmla="*/ 66109 h 258874"/>
                  <a:gd name="connsiteX181" fmla="*/ 43265 w 236515"/>
                  <a:gd name="connsiteY181" fmla="*/ 66109 h 258874"/>
                  <a:gd name="connsiteX182" fmla="*/ 43265 w 236515"/>
                  <a:gd name="connsiteY182" fmla="*/ 66109 h 258874"/>
                  <a:gd name="connsiteX183" fmla="*/ 36877 w 236515"/>
                  <a:gd name="connsiteY183" fmla="*/ 59721 h 258874"/>
                  <a:gd name="connsiteX184" fmla="*/ 31767 w 236515"/>
                  <a:gd name="connsiteY184" fmla="*/ 67690 h 258874"/>
                  <a:gd name="connsiteX185" fmla="*/ 36877 w 236515"/>
                  <a:gd name="connsiteY185" fmla="*/ 72801 h 258874"/>
                  <a:gd name="connsiteX186" fmla="*/ 40831 w 236515"/>
                  <a:gd name="connsiteY186" fmla="*/ 72801 h 258874"/>
                  <a:gd name="connsiteX187" fmla="*/ 40831 w 236515"/>
                  <a:gd name="connsiteY187" fmla="*/ 72801 h 258874"/>
                  <a:gd name="connsiteX188" fmla="*/ 46003 w 236515"/>
                  <a:gd name="connsiteY188" fmla="*/ 78885 h 258874"/>
                  <a:gd name="connsiteX189" fmla="*/ 42657 w 236515"/>
                  <a:gd name="connsiteY189" fmla="*/ 80710 h 258874"/>
                  <a:gd name="connsiteX190" fmla="*/ 42657 w 236515"/>
                  <a:gd name="connsiteY190" fmla="*/ 80710 h 258874"/>
                  <a:gd name="connsiteX191" fmla="*/ 36268 w 236515"/>
                  <a:gd name="connsiteY191" fmla="*/ 74322 h 258874"/>
                  <a:gd name="connsiteX192" fmla="*/ 35965 w 236515"/>
                  <a:gd name="connsiteY192" fmla="*/ 74322 h 258874"/>
                  <a:gd name="connsiteX193" fmla="*/ 31098 w 236515"/>
                  <a:gd name="connsiteY193" fmla="*/ 76755 h 258874"/>
                  <a:gd name="connsiteX194" fmla="*/ 31098 w 236515"/>
                  <a:gd name="connsiteY194" fmla="*/ 76755 h 258874"/>
                  <a:gd name="connsiteX195" fmla="*/ 24709 w 236515"/>
                  <a:gd name="connsiteY195" fmla="*/ 70367 h 258874"/>
                  <a:gd name="connsiteX196" fmla="*/ 18321 w 236515"/>
                  <a:gd name="connsiteY196" fmla="*/ 76755 h 258874"/>
                  <a:gd name="connsiteX197" fmla="*/ 24709 w 236515"/>
                  <a:gd name="connsiteY197" fmla="*/ 83143 h 258874"/>
                  <a:gd name="connsiteX198" fmla="*/ 29881 w 236515"/>
                  <a:gd name="connsiteY198" fmla="*/ 80710 h 258874"/>
                  <a:gd name="connsiteX199" fmla="*/ 29881 w 236515"/>
                  <a:gd name="connsiteY199" fmla="*/ 80710 h 258874"/>
                  <a:gd name="connsiteX200" fmla="*/ 36268 w 236515"/>
                  <a:gd name="connsiteY200" fmla="*/ 87098 h 258874"/>
                  <a:gd name="connsiteX201" fmla="*/ 41135 w 236515"/>
                  <a:gd name="connsiteY201" fmla="*/ 84968 h 258874"/>
                  <a:gd name="connsiteX202" fmla="*/ 41135 w 236515"/>
                  <a:gd name="connsiteY202" fmla="*/ 84968 h 258874"/>
                  <a:gd name="connsiteX203" fmla="*/ 41135 w 236515"/>
                  <a:gd name="connsiteY203" fmla="*/ 88010 h 258874"/>
                  <a:gd name="connsiteX204" fmla="*/ 36877 w 236515"/>
                  <a:gd name="connsiteY204" fmla="*/ 86185 h 258874"/>
                  <a:gd name="connsiteX205" fmla="*/ 32314 w 236515"/>
                  <a:gd name="connsiteY205" fmla="*/ 88315 h 258874"/>
                  <a:gd name="connsiteX206" fmla="*/ 25926 w 236515"/>
                  <a:gd name="connsiteY206" fmla="*/ 82535 h 258874"/>
                  <a:gd name="connsiteX207" fmla="*/ 19538 w 236515"/>
                  <a:gd name="connsiteY207" fmla="*/ 88923 h 258874"/>
                  <a:gd name="connsiteX208" fmla="*/ 25926 w 236515"/>
                  <a:gd name="connsiteY208" fmla="*/ 95311 h 258874"/>
                  <a:gd name="connsiteX209" fmla="*/ 30489 w 236515"/>
                  <a:gd name="connsiteY209" fmla="*/ 93486 h 258874"/>
                  <a:gd name="connsiteX210" fmla="*/ 36877 w 236515"/>
                  <a:gd name="connsiteY210" fmla="*/ 99265 h 258874"/>
                  <a:gd name="connsiteX211" fmla="*/ 36877 w 236515"/>
                  <a:gd name="connsiteY211" fmla="*/ 99265 h 258874"/>
                  <a:gd name="connsiteX212" fmla="*/ 34443 w 236515"/>
                  <a:gd name="connsiteY212" fmla="*/ 101395 h 258874"/>
                  <a:gd name="connsiteX213" fmla="*/ 28055 w 236515"/>
                  <a:gd name="connsiteY213" fmla="*/ 96223 h 258874"/>
                  <a:gd name="connsiteX214" fmla="*/ 21668 w 236515"/>
                  <a:gd name="connsiteY214" fmla="*/ 102612 h 258874"/>
                  <a:gd name="connsiteX215" fmla="*/ 27751 w 236515"/>
                  <a:gd name="connsiteY215" fmla="*/ 109304 h 258874"/>
                  <a:gd name="connsiteX216" fmla="*/ 28055 w 236515"/>
                  <a:gd name="connsiteY216" fmla="*/ 109304 h 258874"/>
                  <a:gd name="connsiteX217" fmla="*/ 33226 w 236515"/>
                  <a:gd name="connsiteY217" fmla="*/ 106262 h 258874"/>
                  <a:gd name="connsiteX218" fmla="*/ 35052 w 236515"/>
                  <a:gd name="connsiteY218" fmla="*/ 109608 h 258874"/>
                  <a:gd name="connsiteX219" fmla="*/ 32010 w 236515"/>
                  <a:gd name="connsiteY219" fmla="*/ 109608 h 258874"/>
                  <a:gd name="connsiteX220" fmla="*/ 25926 w 236515"/>
                  <a:gd name="connsiteY220" fmla="*/ 113866 h 258874"/>
                  <a:gd name="connsiteX221" fmla="*/ 19538 w 236515"/>
                  <a:gd name="connsiteY221" fmla="*/ 108999 h 258874"/>
                  <a:gd name="connsiteX222" fmla="*/ 13150 w 236515"/>
                  <a:gd name="connsiteY222" fmla="*/ 114475 h 258874"/>
                  <a:gd name="connsiteX223" fmla="*/ 13150 w 236515"/>
                  <a:gd name="connsiteY223" fmla="*/ 114475 h 258874"/>
                  <a:gd name="connsiteX224" fmla="*/ 8040 w 236515"/>
                  <a:gd name="connsiteY224" fmla="*/ 106505 h 258874"/>
                  <a:gd name="connsiteX225" fmla="*/ 70 w 236515"/>
                  <a:gd name="connsiteY225" fmla="*/ 111646 h 258874"/>
                  <a:gd name="connsiteX226" fmla="*/ 70 w 236515"/>
                  <a:gd name="connsiteY226" fmla="*/ 114475 h 258874"/>
                  <a:gd name="connsiteX227" fmla="*/ 6458 w 236515"/>
                  <a:gd name="connsiteY227" fmla="*/ 120863 h 258874"/>
                  <a:gd name="connsiteX228" fmla="*/ 12846 w 236515"/>
                  <a:gd name="connsiteY228" fmla="*/ 115083 h 258874"/>
                  <a:gd name="connsiteX229" fmla="*/ 12846 w 236515"/>
                  <a:gd name="connsiteY229" fmla="*/ 115083 h 258874"/>
                  <a:gd name="connsiteX230" fmla="*/ 19234 w 236515"/>
                  <a:gd name="connsiteY230" fmla="*/ 121471 h 258874"/>
                  <a:gd name="connsiteX231" fmla="*/ 25318 w 236515"/>
                  <a:gd name="connsiteY231" fmla="*/ 116909 h 258874"/>
                  <a:gd name="connsiteX232" fmla="*/ 31706 w 236515"/>
                  <a:gd name="connsiteY232" fmla="*/ 122080 h 258874"/>
                  <a:gd name="connsiteX233" fmla="*/ 36573 w 236515"/>
                  <a:gd name="connsiteY233" fmla="*/ 119950 h 258874"/>
                  <a:gd name="connsiteX234" fmla="*/ 36573 w 236515"/>
                  <a:gd name="connsiteY234" fmla="*/ 119950 h 258874"/>
                  <a:gd name="connsiteX235" fmla="*/ 28907 w 236515"/>
                  <a:gd name="connsiteY235" fmla="*/ 123844 h 258874"/>
                  <a:gd name="connsiteX236" fmla="*/ 25013 w 236515"/>
                  <a:gd name="connsiteY236" fmla="*/ 119950 h 258874"/>
                  <a:gd name="connsiteX237" fmla="*/ 18626 w 236515"/>
                  <a:gd name="connsiteY237" fmla="*/ 126338 h 258874"/>
                  <a:gd name="connsiteX238" fmla="*/ 12238 w 236515"/>
                  <a:gd name="connsiteY238" fmla="*/ 119950 h 258874"/>
                  <a:gd name="connsiteX239" fmla="*/ 5849 w 236515"/>
                  <a:gd name="connsiteY239" fmla="*/ 126338 h 258874"/>
                  <a:gd name="connsiteX240" fmla="*/ 12238 w 236515"/>
                  <a:gd name="connsiteY240" fmla="*/ 132726 h 258874"/>
                  <a:gd name="connsiteX241" fmla="*/ 18626 w 236515"/>
                  <a:gd name="connsiteY241" fmla="*/ 126947 h 258874"/>
                  <a:gd name="connsiteX242" fmla="*/ 25013 w 236515"/>
                  <a:gd name="connsiteY242" fmla="*/ 133031 h 258874"/>
                  <a:gd name="connsiteX243" fmla="*/ 27447 w 236515"/>
                  <a:gd name="connsiteY243" fmla="*/ 133031 h 258874"/>
                  <a:gd name="connsiteX244" fmla="*/ 25013 w 236515"/>
                  <a:gd name="connsiteY244" fmla="*/ 136985 h 258874"/>
                  <a:gd name="connsiteX245" fmla="*/ 16679 w 236515"/>
                  <a:gd name="connsiteY245" fmla="*/ 133517 h 258874"/>
                  <a:gd name="connsiteX246" fmla="*/ 13211 w 236515"/>
                  <a:gd name="connsiteY246" fmla="*/ 141852 h 258874"/>
                  <a:gd name="connsiteX247" fmla="*/ 19234 w 236515"/>
                  <a:gd name="connsiteY247" fmla="*/ 145807 h 258874"/>
                  <a:gd name="connsiteX248" fmla="*/ 25621 w 236515"/>
                  <a:gd name="connsiteY248" fmla="*/ 140331 h 258874"/>
                  <a:gd name="connsiteX249" fmla="*/ 31401 w 236515"/>
                  <a:gd name="connsiteY249" fmla="*/ 144285 h 258874"/>
                  <a:gd name="connsiteX250" fmla="*/ 33226 w 236515"/>
                  <a:gd name="connsiteY250" fmla="*/ 144285 h 258874"/>
                  <a:gd name="connsiteX251" fmla="*/ 33226 w 236515"/>
                  <a:gd name="connsiteY251" fmla="*/ 146415 h 258874"/>
                  <a:gd name="connsiteX252" fmla="*/ 28360 w 236515"/>
                  <a:gd name="connsiteY252" fmla="*/ 144285 h 258874"/>
                  <a:gd name="connsiteX253" fmla="*/ 21971 w 236515"/>
                  <a:gd name="connsiteY253" fmla="*/ 150674 h 258874"/>
                  <a:gd name="connsiteX254" fmla="*/ 28360 w 236515"/>
                  <a:gd name="connsiteY254" fmla="*/ 157061 h 258874"/>
                  <a:gd name="connsiteX255" fmla="*/ 34443 w 236515"/>
                  <a:gd name="connsiteY255" fmla="*/ 152803 h 258874"/>
                  <a:gd name="connsiteX256" fmla="*/ 36877 w 236515"/>
                  <a:gd name="connsiteY256" fmla="*/ 152803 h 258874"/>
                  <a:gd name="connsiteX257" fmla="*/ 36877 w 236515"/>
                  <a:gd name="connsiteY257" fmla="*/ 152803 h 258874"/>
                  <a:gd name="connsiteX258" fmla="*/ 30489 w 236515"/>
                  <a:gd name="connsiteY258" fmla="*/ 158582 h 258874"/>
                  <a:gd name="connsiteX259" fmla="*/ 21454 w 236515"/>
                  <a:gd name="connsiteY259" fmla="*/ 158491 h 258874"/>
                  <a:gd name="connsiteX260" fmla="*/ 19538 w 236515"/>
                  <a:gd name="connsiteY260" fmla="*/ 162841 h 258874"/>
                  <a:gd name="connsiteX261" fmla="*/ 25926 w 236515"/>
                  <a:gd name="connsiteY261" fmla="*/ 169229 h 258874"/>
                  <a:gd name="connsiteX262" fmla="*/ 33257 w 236515"/>
                  <a:gd name="connsiteY262" fmla="*/ 163967 h 258874"/>
                  <a:gd name="connsiteX263" fmla="*/ 36877 w 236515"/>
                  <a:gd name="connsiteY263" fmla="*/ 165883 h 258874"/>
                  <a:gd name="connsiteX264" fmla="*/ 40223 w 236515"/>
                  <a:gd name="connsiteY264" fmla="*/ 165883 h 258874"/>
                  <a:gd name="connsiteX265" fmla="*/ 40223 w 236515"/>
                  <a:gd name="connsiteY265" fmla="*/ 168012 h 258874"/>
                  <a:gd name="connsiteX266" fmla="*/ 40223 w 236515"/>
                  <a:gd name="connsiteY266" fmla="*/ 168012 h 258874"/>
                  <a:gd name="connsiteX267" fmla="*/ 36268 w 236515"/>
                  <a:gd name="connsiteY267" fmla="*/ 166491 h 258874"/>
                  <a:gd name="connsiteX268" fmla="*/ 29576 w 236515"/>
                  <a:gd name="connsiteY268" fmla="*/ 172575 h 258874"/>
                  <a:gd name="connsiteX269" fmla="*/ 29576 w 236515"/>
                  <a:gd name="connsiteY269" fmla="*/ 172879 h 258874"/>
                  <a:gd name="connsiteX270" fmla="*/ 29576 w 236515"/>
                  <a:gd name="connsiteY270" fmla="*/ 172879 h 258874"/>
                  <a:gd name="connsiteX271" fmla="*/ 24405 w 236515"/>
                  <a:gd name="connsiteY271" fmla="*/ 170142 h 258874"/>
                  <a:gd name="connsiteX272" fmla="*/ 18017 w 236515"/>
                  <a:gd name="connsiteY272" fmla="*/ 176530 h 258874"/>
                  <a:gd name="connsiteX273" fmla="*/ 24405 w 236515"/>
                  <a:gd name="connsiteY273" fmla="*/ 182918 h 258874"/>
                  <a:gd name="connsiteX274" fmla="*/ 30793 w 236515"/>
                  <a:gd name="connsiteY274" fmla="*/ 176530 h 258874"/>
                  <a:gd name="connsiteX275" fmla="*/ 30793 w 236515"/>
                  <a:gd name="connsiteY275" fmla="*/ 174705 h 258874"/>
                  <a:gd name="connsiteX276" fmla="*/ 36268 w 236515"/>
                  <a:gd name="connsiteY276" fmla="*/ 177747 h 258874"/>
                  <a:gd name="connsiteX277" fmla="*/ 42657 w 236515"/>
                  <a:gd name="connsiteY277" fmla="*/ 171358 h 258874"/>
                  <a:gd name="connsiteX278" fmla="*/ 42657 w 236515"/>
                  <a:gd name="connsiteY278" fmla="*/ 171358 h 258874"/>
                  <a:gd name="connsiteX279" fmla="*/ 46003 w 236515"/>
                  <a:gd name="connsiteY279" fmla="*/ 172879 h 258874"/>
                  <a:gd name="connsiteX280" fmla="*/ 40223 w 236515"/>
                  <a:gd name="connsiteY280" fmla="*/ 179267 h 258874"/>
                  <a:gd name="connsiteX281" fmla="*/ 40223 w 236515"/>
                  <a:gd name="connsiteY281" fmla="*/ 179267 h 258874"/>
                  <a:gd name="connsiteX282" fmla="*/ 36877 w 236515"/>
                  <a:gd name="connsiteY282" fmla="*/ 179267 h 258874"/>
                  <a:gd name="connsiteX283" fmla="*/ 30185 w 236515"/>
                  <a:gd name="connsiteY283" fmla="*/ 185351 h 258874"/>
                  <a:gd name="connsiteX284" fmla="*/ 30185 w 236515"/>
                  <a:gd name="connsiteY284" fmla="*/ 185655 h 258874"/>
                  <a:gd name="connsiteX285" fmla="*/ 38155 w 236515"/>
                  <a:gd name="connsiteY285" fmla="*/ 190766 h 258874"/>
                  <a:gd name="connsiteX286" fmla="*/ 43265 w 236515"/>
                  <a:gd name="connsiteY286" fmla="*/ 185655 h 258874"/>
                  <a:gd name="connsiteX287" fmla="*/ 43265 w 236515"/>
                  <a:gd name="connsiteY287" fmla="*/ 185655 h 258874"/>
                  <a:gd name="connsiteX288" fmla="*/ 46611 w 236515"/>
                  <a:gd name="connsiteY288" fmla="*/ 185655 h 258874"/>
                  <a:gd name="connsiteX289" fmla="*/ 50870 w 236515"/>
                  <a:gd name="connsiteY289" fmla="*/ 184134 h 258874"/>
                  <a:gd name="connsiteX290" fmla="*/ 50870 w 236515"/>
                  <a:gd name="connsiteY290" fmla="*/ 186568 h 258874"/>
                  <a:gd name="connsiteX291" fmla="*/ 47828 w 236515"/>
                  <a:gd name="connsiteY291" fmla="*/ 186568 h 258874"/>
                  <a:gd name="connsiteX292" fmla="*/ 41440 w 236515"/>
                  <a:gd name="connsiteY292" fmla="*/ 192956 h 258874"/>
                  <a:gd name="connsiteX293" fmla="*/ 47828 w 236515"/>
                  <a:gd name="connsiteY293" fmla="*/ 199344 h 258874"/>
                  <a:gd name="connsiteX294" fmla="*/ 54215 w 236515"/>
                  <a:gd name="connsiteY294" fmla="*/ 192956 h 258874"/>
                  <a:gd name="connsiteX295" fmla="*/ 54215 w 236515"/>
                  <a:gd name="connsiteY295" fmla="*/ 192956 h 258874"/>
                  <a:gd name="connsiteX296" fmla="*/ 56953 w 236515"/>
                  <a:gd name="connsiteY296" fmla="*/ 192956 h 258874"/>
                  <a:gd name="connsiteX297" fmla="*/ 53912 w 236515"/>
                  <a:gd name="connsiteY297" fmla="*/ 198431 h 258874"/>
                  <a:gd name="connsiteX298" fmla="*/ 53912 w 236515"/>
                  <a:gd name="connsiteY298" fmla="*/ 201473 h 258874"/>
                  <a:gd name="connsiteX299" fmla="*/ 50565 w 236515"/>
                  <a:gd name="connsiteY299" fmla="*/ 201473 h 258874"/>
                  <a:gd name="connsiteX300" fmla="*/ 44177 w 236515"/>
                  <a:gd name="connsiteY300" fmla="*/ 207861 h 258874"/>
                  <a:gd name="connsiteX301" fmla="*/ 50565 w 236515"/>
                  <a:gd name="connsiteY301" fmla="*/ 214249 h 258874"/>
                  <a:gd name="connsiteX302" fmla="*/ 56953 w 236515"/>
                  <a:gd name="connsiteY302" fmla="*/ 207861 h 258874"/>
                  <a:gd name="connsiteX303" fmla="*/ 56953 w 236515"/>
                  <a:gd name="connsiteY303" fmla="*/ 204820 h 258874"/>
                  <a:gd name="connsiteX304" fmla="*/ 65167 w 236515"/>
                  <a:gd name="connsiteY304" fmla="*/ 204820 h 258874"/>
                  <a:gd name="connsiteX305" fmla="*/ 65167 w 236515"/>
                  <a:gd name="connsiteY305" fmla="*/ 207557 h 258874"/>
                  <a:gd name="connsiteX306" fmla="*/ 62733 w 236515"/>
                  <a:gd name="connsiteY306" fmla="*/ 207557 h 258874"/>
                  <a:gd name="connsiteX307" fmla="*/ 56345 w 236515"/>
                  <a:gd name="connsiteY307" fmla="*/ 213945 h 258874"/>
                  <a:gd name="connsiteX308" fmla="*/ 62733 w 236515"/>
                  <a:gd name="connsiteY308" fmla="*/ 220333 h 258874"/>
                  <a:gd name="connsiteX309" fmla="*/ 69121 w 236515"/>
                  <a:gd name="connsiteY309" fmla="*/ 213945 h 258874"/>
                  <a:gd name="connsiteX310" fmla="*/ 69121 w 236515"/>
                  <a:gd name="connsiteY310" fmla="*/ 210903 h 258874"/>
                  <a:gd name="connsiteX311" fmla="*/ 71859 w 236515"/>
                  <a:gd name="connsiteY311" fmla="*/ 210903 h 258874"/>
                  <a:gd name="connsiteX312" fmla="*/ 73684 w 236515"/>
                  <a:gd name="connsiteY312" fmla="*/ 210903 h 258874"/>
                  <a:gd name="connsiteX313" fmla="*/ 70642 w 236515"/>
                  <a:gd name="connsiteY313" fmla="*/ 216378 h 258874"/>
                  <a:gd name="connsiteX314" fmla="*/ 70642 w 236515"/>
                  <a:gd name="connsiteY314" fmla="*/ 220637 h 258874"/>
                  <a:gd name="connsiteX315" fmla="*/ 68209 w 236515"/>
                  <a:gd name="connsiteY315" fmla="*/ 220637 h 258874"/>
                  <a:gd name="connsiteX316" fmla="*/ 61820 w 236515"/>
                  <a:gd name="connsiteY316" fmla="*/ 227025 h 258874"/>
                  <a:gd name="connsiteX317" fmla="*/ 68209 w 236515"/>
                  <a:gd name="connsiteY317" fmla="*/ 233413 h 258874"/>
                  <a:gd name="connsiteX318" fmla="*/ 74597 w 236515"/>
                  <a:gd name="connsiteY318" fmla="*/ 227025 h 258874"/>
                  <a:gd name="connsiteX319" fmla="*/ 74597 w 236515"/>
                  <a:gd name="connsiteY319" fmla="*/ 222767 h 258874"/>
                  <a:gd name="connsiteX320" fmla="*/ 77334 w 236515"/>
                  <a:gd name="connsiteY320" fmla="*/ 222767 h 258874"/>
                  <a:gd name="connsiteX321" fmla="*/ 83114 w 236515"/>
                  <a:gd name="connsiteY321" fmla="*/ 219117 h 258874"/>
                  <a:gd name="connsiteX322" fmla="*/ 81015 w 236515"/>
                  <a:gd name="connsiteY322" fmla="*/ 227908 h 258874"/>
                  <a:gd name="connsiteX323" fmla="*/ 77942 w 236515"/>
                  <a:gd name="connsiteY323" fmla="*/ 228850 h 258874"/>
                  <a:gd name="connsiteX324" fmla="*/ 80376 w 236515"/>
                  <a:gd name="connsiteY324" fmla="*/ 233718 h 258874"/>
                  <a:gd name="connsiteX325" fmla="*/ 72771 w 236515"/>
                  <a:gd name="connsiteY325" fmla="*/ 235543 h 258874"/>
                  <a:gd name="connsiteX326" fmla="*/ 73684 w 236515"/>
                  <a:gd name="connsiteY326" fmla="*/ 244668 h 258874"/>
                  <a:gd name="connsiteX327" fmla="*/ 82809 w 236515"/>
                  <a:gd name="connsiteY327" fmla="*/ 243756 h 258874"/>
                  <a:gd name="connsiteX328" fmla="*/ 82809 w 236515"/>
                  <a:gd name="connsiteY328" fmla="*/ 234934 h 258874"/>
                  <a:gd name="connsiteX329" fmla="*/ 82809 w 236515"/>
                  <a:gd name="connsiteY329" fmla="*/ 234934 h 258874"/>
                  <a:gd name="connsiteX330" fmla="*/ 85243 w 236515"/>
                  <a:gd name="connsiteY330" fmla="*/ 234934 h 258874"/>
                  <a:gd name="connsiteX331" fmla="*/ 91631 w 236515"/>
                  <a:gd name="connsiteY331" fmla="*/ 228546 h 258874"/>
                  <a:gd name="connsiteX332" fmla="*/ 91631 w 236515"/>
                  <a:gd name="connsiteY332" fmla="*/ 224896 h 258874"/>
                  <a:gd name="connsiteX333" fmla="*/ 94673 w 236515"/>
                  <a:gd name="connsiteY333" fmla="*/ 224896 h 258874"/>
                  <a:gd name="connsiteX334" fmla="*/ 93152 w 236515"/>
                  <a:gd name="connsiteY334" fmla="*/ 228850 h 258874"/>
                  <a:gd name="connsiteX335" fmla="*/ 95281 w 236515"/>
                  <a:gd name="connsiteY335" fmla="*/ 233718 h 258874"/>
                  <a:gd name="connsiteX336" fmla="*/ 95281 w 236515"/>
                  <a:gd name="connsiteY336" fmla="*/ 233718 h 258874"/>
                  <a:gd name="connsiteX337" fmla="*/ 88894 w 236515"/>
                  <a:gd name="connsiteY337" fmla="*/ 240105 h 258874"/>
                  <a:gd name="connsiteX338" fmla="*/ 95281 w 236515"/>
                  <a:gd name="connsiteY338" fmla="*/ 246493 h 258874"/>
                  <a:gd name="connsiteX339" fmla="*/ 101669 w 236515"/>
                  <a:gd name="connsiteY339" fmla="*/ 240105 h 258874"/>
                  <a:gd name="connsiteX340" fmla="*/ 99540 w 236515"/>
                  <a:gd name="connsiteY340" fmla="*/ 235239 h 258874"/>
                  <a:gd name="connsiteX341" fmla="*/ 99540 w 236515"/>
                  <a:gd name="connsiteY341" fmla="*/ 235239 h 258874"/>
                  <a:gd name="connsiteX342" fmla="*/ 103191 w 236515"/>
                  <a:gd name="connsiteY342" fmla="*/ 235239 h 258874"/>
                  <a:gd name="connsiteX343" fmla="*/ 101365 w 236515"/>
                  <a:gd name="connsiteY343" fmla="*/ 239497 h 258874"/>
                  <a:gd name="connsiteX344" fmla="*/ 107753 w 236515"/>
                  <a:gd name="connsiteY344" fmla="*/ 245885 h 258874"/>
                  <a:gd name="connsiteX345" fmla="*/ 114141 w 236515"/>
                  <a:gd name="connsiteY345" fmla="*/ 240105 h 258874"/>
                  <a:gd name="connsiteX346" fmla="*/ 114141 w 236515"/>
                  <a:gd name="connsiteY346" fmla="*/ 239801 h 258874"/>
                  <a:gd name="connsiteX347" fmla="*/ 116879 w 236515"/>
                  <a:gd name="connsiteY347" fmla="*/ 242843 h 258874"/>
                  <a:gd name="connsiteX348" fmla="*/ 112194 w 236515"/>
                  <a:gd name="connsiteY348" fmla="*/ 250570 h 258874"/>
                  <a:gd name="connsiteX349" fmla="*/ 119921 w 236515"/>
                  <a:gd name="connsiteY349" fmla="*/ 255254 h 258874"/>
                  <a:gd name="connsiteX350" fmla="*/ 124788 w 236515"/>
                  <a:gd name="connsiteY350" fmla="*/ 248927 h 258874"/>
                  <a:gd name="connsiteX351" fmla="*/ 121442 w 236515"/>
                  <a:gd name="connsiteY351" fmla="*/ 243451 h 258874"/>
                  <a:gd name="connsiteX352" fmla="*/ 126613 w 236515"/>
                  <a:gd name="connsiteY352" fmla="*/ 237368 h 258874"/>
                  <a:gd name="connsiteX353" fmla="*/ 126613 w 236515"/>
                  <a:gd name="connsiteY353" fmla="*/ 237368 h 258874"/>
                  <a:gd name="connsiteX354" fmla="*/ 128742 w 236515"/>
                  <a:gd name="connsiteY354" fmla="*/ 239497 h 258874"/>
                  <a:gd name="connsiteX355" fmla="*/ 124788 w 236515"/>
                  <a:gd name="connsiteY355" fmla="*/ 245277 h 258874"/>
                  <a:gd name="connsiteX356" fmla="*/ 131176 w 236515"/>
                  <a:gd name="connsiteY356" fmla="*/ 251665 h 258874"/>
                  <a:gd name="connsiteX357" fmla="*/ 137564 w 236515"/>
                  <a:gd name="connsiteY357" fmla="*/ 245277 h 258874"/>
                  <a:gd name="connsiteX358" fmla="*/ 134218 w 236515"/>
                  <a:gd name="connsiteY358" fmla="*/ 239801 h 258874"/>
                  <a:gd name="connsiteX359" fmla="*/ 138477 w 236515"/>
                  <a:gd name="connsiteY359" fmla="*/ 233718 h 258874"/>
                  <a:gd name="connsiteX360" fmla="*/ 138477 w 236515"/>
                  <a:gd name="connsiteY360" fmla="*/ 232196 h 258874"/>
                  <a:gd name="connsiteX361" fmla="*/ 140910 w 236515"/>
                  <a:gd name="connsiteY361" fmla="*/ 234326 h 258874"/>
                  <a:gd name="connsiteX362" fmla="*/ 136955 w 236515"/>
                  <a:gd name="connsiteY362" fmla="*/ 240105 h 258874"/>
                  <a:gd name="connsiteX363" fmla="*/ 141519 w 236515"/>
                  <a:gd name="connsiteY363" fmla="*/ 246493 h 258874"/>
                  <a:gd name="connsiteX364" fmla="*/ 137260 w 236515"/>
                  <a:gd name="connsiteY364" fmla="*/ 252273 h 258874"/>
                  <a:gd name="connsiteX365" fmla="*/ 143647 w 236515"/>
                  <a:gd name="connsiteY365" fmla="*/ 258661 h 258874"/>
                  <a:gd name="connsiteX366" fmla="*/ 150340 w 236515"/>
                  <a:gd name="connsiteY366" fmla="*/ 252577 h 258874"/>
                  <a:gd name="connsiteX367" fmla="*/ 150340 w 236515"/>
                  <a:gd name="connsiteY367" fmla="*/ 252273 h 258874"/>
                  <a:gd name="connsiteX368" fmla="*/ 145777 w 236515"/>
                  <a:gd name="connsiteY368" fmla="*/ 246189 h 258874"/>
                  <a:gd name="connsiteX369" fmla="*/ 149732 w 236515"/>
                  <a:gd name="connsiteY369" fmla="*/ 240105 h 258874"/>
                  <a:gd name="connsiteX370" fmla="*/ 149732 w 236515"/>
                  <a:gd name="connsiteY370" fmla="*/ 237976 h 258874"/>
                  <a:gd name="connsiteX371" fmla="*/ 152165 w 236515"/>
                  <a:gd name="connsiteY371" fmla="*/ 240105 h 258874"/>
                  <a:gd name="connsiteX372" fmla="*/ 149124 w 236515"/>
                  <a:gd name="connsiteY372" fmla="*/ 245277 h 258874"/>
                  <a:gd name="connsiteX373" fmla="*/ 155511 w 236515"/>
                  <a:gd name="connsiteY373" fmla="*/ 251665 h 258874"/>
                  <a:gd name="connsiteX374" fmla="*/ 162204 w 236515"/>
                  <a:gd name="connsiteY374" fmla="*/ 245581 h 258874"/>
                  <a:gd name="connsiteX375" fmla="*/ 162204 w 236515"/>
                  <a:gd name="connsiteY375" fmla="*/ 245277 h 258874"/>
                  <a:gd name="connsiteX376" fmla="*/ 158553 w 236515"/>
                  <a:gd name="connsiteY376" fmla="*/ 239801 h 258874"/>
                  <a:gd name="connsiteX377" fmla="*/ 158553 w 236515"/>
                  <a:gd name="connsiteY377" fmla="*/ 239801 h 258874"/>
                  <a:gd name="connsiteX378" fmla="*/ 164637 w 236515"/>
                  <a:gd name="connsiteY378" fmla="*/ 245581 h 258874"/>
                  <a:gd name="connsiteX379" fmla="*/ 161595 w 236515"/>
                  <a:gd name="connsiteY379" fmla="*/ 250752 h 258874"/>
                  <a:gd name="connsiteX380" fmla="*/ 167983 w 236515"/>
                  <a:gd name="connsiteY380" fmla="*/ 257140 h 258874"/>
                  <a:gd name="connsiteX381" fmla="*/ 174675 w 236515"/>
                  <a:gd name="connsiteY381" fmla="*/ 251056 h 258874"/>
                  <a:gd name="connsiteX382" fmla="*/ 174675 w 236515"/>
                  <a:gd name="connsiteY382" fmla="*/ 250752 h 258874"/>
                  <a:gd name="connsiteX383" fmla="*/ 168591 w 236515"/>
                  <a:gd name="connsiteY383" fmla="*/ 244364 h 258874"/>
                  <a:gd name="connsiteX384" fmla="*/ 171633 w 236515"/>
                  <a:gd name="connsiteY384" fmla="*/ 239193 h 258874"/>
                  <a:gd name="connsiteX385" fmla="*/ 171633 w 236515"/>
                  <a:gd name="connsiteY385" fmla="*/ 236759 h 258874"/>
                  <a:gd name="connsiteX386" fmla="*/ 174066 w 236515"/>
                  <a:gd name="connsiteY386" fmla="*/ 236759 h 258874"/>
                  <a:gd name="connsiteX387" fmla="*/ 172546 w 236515"/>
                  <a:gd name="connsiteY387" fmla="*/ 240714 h 258874"/>
                  <a:gd name="connsiteX388" fmla="*/ 178934 w 236515"/>
                  <a:gd name="connsiteY388" fmla="*/ 247102 h 258874"/>
                  <a:gd name="connsiteX389" fmla="*/ 185321 w 236515"/>
                  <a:gd name="connsiteY389" fmla="*/ 240714 h 258874"/>
                  <a:gd name="connsiteX390" fmla="*/ 180759 w 236515"/>
                  <a:gd name="connsiteY390" fmla="*/ 234630 h 258874"/>
                  <a:gd name="connsiteX391" fmla="*/ 180759 w 236515"/>
                  <a:gd name="connsiteY391" fmla="*/ 233109 h 258874"/>
                  <a:gd name="connsiteX392" fmla="*/ 186538 w 236515"/>
                  <a:gd name="connsiteY392" fmla="*/ 237368 h 258874"/>
                  <a:gd name="connsiteX393" fmla="*/ 186538 w 236515"/>
                  <a:gd name="connsiteY393" fmla="*/ 237368 h 258874"/>
                  <a:gd name="connsiteX394" fmla="*/ 185809 w 236515"/>
                  <a:gd name="connsiteY394" fmla="*/ 246372 h 258874"/>
                  <a:gd name="connsiteX395" fmla="*/ 190798 w 236515"/>
                  <a:gd name="connsiteY395" fmla="*/ 248623 h 258874"/>
                  <a:gd name="connsiteX396" fmla="*/ 197185 w 236515"/>
                  <a:gd name="connsiteY396" fmla="*/ 242235 h 258874"/>
                  <a:gd name="connsiteX397" fmla="*/ 190798 w 236515"/>
                  <a:gd name="connsiteY397" fmla="*/ 235847 h 258874"/>
                  <a:gd name="connsiteX398" fmla="*/ 190798 w 236515"/>
                  <a:gd name="connsiteY398" fmla="*/ 235847 h 258874"/>
                  <a:gd name="connsiteX399" fmla="*/ 192926 w 236515"/>
                  <a:gd name="connsiteY399" fmla="*/ 230980 h 258874"/>
                  <a:gd name="connsiteX400" fmla="*/ 191406 w 236515"/>
                  <a:gd name="connsiteY400" fmla="*/ 226721 h 258874"/>
                  <a:gd name="connsiteX401" fmla="*/ 195665 w 236515"/>
                  <a:gd name="connsiteY401" fmla="*/ 226721 h 258874"/>
                  <a:gd name="connsiteX402" fmla="*/ 193535 w 236515"/>
                  <a:gd name="connsiteY402" fmla="*/ 231284 h 258874"/>
                  <a:gd name="connsiteX403" fmla="*/ 199923 w 236515"/>
                  <a:gd name="connsiteY403" fmla="*/ 237672 h 258874"/>
                  <a:gd name="connsiteX404" fmla="*/ 206311 w 236515"/>
                  <a:gd name="connsiteY404" fmla="*/ 231284 h 258874"/>
                  <a:gd name="connsiteX405" fmla="*/ 199923 w 236515"/>
                  <a:gd name="connsiteY405" fmla="*/ 224896 h 258874"/>
                  <a:gd name="connsiteX406" fmla="*/ 197793 w 236515"/>
                  <a:gd name="connsiteY406" fmla="*/ 224896 h 258874"/>
                  <a:gd name="connsiteX407" fmla="*/ 199923 w 236515"/>
                  <a:gd name="connsiteY407" fmla="*/ 220942 h 258874"/>
                  <a:gd name="connsiteX408" fmla="*/ 206007 w 236515"/>
                  <a:gd name="connsiteY408" fmla="*/ 225504 h 258874"/>
                  <a:gd name="connsiteX409" fmla="*/ 208136 w 236515"/>
                  <a:gd name="connsiteY409" fmla="*/ 225504 h 258874"/>
                  <a:gd name="connsiteX410" fmla="*/ 206615 w 236515"/>
                  <a:gd name="connsiteY410" fmla="*/ 229763 h 258874"/>
                  <a:gd name="connsiteX411" fmla="*/ 213003 w 236515"/>
                  <a:gd name="connsiteY411" fmla="*/ 236151 h 258874"/>
                  <a:gd name="connsiteX412" fmla="*/ 219391 w 236515"/>
                  <a:gd name="connsiteY412" fmla="*/ 229763 h 258874"/>
                  <a:gd name="connsiteX413" fmla="*/ 213003 w 236515"/>
                  <a:gd name="connsiteY413" fmla="*/ 223375 h 258874"/>
                  <a:gd name="connsiteX414" fmla="*/ 205703 w 236515"/>
                  <a:gd name="connsiteY414" fmla="*/ 223375 h 258874"/>
                  <a:gd name="connsiteX415" fmla="*/ 205703 w 236515"/>
                  <a:gd name="connsiteY415" fmla="*/ 219421 h 258874"/>
                  <a:gd name="connsiteX416" fmla="*/ 203877 w 236515"/>
                  <a:gd name="connsiteY416" fmla="*/ 214858 h 258874"/>
                  <a:gd name="connsiteX417" fmla="*/ 206311 w 236515"/>
                  <a:gd name="connsiteY417" fmla="*/ 214858 h 258874"/>
                  <a:gd name="connsiteX418" fmla="*/ 206311 w 236515"/>
                  <a:gd name="connsiteY418" fmla="*/ 217291 h 258874"/>
                  <a:gd name="connsiteX419" fmla="*/ 212699 w 236515"/>
                  <a:gd name="connsiteY419" fmla="*/ 223679 h 258874"/>
                  <a:gd name="connsiteX420" fmla="*/ 219087 w 236515"/>
                  <a:gd name="connsiteY420" fmla="*/ 217291 h 258874"/>
                  <a:gd name="connsiteX421" fmla="*/ 212699 w 236515"/>
                  <a:gd name="connsiteY421" fmla="*/ 210903 h 258874"/>
                  <a:gd name="connsiteX422" fmla="*/ 211178 w 236515"/>
                  <a:gd name="connsiteY422" fmla="*/ 210903 h 258874"/>
                  <a:gd name="connsiteX423" fmla="*/ 211178 w 236515"/>
                  <a:gd name="connsiteY423" fmla="*/ 208166 h 258874"/>
                  <a:gd name="connsiteX424" fmla="*/ 211178 w 236515"/>
                  <a:gd name="connsiteY424" fmla="*/ 208166 h 258874"/>
                  <a:gd name="connsiteX425" fmla="*/ 216957 w 236515"/>
                  <a:gd name="connsiteY425" fmla="*/ 211816 h 258874"/>
                  <a:gd name="connsiteX426" fmla="*/ 218783 w 236515"/>
                  <a:gd name="connsiteY426" fmla="*/ 211816 h 258874"/>
                  <a:gd name="connsiteX427" fmla="*/ 218783 w 236515"/>
                  <a:gd name="connsiteY427" fmla="*/ 211816 h 258874"/>
                  <a:gd name="connsiteX428" fmla="*/ 225171 w 236515"/>
                  <a:gd name="connsiteY428" fmla="*/ 218204 h 258874"/>
                  <a:gd name="connsiteX429" fmla="*/ 231559 w 236515"/>
                  <a:gd name="connsiteY429" fmla="*/ 211816 h 258874"/>
                  <a:gd name="connsiteX430" fmla="*/ 225171 w 236515"/>
                  <a:gd name="connsiteY430" fmla="*/ 205428 h 258874"/>
                  <a:gd name="connsiteX431" fmla="*/ 223042 w 236515"/>
                  <a:gd name="connsiteY431" fmla="*/ 205428 h 258874"/>
                  <a:gd name="connsiteX432" fmla="*/ 216653 w 236515"/>
                  <a:gd name="connsiteY432" fmla="*/ 199040 h 258874"/>
                  <a:gd name="connsiteX433" fmla="*/ 213915 w 236515"/>
                  <a:gd name="connsiteY433" fmla="*/ 199040 h 258874"/>
                  <a:gd name="connsiteX434" fmla="*/ 213915 w 236515"/>
                  <a:gd name="connsiteY434" fmla="*/ 199040 h 258874"/>
                  <a:gd name="connsiteX435" fmla="*/ 213915 w 236515"/>
                  <a:gd name="connsiteY435" fmla="*/ 197215 h 258874"/>
                  <a:gd name="connsiteX436" fmla="*/ 217566 w 236515"/>
                  <a:gd name="connsiteY436" fmla="*/ 193564 h 25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</a:cxnLst>
                <a:rect l="l" t="t" r="r" b="b"/>
                <a:pathLst>
                  <a:path w="236515" h="258874">
                    <a:moveTo>
                      <a:pt x="217566" y="193564"/>
                    </a:moveTo>
                    <a:cubicBezTo>
                      <a:pt x="217322" y="191648"/>
                      <a:pt x="216197" y="189945"/>
                      <a:pt x="214524" y="189001"/>
                    </a:cubicBezTo>
                    <a:cubicBezTo>
                      <a:pt x="210935" y="187420"/>
                      <a:pt x="206706" y="188393"/>
                      <a:pt x="204182" y="191435"/>
                    </a:cubicBezTo>
                    <a:cubicBezTo>
                      <a:pt x="192166" y="204333"/>
                      <a:pt x="176439" y="213154"/>
                      <a:pt x="159161" y="216683"/>
                    </a:cubicBezTo>
                    <a:cubicBezTo>
                      <a:pt x="153838" y="217595"/>
                      <a:pt x="148454" y="218204"/>
                      <a:pt x="143039" y="218508"/>
                    </a:cubicBezTo>
                    <a:cubicBezTo>
                      <a:pt x="127252" y="219451"/>
                      <a:pt x="111525" y="215861"/>
                      <a:pt x="97715" y="208166"/>
                    </a:cubicBezTo>
                    <a:cubicBezTo>
                      <a:pt x="89806" y="203937"/>
                      <a:pt x="82627" y="198492"/>
                      <a:pt x="76422" y="192044"/>
                    </a:cubicBezTo>
                    <a:cubicBezTo>
                      <a:pt x="66749" y="182401"/>
                      <a:pt x="59478" y="170628"/>
                      <a:pt x="55128" y="157670"/>
                    </a:cubicBezTo>
                    <a:cubicBezTo>
                      <a:pt x="53151" y="151951"/>
                      <a:pt x="51721" y="146020"/>
                      <a:pt x="50870" y="140027"/>
                    </a:cubicBezTo>
                    <a:cubicBezTo>
                      <a:pt x="49957" y="132148"/>
                      <a:pt x="49957" y="124179"/>
                      <a:pt x="50870" y="116300"/>
                    </a:cubicBezTo>
                    <a:cubicBezTo>
                      <a:pt x="51539" y="109121"/>
                      <a:pt x="53516" y="102125"/>
                      <a:pt x="56649" y="95615"/>
                    </a:cubicBezTo>
                    <a:cubicBezTo>
                      <a:pt x="62125" y="81683"/>
                      <a:pt x="71128" y="69424"/>
                      <a:pt x="82809" y="60025"/>
                    </a:cubicBezTo>
                    <a:cubicBezTo>
                      <a:pt x="92300" y="51842"/>
                      <a:pt x="103555" y="45910"/>
                      <a:pt x="115662" y="42686"/>
                    </a:cubicBezTo>
                    <a:cubicBezTo>
                      <a:pt x="121016" y="41165"/>
                      <a:pt x="126522" y="40131"/>
                      <a:pt x="132088" y="39644"/>
                    </a:cubicBezTo>
                    <a:lnTo>
                      <a:pt x="146690" y="39644"/>
                    </a:lnTo>
                    <a:cubicBezTo>
                      <a:pt x="150370" y="39887"/>
                      <a:pt x="154020" y="40374"/>
                      <a:pt x="157641" y="41165"/>
                    </a:cubicBezTo>
                    <a:cubicBezTo>
                      <a:pt x="163450" y="42564"/>
                      <a:pt x="169139" y="44389"/>
                      <a:pt x="174675" y="46640"/>
                    </a:cubicBezTo>
                    <a:cubicBezTo>
                      <a:pt x="179177" y="48678"/>
                      <a:pt x="183558" y="51021"/>
                      <a:pt x="187755" y="53637"/>
                    </a:cubicBezTo>
                    <a:cubicBezTo>
                      <a:pt x="192014" y="56405"/>
                      <a:pt x="196060" y="59447"/>
                      <a:pt x="199923" y="62763"/>
                    </a:cubicBezTo>
                    <a:cubicBezTo>
                      <a:pt x="202205" y="64831"/>
                      <a:pt x="204333" y="67082"/>
                      <a:pt x="206311" y="69454"/>
                    </a:cubicBezTo>
                    <a:lnTo>
                      <a:pt x="209048" y="72192"/>
                    </a:lnTo>
                    <a:cubicBezTo>
                      <a:pt x="212516" y="73926"/>
                      <a:pt x="216714" y="72527"/>
                      <a:pt x="218448" y="69059"/>
                    </a:cubicBezTo>
                    <a:cubicBezTo>
                      <a:pt x="218752" y="68420"/>
                      <a:pt x="218965" y="67721"/>
                      <a:pt x="219087" y="67021"/>
                    </a:cubicBezTo>
                    <a:cubicBezTo>
                      <a:pt x="219178" y="65896"/>
                      <a:pt x="219178" y="64800"/>
                      <a:pt x="219087" y="63675"/>
                    </a:cubicBezTo>
                    <a:lnTo>
                      <a:pt x="220912" y="63675"/>
                    </a:lnTo>
                    <a:cubicBezTo>
                      <a:pt x="224441" y="63675"/>
                      <a:pt x="227300" y="60816"/>
                      <a:pt x="227300" y="57287"/>
                    </a:cubicBezTo>
                    <a:cubicBezTo>
                      <a:pt x="227300" y="57287"/>
                      <a:pt x="227300" y="57287"/>
                      <a:pt x="227300" y="55158"/>
                    </a:cubicBezTo>
                    <a:lnTo>
                      <a:pt x="230037" y="55158"/>
                    </a:lnTo>
                    <a:cubicBezTo>
                      <a:pt x="233566" y="55158"/>
                      <a:pt x="236426" y="52298"/>
                      <a:pt x="236426" y="48770"/>
                    </a:cubicBezTo>
                    <a:cubicBezTo>
                      <a:pt x="236426" y="45241"/>
                      <a:pt x="233566" y="42381"/>
                      <a:pt x="230037" y="42381"/>
                    </a:cubicBezTo>
                    <a:cubicBezTo>
                      <a:pt x="226509" y="42381"/>
                      <a:pt x="223650" y="45241"/>
                      <a:pt x="223650" y="48770"/>
                    </a:cubicBezTo>
                    <a:cubicBezTo>
                      <a:pt x="223497" y="49469"/>
                      <a:pt x="223497" y="50199"/>
                      <a:pt x="223650" y="50899"/>
                    </a:cubicBezTo>
                    <a:lnTo>
                      <a:pt x="220912" y="50899"/>
                    </a:lnTo>
                    <a:cubicBezTo>
                      <a:pt x="218601" y="50899"/>
                      <a:pt x="216440" y="52024"/>
                      <a:pt x="215132" y="53941"/>
                    </a:cubicBezTo>
                    <a:lnTo>
                      <a:pt x="215132" y="53941"/>
                    </a:lnTo>
                    <a:cubicBezTo>
                      <a:pt x="215254" y="53241"/>
                      <a:pt x="215254" y="52511"/>
                      <a:pt x="215132" y="51812"/>
                    </a:cubicBezTo>
                    <a:lnTo>
                      <a:pt x="216957" y="51812"/>
                    </a:lnTo>
                    <a:cubicBezTo>
                      <a:pt x="220486" y="51994"/>
                      <a:pt x="223468" y="49257"/>
                      <a:pt x="223650" y="45728"/>
                    </a:cubicBezTo>
                    <a:cubicBezTo>
                      <a:pt x="223650" y="45637"/>
                      <a:pt x="223650" y="45515"/>
                      <a:pt x="223650" y="45424"/>
                    </a:cubicBezTo>
                    <a:cubicBezTo>
                      <a:pt x="223497" y="41834"/>
                      <a:pt x="220547" y="39035"/>
                      <a:pt x="216957" y="39035"/>
                    </a:cubicBezTo>
                    <a:cubicBezTo>
                      <a:pt x="214403" y="39097"/>
                      <a:pt x="212152" y="40648"/>
                      <a:pt x="211178" y="42990"/>
                    </a:cubicBezTo>
                    <a:lnTo>
                      <a:pt x="211178" y="42990"/>
                    </a:lnTo>
                    <a:cubicBezTo>
                      <a:pt x="211299" y="42199"/>
                      <a:pt x="211299" y="41347"/>
                      <a:pt x="211178" y="40556"/>
                    </a:cubicBezTo>
                    <a:lnTo>
                      <a:pt x="211178" y="40556"/>
                    </a:lnTo>
                    <a:cubicBezTo>
                      <a:pt x="214706" y="40556"/>
                      <a:pt x="217566" y="37697"/>
                      <a:pt x="217566" y="34169"/>
                    </a:cubicBezTo>
                    <a:cubicBezTo>
                      <a:pt x="217748" y="30640"/>
                      <a:pt x="215011" y="27659"/>
                      <a:pt x="211482" y="27476"/>
                    </a:cubicBezTo>
                    <a:cubicBezTo>
                      <a:pt x="211391" y="27476"/>
                      <a:pt x="211270" y="27476"/>
                      <a:pt x="211178" y="27476"/>
                    </a:cubicBezTo>
                    <a:cubicBezTo>
                      <a:pt x="207589" y="27628"/>
                      <a:pt x="204790" y="30579"/>
                      <a:pt x="204790" y="34169"/>
                    </a:cubicBezTo>
                    <a:cubicBezTo>
                      <a:pt x="204699" y="34990"/>
                      <a:pt x="204699" y="35781"/>
                      <a:pt x="204790" y="36602"/>
                    </a:cubicBezTo>
                    <a:lnTo>
                      <a:pt x="204790" y="36602"/>
                    </a:lnTo>
                    <a:cubicBezTo>
                      <a:pt x="203786" y="36298"/>
                      <a:pt x="202752" y="36298"/>
                      <a:pt x="201748" y="36602"/>
                    </a:cubicBezTo>
                    <a:cubicBezTo>
                      <a:pt x="203117" y="35324"/>
                      <a:pt x="203999" y="33591"/>
                      <a:pt x="204182" y="31735"/>
                    </a:cubicBezTo>
                    <a:cubicBezTo>
                      <a:pt x="204182" y="28207"/>
                      <a:pt x="201322" y="25347"/>
                      <a:pt x="197793" y="25347"/>
                    </a:cubicBezTo>
                    <a:cubicBezTo>
                      <a:pt x="197702" y="25347"/>
                      <a:pt x="197581" y="25347"/>
                      <a:pt x="197490" y="25347"/>
                    </a:cubicBezTo>
                    <a:cubicBezTo>
                      <a:pt x="193961" y="25347"/>
                      <a:pt x="191101" y="28207"/>
                      <a:pt x="191101" y="31735"/>
                    </a:cubicBezTo>
                    <a:lnTo>
                      <a:pt x="191101" y="31735"/>
                    </a:lnTo>
                    <a:cubicBezTo>
                      <a:pt x="191253" y="31127"/>
                      <a:pt x="191253" y="30518"/>
                      <a:pt x="191101" y="29910"/>
                    </a:cubicBezTo>
                    <a:cubicBezTo>
                      <a:pt x="191162" y="27902"/>
                      <a:pt x="190250" y="25986"/>
                      <a:pt x="188668" y="24739"/>
                    </a:cubicBezTo>
                    <a:lnTo>
                      <a:pt x="188668" y="24739"/>
                    </a:lnTo>
                    <a:cubicBezTo>
                      <a:pt x="192196" y="24739"/>
                      <a:pt x="195056" y="21879"/>
                      <a:pt x="195056" y="18351"/>
                    </a:cubicBezTo>
                    <a:cubicBezTo>
                      <a:pt x="195056" y="14822"/>
                      <a:pt x="192196" y="11962"/>
                      <a:pt x="188668" y="11962"/>
                    </a:cubicBezTo>
                    <a:cubicBezTo>
                      <a:pt x="185200" y="12115"/>
                      <a:pt x="182432" y="14883"/>
                      <a:pt x="182280" y="18351"/>
                    </a:cubicBezTo>
                    <a:cubicBezTo>
                      <a:pt x="182219" y="20358"/>
                      <a:pt x="183131" y="22275"/>
                      <a:pt x="184713" y="23522"/>
                    </a:cubicBezTo>
                    <a:lnTo>
                      <a:pt x="184713" y="23522"/>
                    </a:lnTo>
                    <a:cubicBezTo>
                      <a:pt x="181733" y="23552"/>
                      <a:pt x="179147" y="25529"/>
                      <a:pt x="178326" y="28389"/>
                    </a:cubicBezTo>
                    <a:cubicBezTo>
                      <a:pt x="178021" y="27324"/>
                      <a:pt x="177382" y="26351"/>
                      <a:pt x="176501" y="25651"/>
                    </a:cubicBezTo>
                    <a:cubicBezTo>
                      <a:pt x="179846" y="25347"/>
                      <a:pt x="182432" y="22609"/>
                      <a:pt x="182584" y="19263"/>
                    </a:cubicBezTo>
                    <a:cubicBezTo>
                      <a:pt x="182523" y="16982"/>
                      <a:pt x="181246" y="14883"/>
                      <a:pt x="179238" y="13788"/>
                    </a:cubicBezTo>
                    <a:lnTo>
                      <a:pt x="179238" y="13788"/>
                    </a:lnTo>
                    <a:cubicBezTo>
                      <a:pt x="182767" y="13788"/>
                      <a:pt x="185626" y="10928"/>
                      <a:pt x="185626" y="7400"/>
                    </a:cubicBezTo>
                    <a:cubicBezTo>
                      <a:pt x="185626" y="3871"/>
                      <a:pt x="182767" y="1012"/>
                      <a:pt x="179238" y="1012"/>
                    </a:cubicBezTo>
                    <a:cubicBezTo>
                      <a:pt x="175710" y="1012"/>
                      <a:pt x="172850" y="3871"/>
                      <a:pt x="172850" y="7400"/>
                    </a:cubicBezTo>
                    <a:cubicBezTo>
                      <a:pt x="172758" y="9742"/>
                      <a:pt x="174066" y="11902"/>
                      <a:pt x="176196" y="12875"/>
                    </a:cubicBezTo>
                    <a:lnTo>
                      <a:pt x="176196" y="12875"/>
                    </a:lnTo>
                    <a:cubicBezTo>
                      <a:pt x="172606" y="12875"/>
                      <a:pt x="169656" y="15674"/>
                      <a:pt x="169504" y="19263"/>
                    </a:cubicBezTo>
                    <a:cubicBezTo>
                      <a:pt x="169443" y="21180"/>
                      <a:pt x="170356" y="23005"/>
                      <a:pt x="171938" y="24130"/>
                    </a:cubicBezTo>
                    <a:cubicBezTo>
                      <a:pt x="170933" y="23948"/>
                      <a:pt x="169899" y="23948"/>
                      <a:pt x="168896" y="24130"/>
                    </a:cubicBezTo>
                    <a:cubicBezTo>
                      <a:pt x="169230" y="23248"/>
                      <a:pt x="169230" y="22275"/>
                      <a:pt x="168896" y="21393"/>
                    </a:cubicBezTo>
                    <a:cubicBezTo>
                      <a:pt x="168896" y="19172"/>
                      <a:pt x="167740" y="17073"/>
                      <a:pt x="165854" y="15917"/>
                    </a:cubicBezTo>
                    <a:cubicBezTo>
                      <a:pt x="169017" y="15461"/>
                      <a:pt x="171360" y="12723"/>
                      <a:pt x="171329" y="9529"/>
                    </a:cubicBezTo>
                    <a:cubicBezTo>
                      <a:pt x="171177" y="6061"/>
                      <a:pt x="168408" y="3293"/>
                      <a:pt x="164941" y="3141"/>
                    </a:cubicBezTo>
                    <a:cubicBezTo>
                      <a:pt x="161413" y="3141"/>
                      <a:pt x="158553" y="6000"/>
                      <a:pt x="158553" y="9529"/>
                    </a:cubicBezTo>
                    <a:cubicBezTo>
                      <a:pt x="158492" y="11780"/>
                      <a:pt x="159648" y="13879"/>
                      <a:pt x="161595" y="15005"/>
                    </a:cubicBezTo>
                    <a:cubicBezTo>
                      <a:pt x="158492" y="15582"/>
                      <a:pt x="156210" y="18229"/>
                      <a:pt x="156119" y="21393"/>
                    </a:cubicBezTo>
                    <a:lnTo>
                      <a:pt x="156119" y="21393"/>
                    </a:lnTo>
                    <a:cubicBezTo>
                      <a:pt x="155664" y="20480"/>
                      <a:pt x="154902" y="19719"/>
                      <a:pt x="153990" y="19263"/>
                    </a:cubicBezTo>
                    <a:cubicBezTo>
                      <a:pt x="157306" y="18077"/>
                      <a:pt x="159070" y="14427"/>
                      <a:pt x="157884" y="11111"/>
                    </a:cubicBezTo>
                    <a:cubicBezTo>
                      <a:pt x="156698" y="7795"/>
                      <a:pt x="153048" y="6031"/>
                      <a:pt x="149732" y="7217"/>
                    </a:cubicBezTo>
                    <a:cubicBezTo>
                      <a:pt x="147207" y="8099"/>
                      <a:pt x="145503" y="10503"/>
                      <a:pt x="145473" y="13179"/>
                    </a:cubicBezTo>
                    <a:cubicBezTo>
                      <a:pt x="145443" y="15491"/>
                      <a:pt x="146751" y="17621"/>
                      <a:pt x="148819" y="18655"/>
                    </a:cubicBezTo>
                    <a:lnTo>
                      <a:pt x="146690" y="18655"/>
                    </a:lnTo>
                    <a:lnTo>
                      <a:pt x="146690" y="18655"/>
                    </a:lnTo>
                    <a:cubicBezTo>
                      <a:pt x="146780" y="15643"/>
                      <a:pt x="144743" y="12997"/>
                      <a:pt x="141822" y="12267"/>
                    </a:cubicBezTo>
                    <a:cubicBezTo>
                      <a:pt x="144773" y="11811"/>
                      <a:pt x="146872" y="9164"/>
                      <a:pt x="146690" y="6183"/>
                    </a:cubicBezTo>
                    <a:cubicBezTo>
                      <a:pt x="146690" y="2654"/>
                      <a:pt x="143830" y="-205"/>
                      <a:pt x="140302" y="-205"/>
                    </a:cubicBezTo>
                    <a:cubicBezTo>
                      <a:pt x="136773" y="-205"/>
                      <a:pt x="133914" y="2654"/>
                      <a:pt x="133914" y="6183"/>
                    </a:cubicBezTo>
                    <a:cubicBezTo>
                      <a:pt x="133853" y="9134"/>
                      <a:pt x="135890" y="11689"/>
                      <a:pt x="138780" y="12267"/>
                    </a:cubicBezTo>
                    <a:cubicBezTo>
                      <a:pt x="135982" y="13149"/>
                      <a:pt x="134036" y="15704"/>
                      <a:pt x="133914" y="18655"/>
                    </a:cubicBezTo>
                    <a:lnTo>
                      <a:pt x="133914" y="18655"/>
                    </a:lnTo>
                    <a:cubicBezTo>
                      <a:pt x="133214" y="18503"/>
                      <a:pt x="132484" y="18503"/>
                      <a:pt x="131784" y="18655"/>
                    </a:cubicBezTo>
                    <a:cubicBezTo>
                      <a:pt x="133914" y="17681"/>
                      <a:pt x="135222" y="15522"/>
                      <a:pt x="135130" y="13179"/>
                    </a:cubicBezTo>
                    <a:cubicBezTo>
                      <a:pt x="135130" y="9651"/>
                      <a:pt x="132271" y="6791"/>
                      <a:pt x="128742" y="6791"/>
                    </a:cubicBezTo>
                    <a:cubicBezTo>
                      <a:pt x="125214" y="6791"/>
                      <a:pt x="122355" y="9651"/>
                      <a:pt x="122355" y="13179"/>
                    </a:cubicBezTo>
                    <a:cubicBezTo>
                      <a:pt x="122415" y="15887"/>
                      <a:pt x="124088" y="18290"/>
                      <a:pt x="126613" y="19263"/>
                    </a:cubicBezTo>
                    <a:cubicBezTo>
                      <a:pt x="125700" y="19719"/>
                      <a:pt x="124940" y="20480"/>
                      <a:pt x="124483" y="21393"/>
                    </a:cubicBezTo>
                    <a:lnTo>
                      <a:pt x="124483" y="21393"/>
                    </a:lnTo>
                    <a:cubicBezTo>
                      <a:pt x="124392" y="18229"/>
                      <a:pt x="122111" y="15582"/>
                      <a:pt x="119008" y="15005"/>
                    </a:cubicBezTo>
                    <a:cubicBezTo>
                      <a:pt x="120712" y="13818"/>
                      <a:pt x="121716" y="11902"/>
                      <a:pt x="121746" y="9833"/>
                    </a:cubicBezTo>
                    <a:cubicBezTo>
                      <a:pt x="121746" y="6305"/>
                      <a:pt x="118886" y="3445"/>
                      <a:pt x="115358" y="3445"/>
                    </a:cubicBezTo>
                    <a:cubicBezTo>
                      <a:pt x="111829" y="3445"/>
                      <a:pt x="108970" y="6305"/>
                      <a:pt x="108970" y="9833"/>
                    </a:cubicBezTo>
                    <a:cubicBezTo>
                      <a:pt x="108940" y="13027"/>
                      <a:pt x="111282" y="15765"/>
                      <a:pt x="114445" y="16221"/>
                    </a:cubicBezTo>
                    <a:cubicBezTo>
                      <a:pt x="112620" y="17347"/>
                      <a:pt x="111495" y="19263"/>
                      <a:pt x="111403" y="21393"/>
                    </a:cubicBezTo>
                    <a:cubicBezTo>
                      <a:pt x="111221" y="22184"/>
                      <a:pt x="111221" y="23035"/>
                      <a:pt x="111403" y="23826"/>
                    </a:cubicBezTo>
                    <a:lnTo>
                      <a:pt x="109274" y="23826"/>
                    </a:lnTo>
                    <a:cubicBezTo>
                      <a:pt x="110248" y="22518"/>
                      <a:pt x="110795" y="20906"/>
                      <a:pt x="110795" y="19263"/>
                    </a:cubicBezTo>
                    <a:cubicBezTo>
                      <a:pt x="110795" y="15735"/>
                      <a:pt x="107936" y="12875"/>
                      <a:pt x="104408" y="12875"/>
                    </a:cubicBezTo>
                    <a:lnTo>
                      <a:pt x="104408" y="12875"/>
                    </a:lnTo>
                    <a:cubicBezTo>
                      <a:pt x="106536" y="11719"/>
                      <a:pt x="107814" y="9499"/>
                      <a:pt x="107753" y="7096"/>
                    </a:cubicBezTo>
                    <a:cubicBezTo>
                      <a:pt x="107753" y="3567"/>
                      <a:pt x="104894" y="708"/>
                      <a:pt x="101365" y="708"/>
                    </a:cubicBezTo>
                    <a:cubicBezTo>
                      <a:pt x="97837" y="708"/>
                      <a:pt x="94977" y="3567"/>
                      <a:pt x="94977" y="7096"/>
                    </a:cubicBezTo>
                    <a:cubicBezTo>
                      <a:pt x="95129" y="10563"/>
                      <a:pt x="97897" y="13332"/>
                      <a:pt x="101365" y="13483"/>
                    </a:cubicBezTo>
                    <a:lnTo>
                      <a:pt x="101365" y="13483"/>
                    </a:lnTo>
                    <a:cubicBezTo>
                      <a:pt x="98019" y="14548"/>
                      <a:pt x="96163" y="18168"/>
                      <a:pt x="97228" y="21514"/>
                    </a:cubicBezTo>
                    <a:cubicBezTo>
                      <a:pt x="97867" y="23492"/>
                      <a:pt x="99388" y="25012"/>
                      <a:pt x="101365" y="25651"/>
                    </a:cubicBezTo>
                    <a:cubicBezTo>
                      <a:pt x="100696" y="26229"/>
                      <a:pt x="100179" y="26959"/>
                      <a:pt x="99844" y="27780"/>
                    </a:cubicBezTo>
                    <a:cubicBezTo>
                      <a:pt x="99540" y="24647"/>
                      <a:pt x="96894" y="22305"/>
                      <a:pt x="93761" y="22305"/>
                    </a:cubicBezTo>
                    <a:lnTo>
                      <a:pt x="93761" y="22305"/>
                    </a:lnTo>
                    <a:cubicBezTo>
                      <a:pt x="95069" y="21149"/>
                      <a:pt x="95829" y="19476"/>
                      <a:pt x="95890" y="17742"/>
                    </a:cubicBezTo>
                    <a:cubicBezTo>
                      <a:pt x="95738" y="14274"/>
                      <a:pt x="92970" y="11506"/>
                      <a:pt x="89502" y="11354"/>
                    </a:cubicBezTo>
                    <a:cubicBezTo>
                      <a:pt x="85973" y="11354"/>
                      <a:pt x="83114" y="14214"/>
                      <a:pt x="83114" y="17742"/>
                    </a:cubicBezTo>
                    <a:cubicBezTo>
                      <a:pt x="83114" y="21271"/>
                      <a:pt x="85973" y="24130"/>
                      <a:pt x="89502" y="24130"/>
                    </a:cubicBezTo>
                    <a:lnTo>
                      <a:pt x="89502" y="24130"/>
                    </a:lnTo>
                    <a:cubicBezTo>
                      <a:pt x="88620" y="25073"/>
                      <a:pt x="87981" y="26229"/>
                      <a:pt x="87677" y="27476"/>
                    </a:cubicBezTo>
                    <a:cubicBezTo>
                      <a:pt x="87099" y="24434"/>
                      <a:pt x="84391" y="22244"/>
                      <a:pt x="81289" y="22305"/>
                    </a:cubicBezTo>
                    <a:cubicBezTo>
                      <a:pt x="77760" y="22244"/>
                      <a:pt x="74840" y="25043"/>
                      <a:pt x="74779" y="28571"/>
                    </a:cubicBezTo>
                    <a:cubicBezTo>
                      <a:pt x="74749" y="30488"/>
                      <a:pt x="75569" y="32313"/>
                      <a:pt x="77030" y="33560"/>
                    </a:cubicBezTo>
                    <a:lnTo>
                      <a:pt x="72771" y="33560"/>
                    </a:lnTo>
                    <a:cubicBezTo>
                      <a:pt x="73076" y="32556"/>
                      <a:pt x="73076" y="31522"/>
                      <a:pt x="72771" y="30518"/>
                    </a:cubicBezTo>
                    <a:cubicBezTo>
                      <a:pt x="72619" y="27050"/>
                      <a:pt x="69851" y="24283"/>
                      <a:pt x="66384" y="24130"/>
                    </a:cubicBezTo>
                    <a:cubicBezTo>
                      <a:pt x="62854" y="24130"/>
                      <a:pt x="59995" y="26990"/>
                      <a:pt x="59995" y="30518"/>
                    </a:cubicBezTo>
                    <a:cubicBezTo>
                      <a:pt x="59995" y="34047"/>
                      <a:pt x="62854" y="36906"/>
                      <a:pt x="66384" y="36906"/>
                    </a:cubicBezTo>
                    <a:lnTo>
                      <a:pt x="68209" y="36906"/>
                    </a:lnTo>
                    <a:cubicBezTo>
                      <a:pt x="67904" y="38001"/>
                      <a:pt x="67904" y="39157"/>
                      <a:pt x="68209" y="40252"/>
                    </a:cubicBezTo>
                    <a:cubicBezTo>
                      <a:pt x="68269" y="42169"/>
                      <a:pt x="69151" y="43933"/>
                      <a:pt x="70642" y="45120"/>
                    </a:cubicBezTo>
                    <a:lnTo>
                      <a:pt x="67904" y="45120"/>
                    </a:lnTo>
                    <a:cubicBezTo>
                      <a:pt x="68087" y="44420"/>
                      <a:pt x="68087" y="43689"/>
                      <a:pt x="67904" y="42990"/>
                    </a:cubicBezTo>
                    <a:cubicBezTo>
                      <a:pt x="67904" y="39461"/>
                      <a:pt x="65045" y="36602"/>
                      <a:pt x="61517" y="36602"/>
                    </a:cubicBezTo>
                    <a:cubicBezTo>
                      <a:pt x="57988" y="36602"/>
                      <a:pt x="55128" y="39461"/>
                      <a:pt x="55128" y="42990"/>
                    </a:cubicBezTo>
                    <a:cubicBezTo>
                      <a:pt x="55128" y="46519"/>
                      <a:pt x="57988" y="49378"/>
                      <a:pt x="61517" y="49378"/>
                    </a:cubicBezTo>
                    <a:lnTo>
                      <a:pt x="61517" y="49378"/>
                    </a:lnTo>
                    <a:cubicBezTo>
                      <a:pt x="61334" y="50078"/>
                      <a:pt x="61334" y="50808"/>
                      <a:pt x="61517" y="51507"/>
                    </a:cubicBezTo>
                    <a:cubicBezTo>
                      <a:pt x="61546" y="53728"/>
                      <a:pt x="62703" y="55766"/>
                      <a:pt x="64558" y="56983"/>
                    </a:cubicBezTo>
                    <a:lnTo>
                      <a:pt x="64558" y="56983"/>
                    </a:lnTo>
                    <a:lnTo>
                      <a:pt x="61820" y="56983"/>
                    </a:lnTo>
                    <a:cubicBezTo>
                      <a:pt x="61972" y="56374"/>
                      <a:pt x="61972" y="55766"/>
                      <a:pt x="61820" y="55158"/>
                    </a:cubicBezTo>
                    <a:cubicBezTo>
                      <a:pt x="61820" y="51629"/>
                      <a:pt x="58961" y="48770"/>
                      <a:pt x="55432" y="48770"/>
                    </a:cubicBezTo>
                    <a:lnTo>
                      <a:pt x="53303" y="48770"/>
                    </a:lnTo>
                    <a:cubicBezTo>
                      <a:pt x="53486" y="48070"/>
                      <a:pt x="53486" y="47340"/>
                      <a:pt x="53303" y="46640"/>
                    </a:cubicBezTo>
                    <a:cubicBezTo>
                      <a:pt x="53303" y="43112"/>
                      <a:pt x="50444" y="40252"/>
                      <a:pt x="46915" y="40252"/>
                    </a:cubicBezTo>
                    <a:cubicBezTo>
                      <a:pt x="43387" y="40252"/>
                      <a:pt x="40527" y="43112"/>
                      <a:pt x="40527" y="46640"/>
                    </a:cubicBezTo>
                    <a:cubicBezTo>
                      <a:pt x="40527" y="50169"/>
                      <a:pt x="43387" y="53028"/>
                      <a:pt x="46915" y="53028"/>
                    </a:cubicBezTo>
                    <a:lnTo>
                      <a:pt x="53607" y="53028"/>
                    </a:lnTo>
                    <a:cubicBezTo>
                      <a:pt x="53607" y="53028"/>
                      <a:pt x="53607" y="53028"/>
                      <a:pt x="53607" y="55158"/>
                    </a:cubicBezTo>
                    <a:cubicBezTo>
                      <a:pt x="53669" y="57439"/>
                      <a:pt x="54946" y="59538"/>
                      <a:pt x="56953" y="60633"/>
                    </a:cubicBezTo>
                    <a:cubicBezTo>
                      <a:pt x="56163" y="60390"/>
                      <a:pt x="55311" y="60390"/>
                      <a:pt x="54520" y="60633"/>
                    </a:cubicBezTo>
                    <a:cubicBezTo>
                      <a:pt x="54520" y="60633"/>
                      <a:pt x="54520" y="60633"/>
                      <a:pt x="54520" y="59112"/>
                    </a:cubicBezTo>
                    <a:cubicBezTo>
                      <a:pt x="54368" y="55523"/>
                      <a:pt x="51417" y="52724"/>
                      <a:pt x="47828" y="52724"/>
                    </a:cubicBezTo>
                    <a:cubicBezTo>
                      <a:pt x="48558" y="53637"/>
                      <a:pt x="48406" y="54975"/>
                      <a:pt x="47463" y="55705"/>
                    </a:cubicBezTo>
                    <a:cubicBezTo>
                      <a:pt x="46550" y="56435"/>
                      <a:pt x="45212" y="56283"/>
                      <a:pt x="44482" y="55370"/>
                    </a:cubicBezTo>
                    <a:cubicBezTo>
                      <a:pt x="43873" y="54580"/>
                      <a:pt x="43873" y="53485"/>
                      <a:pt x="44482" y="52724"/>
                    </a:cubicBezTo>
                    <a:cubicBezTo>
                      <a:pt x="44482" y="49196"/>
                      <a:pt x="41622" y="46336"/>
                      <a:pt x="38093" y="46336"/>
                    </a:cubicBezTo>
                    <a:cubicBezTo>
                      <a:pt x="38002" y="46336"/>
                      <a:pt x="37881" y="46336"/>
                      <a:pt x="37790" y="46336"/>
                    </a:cubicBezTo>
                    <a:cubicBezTo>
                      <a:pt x="34261" y="46336"/>
                      <a:pt x="31401" y="49196"/>
                      <a:pt x="31401" y="52724"/>
                    </a:cubicBezTo>
                    <a:cubicBezTo>
                      <a:pt x="31401" y="56253"/>
                      <a:pt x="34261" y="59112"/>
                      <a:pt x="37790" y="59112"/>
                    </a:cubicBezTo>
                    <a:cubicBezTo>
                      <a:pt x="39341" y="59173"/>
                      <a:pt x="40892" y="58626"/>
                      <a:pt x="42048" y="57591"/>
                    </a:cubicBezTo>
                    <a:cubicBezTo>
                      <a:pt x="41866" y="58382"/>
                      <a:pt x="41866" y="59234"/>
                      <a:pt x="42048" y="60025"/>
                    </a:cubicBezTo>
                    <a:cubicBezTo>
                      <a:pt x="42048" y="63553"/>
                      <a:pt x="44907" y="66413"/>
                      <a:pt x="48436" y="66413"/>
                    </a:cubicBezTo>
                    <a:lnTo>
                      <a:pt x="51782" y="66413"/>
                    </a:lnTo>
                    <a:lnTo>
                      <a:pt x="51782" y="66413"/>
                    </a:lnTo>
                    <a:cubicBezTo>
                      <a:pt x="51782" y="66413"/>
                      <a:pt x="51782" y="66413"/>
                      <a:pt x="51782" y="68542"/>
                    </a:cubicBezTo>
                    <a:cubicBezTo>
                      <a:pt x="50779" y="67021"/>
                      <a:pt x="49045" y="66109"/>
                      <a:pt x="47220" y="66109"/>
                    </a:cubicBezTo>
                    <a:cubicBezTo>
                      <a:pt x="45912" y="65804"/>
                      <a:pt x="44573" y="65804"/>
                      <a:pt x="43265" y="66109"/>
                    </a:cubicBezTo>
                    <a:lnTo>
                      <a:pt x="43265" y="66109"/>
                    </a:lnTo>
                    <a:cubicBezTo>
                      <a:pt x="43265" y="62580"/>
                      <a:pt x="40406" y="59721"/>
                      <a:pt x="36877" y="59721"/>
                    </a:cubicBezTo>
                    <a:cubicBezTo>
                      <a:pt x="33257" y="60511"/>
                      <a:pt x="30976" y="64071"/>
                      <a:pt x="31767" y="67690"/>
                    </a:cubicBezTo>
                    <a:cubicBezTo>
                      <a:pt x="32314" y="70245"/>
                      <a:pt x="34322" y="72253"/>
                      <a:pt x="36877" y="72801"/>
                    </a:cubicBezTo>
                    <a:cubicBezTo>
                      <a:pt x="38185" y="73105"/>
                      <a:pt x="39523" y="73105"/>
                      <a:pt x="40831" y="72801"/>
                    </a:cubicBezTo>
                    <a:lnTo>
                      <a:pt x="40831" y="72801"/>
                    </a:lnTo>
                    <a:cubicBezTo>
                      <a:pt x="40923" y="75782"/>
                      <a:pt x="43082" y="78306"/>
                      <a:pt x="46003" y="78885"/>
                    </a:cubicBezTo>
                    <a:cubicBezTo>
                      <a:pt x="44756" y="79189"/>
                      <a:pt x="43599" y="79827"/>
                      <a:pt x="42657" y="80710"/>
                    </a:cubicBezTo>
                    <a:lnTo>
                      <a:pt x="42657" y="80710"/>
                    </a:lnTo>
                    <a:cubicBezTo>
                      <a:pt x="42657" y="77181"/>
                      <a:pt x="39797" y="74322"/>
                      <a:pt x="36268" y="74322"/>
                    </a:cubicBezTo>
                    <a:cubicBezTo>
                      <a:pt x="36177" y="74322"/>
                      <a:pt x="36056" y="74322"/>
                      <a:pt x="35965" y="74322"/>
                    </a:cubicBezTo>
                    <a:cubicBezTo>
                      <a:pt x="34048" y="74352"/>
                      <a:pt x="32284" y="75265"/>
                      <a:pt x="31098" y="76755"/>
                    </a:cubicBezTo>
                    <a:lnTo>
                      <a:pt x="31098" y="76755"/>
                    </a:lnTo>
                    <a:cubicBezTo>
                      <a:pt x="31098" y="73227"/>
                      <a:pt x="28237" y="70367"/>
                      <a:pt x="24709" y="70367"/>
                    </a:cubicBezTo>
                    <a:cubicBezTo>
                      <a:pt x="21180" y="70367"/>
                      <a:pt x="18321" y="73227"/>
                      <a:pt x="18321" y="76755"/>
                    </a:cubicBezTo>
                    <a:cubicBezTo>
                      <a:pt x="18321" y="80284"/>
                      <a:pt x="21180" y="83143"/>
                      <a:pt x="24709" y="83143"/>
                    </a:cubicBezTo>
                    <a:cubicBezTo>
                      <a:pt x="26717" y="83204"/>
                      <a:pt x="28633" y="82292"/>
                      <a:pt x="29881" y="80710"/>
                    </a:cubicBezTo>
                    <a:cubicBezTo>
                      <a:pt x="29881" y="80710"/>
                      <a:pt x="29881" y="80710"/>
                      <a:pt x="29881" y="80710"/>
                    </a:cubicBezTo>
                    <a:cubicBezTo>
                      <a:pt x="30033" y="84177"/>
                      <a:pt x="32801" y="86946"/>
                      <a:pt x="36268" y="87098"/>
                    </a:cubicBezTo>
                    <a:cubicBezTo>
                      <a:pt x="38093" y="87037"/>
                      <a:pt x="39827" y="86276"/>
                      <a:pt x="41135" y="84968"/>
                    </a:cubicBezTo>
                    <a:cubicBezTo>
                      <a:pt x="41135" y="84968"/>
                      <a:pt x="41135" y="84968"/>
                      <a:pt x="41135" y="84968"/>
                    </a:cubicBezTo>
                    <a:cubicBezTo>
                      <a:pt x="40862" y="85972"/>
                      <a:pt x="40862" y="87007"/>
                      <a:pt x="41135" y="88010"/>
                    </a:cubicBezTo>
                    <a:cubicBezTo>
                      <a:pt x="40010" y="86854"/>
                      <a:pt x="38489" y="86216"/>
                      <a:pt x="36877" y="86185"/>
                    </a:cubicBezTo>
                    <a:cubicBezTo>
                      <a:pt x="35143" y="86246"/>
                      <a:pt x="33470" y="87007"/>
                      <a:pt x="32314" y="88315"/>
                    </a:cubicBezTo>
                    <a:cubicBezTo>
                      <a:pt x="32010" y="85029"/>
                      <a:pt x="29242" y="82535"/>
                      <a:pt x="25926" y="82535"/>
                    </a:cubicBezTo>
                    <a:cubicBezTo>
                      <a:pt x="22459" y="82687"/>
                      <a:pt x="19690" y="85455"/>
                      <a:pt x="19538" y="88923"/>
                    </a:cubicBezTo>
                    <a:cubicBezTo>
                      <a:pt x="19538" y="92452"/>
                      <a:pt x="22397" y="95311"/>
                      <a:pt x="25926" y="95311"/>
                    </a:cubicBezTo>
                    <a:cubicBezTo>
                      <a:pt x="27629" y="95402"/>
                      <a:pt x="29302" y="94733"/>
                      <a:pt x="30489" y="93486"/>
                    </a:cubicBezTo>
                    <a:cubicBezTo>
                      <a:pt x="30945" y="96710"/>
                      <a:pt x="33622" y="99144"/>
                      <a:pt x="36877" y="99265"/>
                    </a:cubicBezTo>
                    <a:lnTo>
                      <a:pt x="36877" y="99265"/>
                    </a:lnTo>
                    <a:cubicBezTo>
                      <a:pt x="35873" y="99722"/>
                      <a:pt x="35022" y="100452"/>
                      <a:pt x="34443" y="101395"/>
                    </a:cubicBezTo>
                    <a:cubicBezTo>
                      <a:pt x="33743" y="98414"/>
                      <a:pt x="31127" y="96284"/>
                      <a:pt x="28055" y="96223"/>
                    </a:cubicBezTo>
                    <a:cubicBezTo>
                      <a:pt x="24527" y="96223"/>
                      <a:pt x="21668" y="99083"/>
                      <a:pt x="21668" y="102612"/>
                    </a:cubicBezTo>
                    <a:cubicBezTo>
                      <a:pt x="21515" y="106140"/>
                      <a:pt x="24222" y="109121"/>
                      <a:pt x="27751" y="109304"/>
                    </a:cubicBezTo>
                    <a:cubicBezTo>
                      <a:pt x="27843" y="109304"/>
                      <a:pt x="27964" y="109304"/>
                      <a:pt x="28055" y="109304"/>
                    </a:cubicBezTo>
                    <a:cubicBezTo>
                      <a:pt x="30215" y="109334"/>
                      <a:pt x="32192" y="108148"/>
                      <a:pt x="33226" y="106262"/>
                    </a:cubicBezTo>
                    <a:cubicBezTo>
                      <a:pt x="33531" y="107509"/>
                      <a:pt x="34169" y="108665"/>
                      <a:pt x="35052" y="109608"/>
                    </a:cubicBezTo>
                    <a:cubicBezTo>
                      <a:pt x="34048" y="109304"/>
                      <a:pt x="33014" y="109304"/>
                      <a:pt x="32010" y="109608"/>
                    </a:cubicBezTo>
                    <a:cubicBezTo>
                      <a:pt x="29302" y="109669"/>
                      <a:pt x="26900" y="111342"/>
                      <a:pt x="25926" y="113866"/>
                    </a:cubicBezTo>
                    <a:cubicBezTo>
                      <a:pt x="25196" y="110946"/>
                      <a:pt x="22550" y="108908"/>
                      <a:pt x="19538" y="108999"/>
                    </a:cubicBezTo>
                    <a:cubicBezTo>
                      <a:pt x="16374" y="109091"/>
                      <a:pt x="13728" y="111372"/>
                      <a:pt x="13150" y="114475"/>
                    </a:cubicBezTo>
                    <a:lnTo>
                      <a:pt x="13150" y="114475"/>
                    </a:lnTo>
                    <a:cubicBezTo>
                      <a:pt x="13941" y="110855"/>
                      <a:pt x="11629" y="107296"/>
                      <a:pt x="8040" y="106505"/>
                    </a:cubicBezTo>
                    <a:cubicBezTo>
                      <a:pt x="4420" y="105745"/>
                      <a:pt x="860" y="108026"/>
                      <a:pt x="70" y="111646"/>
                    </a:cubicBezTo>
                    <a:cubicBezTo>
                      <a:pt x="-143" y="112558"/>
                      <a:pt x="-143" y="113532"/>
                      <a:pt x="70" y="114475"/>
                    </a:cubicBezTo>
                    <a:cubicBezTo>
                      <a:pt x="222" y="117943"/>
                      <a:pt x="2990" y="120711"/>
                      <a:pt x="6458" y="120863"/>
                    </a:cubicBezTo>
                    <a:cubicBezTo>
                      <a:pt x="9773" y="120863"/>
                      <a:pt x="12541" y="118368"/>
                      <a:pt x="12846" y="115083"/>
                    </a:cubicBezTo>
                    <a:lnTo>
                      <a:pt x="12846" y="115083"/>
                    </a:lnTo>
                    <a:cubicBezTo>
                      <a:pt x="12998" y="118551"/>
                      <a:pt x="15766" y="121319"/>
                      <a:pt x="19234" y="121471"/>
                    </a:cubicBezTo>
                    <a:cubicBezTo>
                      <a:pt x="22093" y="121563"/>
                      <a:pt x="24618" y="119676"/>
                      <a:pt x="25318" y="116909"/>
                    </a:cubicBezTo>
                    <a:cubicBezTo>
                      <a:pt x="25895" y="119950"/>
                      <a:pt x="28603" y="122140"/>
                      <a:pt x="31706" y="122080"/>
                    </a:cubicBezTo>
                    <a:cubicBezTo>
                      <a:pt x="33531" y="122019"/>
                      <a:pt x="35265" y="121258"/>
                      <a:pt x="36573" y="119950"/>
                    </a:cubicBezTo>
                    <a:cubicBezTo>
                      <a:pt x="36573" y="119950"/>
                      <a:pt x="36573" y="119950"/>
                      <a:pt x="36573" y="119950"/>
                    </a:cubicBezTo>
                    <a:cubicBezTo>
                      <a:pt x="35539" y="123144"/>
                      <a:pt x="32070" y="124878"/>
                      <a:pt x="28907" y="123844"/>
                    </a:cubicBezTo>
                    <a:cubicBezTo>
                      <a:pt x="27052" y="123235"/>
                      <a:pt x="25621" y="121775"/>
                      <a:pt x="25013" y="119950"/>
                    </a:cubicBezTo>
                    <a:cubicBezTo>
                      <a:pt x="25013" y="123479"/>
                      <a:pt x="22154" y="126338"/>
                      <a:pt x="18626" y="126338"/>
                    </a:cubicBezTo>
                    <a:cubicBezTo>
                      <a:pt x="15097" y="126338"/>
                      <a:pt x="12238" y="123479"/>
                      <a:pt x="12238" y="119950"/>
                    </a:cubicBezTo>
                    <a:cubicBezTo>
                      <a:pt x="8708" y="119950"/>
                      <a:pt x="5849" y="122810"/>
                      <a:pt x="5849" y="126338"/>
                    </a:cubicBezTo>
                    <a:cubicBezTo>
                      <a:pt x="5849" y="129867"/>
                      <a:pt x="8708" y="132726"/>
                      <a:pt x="12238" y="132726"/>
                    </a:cubicBezTo>
                    <a:cubicBezTo>
                      <a:pt x="15553" y="132726"/>
                      <a:pt x="18321" y="130232"/>
                      <a:pt x="18626" y="126947"/>
                    </a:cubicBezTo>
                    <a:cubicBezTo>
                      <a:pt x="18929" y="130292"/>
                      <a:pt x="21668" y="132878"/>
                      <a:pt x="25013" y="133031"/>
                    </a:cubicBezTo>
                    <a:lnTo>
                      <a:pt x="27447" y="133031"/>
                    </a:lnTo>
                    <a:cubicBezTo>
                      <a:pt x="26200" y="134004"/>
                      <a:pt x="25318" y="135434"/>
                      <a:pt x="25013" y="136985"/>
                    </a:cubicBezTo>
                    <a:cubicBezTo>
                      <a:pt x="23675" y="133730"/>
                      <a:pt x="19934" y="132179"/>
                      <a:pt x="16679" y="133517"/>
                    </a:cubicBezTo>
                    <a:cubicBezTo>
                      <a:pt x="13423" y="134856"/>
                      <a:pt x="11872" y="138597"/>
                      <a:pt x="13211" y="141852"/>
                    </a:cubicBezTo>
                    <a:cubicBezTo>
                      <a:pt x="14214" y="144285"/>
                      <a:pt x="16587" y="145867"/>
                      <a:pt x="19234" y="145807"/>
                    </a:cubicBezTo>
                    <a:cubicBezTo>
                      <a:pt x="22397" y="145715"/>
                      <a:pt x="25044" y="143434"/>
                      <a:pt x="25621" y="140331"/>
                    </a:cubicBezTo>
                    <a:cubicBezTo>
                      <a:pt x="26595" y="142673"/>
                      <a:pt x="28846" y="144225"/>
                      <a:pt x="31401" y="144285"/>
                    </a:cubicBezTo>
                    <a:lnTo>
                      <a:pt x="33226" y="144285"/>
                    </a:lnTo>
                    <a:cubicBezTo>
                      <a:pt x="33166" y="144985"/>
                      <a:pt x="33166" y="145715"/>
                      <a:pt x="33226" y="146415"/>
                    </a:cubicBezTo>
                    <a:cubicBezTo>
                      <a:pt x="32040" y="144955"/>
                      <a:pt x="30245" y="144164"/>
                      <a:pt x="28360" y="144285"/>
                    </a:cubicBezTo>
                    <a:cubicBezTo>
                      <a:pt x="24830" y="144285"/>
                      <a:pt x="21971" y="147145"/>
                      <a:pt x="21971" y="150674"/>
                    </a:cubicBezTo>
                    <a:cubicBezTo>
                      <a:pt x="22124" y="154141"/>
                      <a:pt x="24892" y="156909"/>
                      <a:pt x="28360" y="157061"/>
                    </a:cubicBezTo>
                    <a:cubicBezTo>
                      <a:pt x="31098" y="157092"/>
                      <a:pt x="33531" y="155389"/>
                      <a:pt x="34443" y="152803"/>
                    </a:cubicBezTo>
                    <a:lnTo>
                      <a:pt x="36877" y="152803"/>
                    </a:lnTo>
                    <a:lnTo>
                      <a:pt x="36877" y="152803"/>
                    </a:lnTo>
                    <a:cubicBezTo>
                      <a:pt x="33561" y="152803"/>
                      <a:pt x="30793" y="155297"/>
                      <a:pt x="30489" y="158582"/>
                    </a:cubicBezTo>
                    <a:cubicBezTo>
                      <a:pt x="28025" y="156057"/>
                      <a:pt x="23979" y="156027"/>
                      <a:pt x="21454" y="158491"/>
                    </a:cubicBezTo>
                    <a:cubicBezTo>
                      <a:pt x="20268" y="159647"/>
                      <a:pt x="19598" y="161198"/>
                      <a:pt x="19538" y="162841"/>
                    </a:cubicBezTo>
                    <a:cubicBezTo>
                      <a:pt x="19538" y="166370"/>
                      <a:pt x="22397" y="169229"/>
                      <a:pt x="25926" y="169229"/>
                    </a:cubicBezTo>
                    <a:cubicBezTo>
                      <a:pt x="26504" y="165761"/>
                      <a:pt x="29790" y="163389"/>
                      <a:pt x="33257" y="163967"/>
                    </a:cubicBezTo>
                    <a:cubicBezTo>
                      <a:pt x="34657" y="164180"/>
                      <a:pt x="35903" y="164879"/>
                      <a:pt x="36877" y="165883"/>
                    </a:cubicBezTo>
                    <a:cubicBezTo>
                      <a:pt x="37972" y="166066"/>
                      <a:pt x="39127" y="166066"/>
                      <a:pt x="40223" y="165883"/>
                    </a:cubicBezTo>
                    <a:cubicBezTo>
                      <a:pt x="40040" y="166583"/>
                      <a:pt x="40040" y="167313"/>
                      <a:pt x="40223" y="168012"/>
                    </a:cubicBezTo>
                    <a:lnTo>
                      <a:pt x="40223" y="168012"/>
                    </a:lnTo>
                    <a:cubicBezTo>
                      <a:pt x="39219" y="166887"/>
                      <a:pt x="37759" y="166309"/>
                      <a:pt x="36268" y="166491"/>
                    </a:cubicBezTo>
                    <a:cubicBezTo>
                      <a:pt x="32740" y="166309"/>
                      <a:pt x="29759" y="169046"/>
                      <a:pt x="29576" y="172575"/>
                    </a:cubicBezTo>
                    <a:cubicBezTo>
                      <a:pt x="29576" y="172666"/>
                      <a:pt x="29576" y="172788"/>
                      <a:pt x="29576" y="172879"/>
                    </a:cubicBezTo>
                    <a:cubicBezTo>
                      <a:pt x="29576" y="172879"/>
                      <a:pt x="29576" y="172879"/>
                      <a:pt x="29576" y="172879"/>
                    </a:cubicBezTo>
                    <a:cubicBezTo>
                      <a:pt x="28360" y="171237"/>
                      <a:pt x="26443" y="170203"/>
                      <a:pt x="24405" y="170142"/>
                    </a:cubicBezTo>
                    <a:cubicBezTo>
                      <a:pt x="20877" y="170142"/>
                      <a:pt x="18017" y="173001"/>
                      <a:pt x="18017" y="176530"/>
                    </a:cubicBezTo>
                    <a:cubicBezTo>
                      <a:pt x="18017" y="180058"/>
                      <a:pt x="20877" y="182918"/>
                      <a:pt x="24405" y="182918"/>
                    </a:cubicBezTo>
                    <a:cubicBezTo>
                      <a:pt x="27934" y="182918"/>
                      <a:pt x="30793" y="180058"/>
                      <a:pt x="30793" y="176530"/>
                    </a:cubicBezTo>
                    <a:cubicBezTo>
                      <a:pt x="30945" y="175921"/>
                      <a:pt x="30945" y="175313"/>
                      <a:pt x="30793" y="174705"/>
                    </a:cubicBezTo>
                    <a:cubicBezTo>
                      <a:pt x="31949" y="176590"/>
                      <a:pt x="34048" y="177747"/>
                      <a:pt x="36268" y="177747"/>
                    </a:cubicBezTo>
                    <a:cubicBezTo>
                      <a:pt x="39736" y="177594"/>
                      <a:pt x="42505" y="174826"/>
                      <a:pt x="42657" y="171358"/>
                    </a:cubicBezTo>
                    <a:lnTo>
                      <a:pt x="42657" y="171358"/>
                    </a:lnTo>
                    <a:cubicBezTo>
                      <a:pt x="43539" y="172271"/>
                      <a:pt x="44725" y="172819"/>
                      <a:pt x="46003" y="172879"/>
                    </a:cubicBezTo>
                    <a:cubicBezTo>
                      <a:pt x="42717" y="173183"/>
                      <a:pt x="40223" y="175952"/>
                      <a:pt x="40223" y="179267"/>
                    </a:cubicBezTo>
                    <a:lnTo>
                      <a:pt x="40223" y="179267"/>
                    </a:lnTo>
                    <a:cubicBezTo>
                      <a:pt x="39127" y="178963"/>
                      <a:pt x="37972" y="178963"/>
                      <a:pt x="36877" y="179267"/>
                    </a:cubicBezTo>
                    <a:cubicBezTo>
                      <a:pt x="33349" y="179085"/>
                      <a:pt x="30367" y="181822"/>
                      <a:pt x="30185" y="185351"/>
                    </a:cubicBezTo>
                    <a:cubicBezTo>
                      <a:pt x="30185" y="185442"/>
                      <a:pt x="30185" y="185564"/>
                      <a:pt x="30185" y="185655"/>
                    </a:cubicBezTo>
                    <a:cubicBezTo>
                      <a:pt x="30976" y="189275"/>
                      <a:pt x="34534" y="191557"/>
                      <a:pt x="38155" y="190766"/>
                    </a:cubicBezTo>
                    <a:cubicBezTo>
                      <a:pt x="40709" y="190218"/>
                      <a:pt x="42717" y="188211"/>
                      <a:pt x="43265" y="185655"/>
                    </a:cubicBezTo>
                    <a:lnTo>
                      <a:pt x="43265" y="185655"/>
                    </a:lnTo>
                    <a:cubicBezTo>
                      <a:pt x="44360" y="185959"/>
                      <a:pt x="45516" y="185959"/>
                      <a:pt x="46611" y="185655"/>
                    </a:cubicBezTo>
                    <a:cubicBezTo>
                      <a:pt x="48163" y="185655"/>
                      <a:pt x="49683" y="185108"/>
                      <a:pt x="50870" y="184134"/>
                    </a:cubicBezTo>
                    <a:lnTo>
                      <a:pt x="50870" y="186568"/>
                    </a:lnTo>
                    <a:lnTo>
                      <a:pt x="47828" y="186568"/>
                    </a:lnTo>
                    <a:cubicBezTo>
                      <a:pt x="44299" y="186568"/>
                      <a:pt x="41440" y="189427"/>
                      <a:pt x="41440" y="192956"/>
                    </a:cubicBezTo>
                    <a:cubicBezTo>
                      <a:pt x="41440" y="196485"/>
                      <a:pt x="44299" y="199344"/>
                      <a:pt x="47828" y="199344"/>
                    </a:cubicBezTo>
                    <a:cubicBezTo>
                      <a:pt x="51356" y="199344"/>
                      <a:pt x="54215" y="196485"/>
                      <a:pt x="54215" y="192956"/>
                    </a:cubicBezTo>
                    <a:lnTo>
                      <a:pt x="54215" y="192956"/>
                    </a:lnTo>
                    <a:lnTo>
                      <a:pt x="56953" y="192956"/>
                    </a:lnTo>
                    <a:cubicBezTo>
                      <a:pt x="55098" y="194173"/>
                      <a:pt x="53942" y="196211"/>
                      <a:pt x="53912" y="198431"/>
                    </a:cubicBezTo>
                    <a:cubicBezTo>
                      <a:pt x="53607" y="199435"/>
                      <a:pt x="53607" y="200469"/>
                      <a:pt x="53912" y="201473"/>
                    </a:cubicBezTo>
                    <a:cubicBezTo>
                      <a:pt x="52816" y="201169"/>
                      <a:pt x="51661" y="201169"/>
                      <a:pt x="50565" y="201473"/>
                    </a:cubicBezTo>
                    <a:cubicBezTo>
                      <a:pt x="47037" y="201473"/>
                      <a:pt x="44177" y="204333"/>
                      <a:pt x="44177" y="207861"/>
                    </a:cubicBezTo>
                    <a:cubicBezTo>
                      <a:pt x="44177" y="211390"/>
                      <a:pt x="47037" y="214249"/>
                      <a:pt x="50565" y="214249"/>
                    </a:cubicBezTo>
                    <a:cubicBezTo>
                      <a:pt x="54094" y="214249"/>
                      <a:pt x="56953" y="211390"/>
                      <a:pt x="56953" y="207861"/>
                    </a:cubicBezTo>
                    <a:cubicBezTo>
                      <a:pt x="57257" y="206858"/>
                      <a:pt x="57257" y="205823"/>
                      <a:pt x="56953" y="204820"/>
                    </a:cubicBezTo>
                    <a:cubicBezTo>
                      <a:pt x="59356" y="206705"/>
                      <a:pt x="62763" y="206705"/>
                      <a:pt x="65167" y="204820"/>
                    </a:cubicBezTo>
                    <a:cubicBezTo>
                      <a:pt x="65045" y="205732"/>
                      <a:pt x="65045" y="206645"/>
                      <a:pt x="65167" y="207557"/>
                    </a:cubicBezTo>
                    <a:lnTo>
                      <a:pt x="62733" y="207557"/>
                    </a:lnTo>
                    <a:cubicBezTo>
                      <a:pt x="59204" y="207557"/>
                      <a:pt x="56345" y="210416"/>
                      <a:pt x="56345" y="213945"/>
                    </a:cubicBezTo>
                    <a:cubicBezTo>
                      <a:pt x="56345" y="217474"/>
                      <a:pt x="59204" y="220333"/>
                      <a:pt x="62733" y="220333"/>
                    </a:cubicBezTo>
                    <a:cubicBezTo>
                      <a:pt x="66261" y="220333"/>
                      <a:pt x="69121" y="217474"/>
                      <a:pt x="69121" y="213945"/>
                    </a:cubicBezTo>
                    <a:cubicBezTo>
                      <a:pt x="69395" y="212941"/>
                      <a:pt x="69395" y="211907"/>
                      <a:pt x="69121" y="210903"/>
                    </a:cubicBezTo>
                    <a:lnTo>
                      <a:pt x="71859" y="210903"/>
                    </a:lnTo>
                    <a:lnTo>
                      <a:pt x="73684" y="210903"/>
                    </a:lnTo>
                    <a:cubicBezTo>
                      <a:pt x="71798" y="212059"/>
                      <a:pt x="70642" y="214158"/>
                      <a:pt x="70642" y="216378"/>
                    </a:cubicBezTo>
                    <a:cubicBezTo>
                      <a:pt x="70337" y="217778"/>
                      <a:pt x="70337" y="219238"/>
                      <a:pt x="70642" y="220637"/>
                    </a:cubicBezTo>
                    <a:cubicBezTo>
                      <a:pt x="69851" y="220333"/>
                      <a:pt x="69000" y="220333"/>
                      <a:pt x="68209" y="220637"/>
                    </a:cubicBezTo>
                    <a:cubicBezTo>
                      <a:pt x="64680" y="220637"/>
                      <a:pt x="61820" y="223497"/>
                      <a:pt x="61820" y="227025"/>
                    </a:cubicBezTo>
                    <a:cubicBezTo>
                      <a:pt x="61820" y="230554"/>
                      <a:pt x="64680" y="233413"/>
                      <a:pt x="68209" y="233413"/>
                    </a:cubicBezTo>
                    <a:cubicBezTo>
                      <a:pt x="71676" y="233261"/>
                      <a:pt x="74444" y="230493"/>
                      <a:pt x="74597" y="227025"/>
                    </a:cubicBezTo>
                    <a:cubicBezTo>
                      <a:pt x="75023" y="225626"/>
                      <a:pt x="75023" y="224166"/>
                      <a:pt x="74597" y="222767"/>
                    </a:cubicBezTo>
                    <a:cubicBezTo>
                      <a:pt x="75478" y="223041"/>
                      <a:pt x="76452" y="223041"/>
                      <a:pt x="77334" y="222767"/>
                    </a:cubicBezTo>
                    <a:cubicBezTo>
                      <a:pt x="79798" y="222706"/>
                      <a:pt x="81989" y="221306"/>
                      <a:pt x="83114" y="219117"/>
                    </a:cubicBezTo>
                    <a:cubicBezTo>
                      <a:pt x="84970" y="222128"/>
                      <a:pt x="84026" y="226052"/>
                      <a:pt x="81015" y="227908"/>
                    </a:cubicBezTo>
                    <a:cubicBezTo>
                      <a:pt x="80102" y="228486"/>
                      <a:pt x="79038" y="228820"/>
                      <a:pt x="77942" y="228850"/>
                    </a:cubicBezTo>
                    <a:cubicBezTo>
                      <a:pt x="77973" y="230767"/>
                      <a:pt x="78885" y="232531"/>
                      <a:pt x="80376" y="233718"/>
                    </a:cubicBezTo>
                    <a:cubicBezTo>
                      <a:pt x="77699" y="232714"/>
                      <a:pt x="74688" y="233444"/>
                      <a:pt x="72771" y="235543"/>
                    </a:cubicBezTo>
                    <a:cubicBezTo>
                      <a:pt x="70490" y="238311"/>
                      <a:pt x="70916" y="242387"/>
                      <a:pt x="73684" y="244668"/>
                    </a:cubicBezTo>
                    <a:cubicBezTo>
                      <a:pt x="76452" y="246950"/>
                      <a:pt x="80528" y="246524"/>
                      <a:pt x="82809" y="243756"/>
                    </a:cubicBezTo>
                    <a:cubicBezTo>
                      <a:pt x="85151" y="241292"/>
                      <a:pt x="85151" y="237398"/>
                      <a:pt x="82809" y="234934"/>
                    </a:cubicBezTo>
                    <a:lnTo>
                      <a:pt x="82809" y="234934"/>
                    </a:lnTo>
                    <a:lnTo>
                      <a:pt x="85243" y="234934"/>
                    </a:lnTo>
                    <a:cubicBezTo>
                      <a:pt x="88711" y="234782"/>
                      <a:pt x="91479" y="232014"/>
                      <a:pt x="91631" y="228546"/>
                    </a:cubicBezTo>
                    <a:cubicBezTo>
                      <a:pt x="91936" y="227360"/>
                      <a:pt x="91936" y="226082"/>
                      <a:pt x="91631" y="224896"/>
                    </a:cubicBezTo>
                    <a:lnTo>
                      <a:pt x="94673" y="224896"/>
                    </a:lnTo>
                    <a:cubicBezTo>
                      <a:pt x="93669" y="225961"/>
                      <a:pt x="93152" y="227390"/>
                      <a:pt x="93152" y="228850"/>
                    </a:cubicBezTo>
                    <a:cubicBezTo>
                      <a:pt x="93213" y="230675"/>
                      <a:pt x="93973" y="232410"/>
                      <a:pt x="95281" y="233718"/>
                    </a:cubicBezTo>
                    <a:lnTo>
                      <a:pt x="95281" y="233718"/>
                    </a:lnTo>
                    <a:cubicBezTo>
                      <a:pt x="91753" y="233718"/>
                      <a:pt x="88894" y="236577"/>
                      <a:pt x="88894" y="240105"/>
                    </a:cubicBezTo>
                    <a:cubicBezTo>
                      <a:pt x="89046" y="243573"/>
                      <a:pt x="91814" y="246341"/>
                      <a:pt x="95281" y="246493"/>
                    </a:cubicBezTo>
                    <a:cubicBezTo>
                      <a:pt x="98810" y="246493"/>
                      <a:pt x="101669" y="243634"/>
                      <a:pt x="101669" y="240105"/>
                    </a:cubicBezTo>
                    <a:cubicBezTo>
                      <a:pt x="101730" y="238250"/>
                      <a:pt x="100970" y="236455"/>
                      <a:pt x="99540" y="235239"/>
                    </a:cubicBezTo>
                    <a:lnTo>
                      <a:pt x="99540" y="235239"/>
                    </a:lnTo>
                    <a:cubicBezTo>
                      <a:pt x="100727" y="235543"/>
                      <a:pt x="102004" y="235543"/>
                      <a:pt x="103191" y="235239"/>
                    </a:cubicBezTo>
                    <a:cubicBezTo>
                      <a:pt x="102035" y="236364"/>
                      <a:pt x="101396" y="237885"/>
                      <a:pt x="101365" y="239497"/>
                    </a:cubicBezTo>
                    <a:cubicBezTo>
                      <a:pt x="101365" y="243026"/>
                      <a:pt x="104225" y="245885"/>
                      <a:pt x="107753" y="245885"/>
                    </a:cubicBezTo>
                    <a:cubicBezTo>
                      <a:pt x="111100" y="246067"/>
                      <a:pt x="113959" y="243482"/>
                      <a:pt x="114141" y="240105"/>
                    </a:cubicBezTo>
                    <a:cubicBezTo>
                      <a:pt x="114141" y="240014"/>
                      <a:pt x="114141" y="239893"/>
                      <a:pt x="114141" y="239801"/>
                    </a:cubicBezTo>
                    <a:cubicBezTo>
                      <a:pt x="114780" y="241018"/>
                      <a:pt x="115723" y="242052"/>
                      <a:pt x="116879" y="242843"/>
                    </a:cubicBezTo>
                    <a:cubicBezTo>
                      <a:pt x="113442" y="243695"/>
                      <a:pt x="111343" y="247132"/>
                      <a:pt x="112194" y="250570"/>
                    </a:cubicBezTo>
                    <a:cubicBezTo>
                      <a:pt x="113046" y="254007"/>
                      <a:pt x="116483" y="256106"/>
                      <a:pt x="119921" y="255254"/>
                    </a:cubicBezTo>
                    <a:cubicBezTo>
                      <a:pt x="122810" y="254554"/>
                      <a:pt x="124849" y="251908"/>
                      <a:pt x="124788" y="248927"/>
                    </a:cubicBezTo>
                    <a:cubicBezTo>
                      <a:pt x="124727" y="246646"/>
                      <a:pt x="123449" y="244547"/>
                      <a:pt x="121442" y="243451"/>
                    </a:cubicBezTo>
                    <a:cubicBezTo>
                      <a:pt x="124454" y="242995"/>
                      <a:pt x="126643" y="240410"/>
                      <a:pt x="126613" y="237368"/>
                    </a:cubicBezTo>
                    <a:lnTo>
                      <a:pt x="126613" y="237368"/>
                    </a:lnTo>
                    <a:cubicBezTo>
                      <a:pt x="127161" y="238219"/>
                      <a:pt x="127890" y="238950"/>
                      <a:pt x="128742" y="239497"/>
                    </a:cubicBezTo>
                    <a:cubicBezTo>
                      <a:pt x="126339" y="240410"/>
                      <a:pt x="124757" y="242722"/>
                      <a:pt x="124788" y="245277"/>
                    </a:cubicBezTo>
                    <a:cubicBezTo>
                      <a:pt x="124788" y="248805"/>
                      <a:pt x="127647" y="251665"/>
                      <a:pt x="131176" y="251665"/>
                    </a:cubicBezTo>
                    <a:cubicBezTo>
                      <a:pt x="134704" y="251665"/>
                      <a:pt x="137564" y="248805"/>
                      <a:pt x="137564" y="245277"/>
                    </a:cubicBezTo>
                    <a:cubicBezTo>
                      <a:pt x="137564" y="242965"/>
                      <a:pt x="136286" y="240835"/>
                      <a:pt x="134218" y="239801"/>
                    </a:cubicBezTo>
                    <a:cubicBezTo>
                      <a:pt x="136743" y="238828"/>
                      <a:pt x="138415" y="236425"/>
                      <a:pt x="138477" y="233718"/>
                    </a:cubicBezTo>
                    <a:cubicBezTo>
                      <a:pt x="138506" y="233200"/>
                      <a:pt x="138506" y="232714"/>
                      <a:pt x="138477" y="232196"/>
                    </a:cubicBezTo>
                    <a:cubicBezTo>
                      <a:pt x="139146" y="233048"/>
                      <a:pt x="139967" y="233778"/>
                      <a:pt x="140910" y="234326"/>
                    </a:cubicBezTo>
                    <a:cubicBezTo>
                      <a:pt x="138568" y="235299"/>
                      <a:pt x="137016" y="237550"/>
                      <a:pt x="136955" y="240105"/>
                    </a:cubicBezTo>
                    <a:cubicBezTo>
                      <a:pt x="136926" y="242995"/>
                      <a:pt x="138780" y="245581"/>
                      <a:pt x="141519" y="246493"/>
                    </a:cubicBezTo>
                    <a:cubicBezTo>
                      <a:pt x="138994" y="247284"/>
                      <a:pt x="137260" y="249627"/>
                      <a:pt x="137260" y="252273"/>
                    </a:cubicBezTo>
                    <a:cubicBezTo>
                      <a:pt x="137260" y="255802"/>
                      <a:pt x="140119" y="258661"/>
                      <a:pt x="143647" y="258661"/>
                    </a:cubicBezTo>
                    <a:cubicBezTo>
                      <a:pt x="147176" y="258844"/>
                      <a:pt x="150158" y="256106"/>
                      <a:pt x="150340" y="252577"/>
                    </a:cubicBezTo>
                    <a:cubicBezTo>
                      <a:pt x="150340" y="252486"/>
                      <a:pt x="150340" y="252364"/>
                      <a:pt x="150340" y="252273"/>
                    </a:cubicBezTo>
                    <a:cubicBezTo>
                      <a:pt x="150158" y="249536"/>
                      <a:pt x="148362" y="247132"/>
                      <a:pt x="145777" y="246189"/>
                    </a:cubicBezTo>
                    <a:cubicBezTo>
                      <a:pt x="148241" y="245185"/>
                      <a:pt x="149792" y="242752"/>
                      <a:pt x="149732" y="240105"/>
                    </a:cubicBezTo>
                    <a:cubicBezTo>
                      <a:pt x="149884" y="239406"/>
                      <a:pt x="149884" y="238676"/>
                      <a:pt x="149732" y="237976"/>
                    </a:cubicBezTo>
                    <a:cubicBezTo>
                      <a:pt x="150401" y="238828"/>
                      <a:pt x="151222" y="239558"/>
                      <a:pt x="152165" y="240105"/>
                    </a:cubicBezTo>
                    <a:cubicBezTo>
                      <a:pt x="150340" y="241231"/>
                      <a:pt x="149215" y="243147"/>
                      <a:pt x="149124" y="245277"/>
                    </a:cubicBezTo>
                    <a:cubicBezTo>
                      <a:pt x="149124" y="248805"/>
                      <a:pt x="151983" y="251665"/>
                      <a:pt x="155511" y="251665"/>
                    </a:cubicBezTo>
                    <a:cubicBezTo>
                      <a:pt x="159040" y="251847"/>
                      <a:pt x="162021" y="249109"/>
                      <a:pt x="162204" y="245581"/>
                    </a:cubicBezTo>
                    <a:cubicBezTo>
                      <a:pt x="162204" y="245489"/>
                      <a:pt x="162204" y="245368"/>
                      <a:pt x="162204" y="245277"/>
                    </a:cubicBezTo>
                    <a:cubicBezTo>
                      <a:pt x="162173" y="242904"/>
                      <a:pt x="160743" y="240744"/>
                      <a:pt x="158553" y="239801"/>
                    </a:cubicBezTo>
                    <a:lnTo>
                      <a:pt x="158553" y="239801"/>
                    </a:lnTo>
                    <a:cubicBezTo>
                      <a:pt x="158979" y="242904"/>
                      <a:pt x="161504" y="245338"/>
                      <a:pt x="164637" y="245581"/>
                    </a:cubicBezTo>
                    <a:cubicBezTo>
                      <a:pt x="162751" y="246615"/>
                      <a:pt x="161565" y="248592"/>
                      <a:pt x="161595" y="250752"/>
                    </a:cubicBezTo>
                    <a:cubicBezTo>
                      <a:pt x="161595" y="254281"/>
                      <a:pt x="164455" y="257140"/>
                      <a:pt x="167983" y="257140"/>
                    </a:cubicBezTo>
                    <a:cubicBezTo>
                      <a:pt x="171512" y="257323"/>
                      <a:pt x="174493" y="254585"/>
                      <a:pt x="174675" y="251056"/>
                    </a:cubicBezTo>
                    <a:cubicBezTo>
                      <a:pt x="174675" y="250965"/>
                      <a:pt x="174675" y="250844"/>
                      <a:pt x="174675" y="250752"/>
                    </a:cubicBezTo>
                    <a:cubicBezTo>
                      <a:pt x="174523" y="247406"/>
                      <a:pt x="171938" y="244668"/>
                      <a:pt x="168591" y="244364"/>
                    </a:cubicBezTo>
                    <a:cubicBezTo>
                      <a:pt x="170478" y="243330"/>
                      <a:pt x="171664" y="241352"/>
                      <a:pt x="171633" y="239193"/>
                    </a:cubicBezTo>
                    <a:cubicBezTo>
                      <a:pt x="171815" y="238402"/>
                      <a:pt x="171815" y="237550"/>
                      <a:pt x="171633" y="236759"/>
                    </a:cubicBezTo>
                    <a:lnTo>
                      <a:pt x="174066" y="236759"/>
                    </a:lnTo>
                    <a:cubicBezTo>
                      <a:pt x="173063" y="237824"/>
                      <a:pt x="172546" y="239254"/>
                      <a:pt x="172546" y="240714"/>
                    </a:cubicBezTo>
                    <a:cubicBezTo>
                      <a:pt x="172546" y="244242"/>
                      <a:pt x="175405" y="247102"/>
                      <a:pt x="178934" y="247102"/>
                    </a:cubicBezTo>
                    <a:cubicBezTo>
                      <a:pt x="182462" y="247102"/>
                      <a:pt x="185321" y="244242"/>
                      <a:pt x="185321" y="240714"/>
                    </a:cubicBezTo>
                    <a:cubicBezTo>
                      <a:pt x="185413" y="237855"/>
                      <a:pt x="183527" y="235330"/>
                      <a:pt x="180759" y="234630"/>
                    </a:cubicBezTo>
                    <a:lnTo>
                      <a:pt x="180759" y="233109"/>
                    </a:lnTo>
                    <a:cubicBezTo>
                      <a:pt x="181550" y="235634"/>
                      <a:pt x="183892" y="237368"/>
                      <a:pt x="186538" y="237368"/>
                    </a:cubicBezTo>
                    <a:lnTo>
                      <a:pt x="186538" y="237368"/>
                    </a:lnTo>
                    <a:cubicBezTo>
                      <a:pt x="183862" y="239649"/>
                      <a:pt x="183527" y="243695"/>
                      <a:pt x="185809" y="246372"/>
                    </a:cubicBezTo>
                    <a:cubicBezTo>
                      <a:pt x="187055" y="247832"/>
                      <a:pt x="188881" y="248653"/>
                      <a:pt x="190798" y="248623"/>
                    </a:cubicBezTo>
                    <a:cubicBezTo>
                      <a:pt x="194326" y="248623"/>
                      <a:pt x="197185" y="245763"/>
                      <a:pt x="197185" y="242235"/>
                    </a:cubicBezTo>
                    <a:cubicBezTo>
                      <a:pt x="197185" y="238706"/>
                      <a:pt x="194326" y="235847"/>
                      <a:pt x="190798" y="235847"/>
                    </a:cubicBezTo>
                    <a:lnTo>
                      <a:pt x="190798" y="235847"/>
                    </a:lnTo>
                    <a:cubicBezTo>
                      <a:pt x="192227" y="234630"/>
                      <a:pt x="192987" y="232835"/>
                      <a:pt x="192926" y="230980"/>
                    </a:cubicBezTo>
                    <a:cubicBezTo>
                      <a:pt x="192896" y="229428"/>
                      <a:pt x="192349" y="227938"/>
                      <a:pt x="191406" y="226721"/>
                    </a:cubicBezTo>
                    <a:lnTo>
                      <a:pt x="195665" y="226721"/>
                    </a:lnTo>
                    <a:cubicBezTo>
                      <a:pt x="194265" y="227816"/>
                      <a:pt x="193474" y="229520"/>
                      <a:pt x="193535" y="231284"/>
                    </a:cubicBezTo>
                    <a:cubicBezTo>
                      <a:pt x="193535" y="234812"/>
                      <a:pt x="196394" y="237672"/>
                      <a:pt x="199923" y="237672"/>
                    </a:cubicBezTo>
                    <a:cubicBezTo>
                      <a:pt x="203451" y="237672"/>
                      <a:pt x="206311" y="234812"/>
                      <a:pt x="206311" y="231284"/>
                    </a:cubicBezTo>
                    <a:cubicBezTo>
                      <a:pt x="206311" y="227755"/>
                      <a:pt x="203451" y="224896"/>
                      <a:pt x="199923" y="224896"/>
                    </a:cubicBezTo>
                    <a:lnTo>
                      <a:pt x="197793" y="224896"/>
                    </a:lnTo>
                    <a:cubicBezTo>
                      <a:pt x="198889" y="223831"/>
                      <a:pt x="199649" y="222463"/>
                      <a:pt x="199923" y="220942"/>
                    </a:cubicBezTo>
                    <a:cubicBezTo>
                      <a:pt x="200714" y="223649"/>
                      <a:pt x="203208" y="225474"/>
                      <a:pt x="206007" y="225504"/>
                    </a:cubicBezTo>
                    <a:lnTo>
                      <a:pt x="208136" y="225504"/>
                    </a:lnTo>
                    <a:cubicBezTo>
                      <a:pt x="207193" y="226721"/>
                      <a:pt x="206646" y="228212"/>
                      <a:pt x="206615" y="229763"/>
                    </a:cubicBezTo>
                    <a:cubicBezTo>
                      <a:pt x="206767" y="233231"/>
                      <a:pt x="209536" y="235999"/>
                      <a:pt x="213003" y="236151"/>
                    </a:cubicBezTo>
                    <a:cubicBezTo>
                      <a:pt x="216531" y="236151"/>
                      <a:pt x="219391" y="233291"/>
                      <a:pt x="219391" y="229763"/>
                    </a:cubicBezTo>
                    <a:cubicBezTo>
                      <a:pt x="219391" y="226234"/>
                      <a:pt x="216531" y="223375"/>
                      <a:pt x="213003" y="223375"/>
                    </a:cubicBezTo>
                    <a:lnTo>
                      <a:pt x="205703" y="223375"/>
                    </a:lnTo>
                    <a:cubicBezTo>
                      <a:pt x="206129" y="222097"/>
                      <a:pt x="206129" y="220698"/>
                      <a:pt x="205703" y="219421"/>
                    </a:cubicBezTo>
                    <a:cubicBezTo>
                      <a:pt x="205764" y="217717"/>
                      <a:pt x="205094" y="216044"/>
                      <a:pt x="203877" y="214858"/>
                    </a:cubicBezTo>
                    <a:lnTo>
                      <a:pt x="206311" y="214858"/>
                    </a:lnTo>
                    <a:cubicBezTo>
                      <a:pt x="206129" y="215648"/>
                      <a:pt x="206129" y="216501"/>
                      <a:pt x="206311" y="217291"/>
                    </a:cubicBezTo>
                    <a:cubicBezTo>
                      <a:pt x="206311" y="220820"/>
                      <a:pt x="209171" y="223679"/>
                      <a:pt x="212699" y="223679"/>
                    </a:cubicBezTo>
                    <a:cubicBezTo>
                      <a:pt x="216228" y="223679"/>
                      <a:pt x="219087" y="220820"/>
                      <a:pt x="219087" y="217291"/>
                    </a:cubicBezTo>
                    <a:cubicBezTo>
                      <a:pt x="219087" y="213762"/>
                      <a:pt x="216228" y="210903"/>
                      <a:pt x="212699" y="210903"/>
                    </a:cubicBezTo>
                    <a:lnTo>
                      <a:pt x="211178" y="210903"/>
                    </a:lnTo>
                    <a:cubicBezTo>
                      <a:pt x="211330" y="209991"/>
                      <a:pt x="211330" y="209078"/>
                      <a:pt x="211178" y="208166"/>
                    </a:cubicBezTo>
                    <a:lnTo>
                      <a:pt x="211178" y="208166"/>
                    </a:lnTo>
                    <a:cubicBezTo>
                      <a:pt x="212243" y="210386"/>
                      <a:pt x="214494" y="211816"/>
                      <a:pt x="216957" y="211816"/>
                    </a:cubicBezTo>
                    <a:lnTo>
                      <a:pt x="218783" y="211816"/>
                    </a:lnTo>
                    <a:lnTo>
                      <a:pt x="218783" y="211816"/>
                    </a:lnTo>
                    <a:cubicBezTo>
                      <a:pt x="218783" y="215344"/>
                      <a:pt x="221642" y="218204"/>
                      <a:pt x="225171" y="218204"/>
                    </a:cubicBezTo>
                    <a:cubicBezTo>
                      <a:pt x="228700" y="218204"/>
                      <a:pt x="231559" y="215344"/>
                      <a:pt x="231559" y="211816"/>
                    </a:cubicBezTo>
                    <a:cubicBezTo>
                      <a:pt x="231559" y="208287"/>
                      <a:pt x="228700" y="205428"/>
                      <a:pt x="225171" y="205428"/>
                    </a:cubicBezTo>
                    <a:lnTo>
                      <a:pt x="223042" y="205428"/>
                    </a:lnTo>
                    <a:cubicBezTo>
                      <a:pt x="223042" y="201899"/>
                      <a:pt x="220182" y="199040"/>
                      <a:pt x="216653" y="199040"/>
                    </a:cubicBezTo>
                    <a:cubicBezTo>
                      <a:pt x="215771" y="198766"/>
                      <a:pt x="214798" y="198766"/>
                      <a:pt x="213915" y="199040"/>
                    </a:cubicBezTo>
                    <a:lnTo>
                      <a:pt x="213915" y="199040"/>
                    </a:lnTo>
                    <a:lnTo>
                      <a:pt x="213915" y="197215"/>
                    </a:lnTo>
                    <a:cubicBezTo>
                      <a:pt x="215711" y="196728"/>
                      <a:pt x="217079" y="195359"/>
                      <a:pt x="217566" y="193564"/>
                    </a:cubicBezTo>
                    <a:close/>
                  </a:path>
                </a:pathLst>
              </a:custGeom>
              <a:solidFill>
                <a:srgbClr val="E4792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</p:grpSp>
        <p:grpSp>
          <p:nvGrpSpPr>
            <p:cNvPr id="1012" name="组合 1011"/>
            <p:cNvGrpSpPr/>
            <p:nvPr/>
          </p:nvGrpSpPr>
          <p:grpSpPr>
            <a:xfrm>
              <a:off x="10875679" y="8698984"/>
              <a:ext cx="1066366" cy="336443"/>
              <a:chOff x="6664058" y="8247181"/>
              <a:chExt cx="1268186" cy="420858"/>
            </a:xfrm>
          </p:grpSpPr>
          <p:sp>
            <p:nvSpPr>
              <p:cNvPr id="1013" name="任意多边形: 形状 534"/>
              <p:cNvSpPr/>
              <p:nvPr>
                <p:custDataLst>
                  <p:tags r:id="rId58"/>
                </p:custDataLst>
              </p:nvPr>
            </p:nvSpPr>
            <p:spPr>
              <a:xfrm>
                <a:off x="6664058" y="8264225"/>
                <a:ext cx="277742" cy="403814"/>
              </a:xfrm>
              <a:custGeom>
                <a:avLst/>
                <a:gdLst>
                  <a:gd name="connsiteX0" fmla="*/ 277653 w 277742"/>
                  <a:gd name="connsiteY0" fmla="*/ -205 h 403814"/>
                  <a:gd name="connsiteX1" fmla="*/ 193697 w 277742"/>
                  <a:gd name="connsiteY1" fmla="*/ 364824 h 403814"/>
                  <a:gd name="connsiteX2" fmla="*/ 24871 w 277742"/>
                  <a:gd name="connsiteY2" fmla="*/ 390072 h 403814"/>
                  <a:gd name="connsiteX3" fmla="*/ 79929 w 277742"/>
                  <a:gd name="connsiteY3" fmla="*/ 302160 h 403814"/>
                  <a:gd name="connsiteX4" fmla="*/ 96660 w 277742"/>
                  <a:gd name="connsiteY4" fmla="*/ 373037 h 403814"/>
                  <a:gd name="connsiteX5" fmla="*/ 167536 w 277742"/>
                  <a:gd name="connsiteY5" fmla="*/ 296685 h 403814"/>
                  <a:gd name="connsiteX6" fmla="*/ 208298 w 277742"/>
                  <a:gd name="connsiteY6" fmla="*/ 708 h 40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742" h="403814">
                    <a:moveTo>
                      <a:pt x="277653" y="-205"/>
                    </a:moveTo>
                    <a:cubicBezTo>
                      <a:pt x="259098" y="76452"/>
                      <a:pt x="260315" y="312807"/>
                      <a:pt x="193697" y="364824"/>
                    </a:cubicBezTo>
                    <a:cubicBezTo>
                      <a:pt x="146973" y="405068"/>
                      <a:pt x="81298" y="414893"/>
                      <a:pt x="24871" y="390072"/>
                    </a:cubicBezTo>
                    <a:cubicBezTo>
                      <a:pt x="-33534" y="351744"/>
                      <a:pt x="21221" y="254402"/>
                      <a:pt x="79929" y="302160"/>
                    </a:cubicBezTo>
                    <a:cubicBezTo>
                      <a:pt x="113390" y="334100"/>
                      <a:pt x="79929" y="362998"/>
                      <a:pt x="96660" y="373037"/>
                    </a:cubicBezTo>
                    <a:cubicBezTo>
                      <a:pt x="135900" y="375166"/>
                      <a:pt x="155369" y="344747"/>
                      <a:pt x="167536" y="296685"/>
                    </a:cubicBezTo>
                    <a:lnTo>
                      <a:pt x="208298" y="708"/>
                    </a:lnTo>
                    <a:close/>
                  </a:path>
                </a:pathLst>
              </a:custGeom>
              <a:solidFill>
                <a:srgbClr val="41A74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14" name="任意多边形: 形状 535"/>
              <p:cNvSpPr/>
              <p:nvPr>
                <p:custDataLst>
                  <p:tags r:id="rId59"/>
                </p:custDataLst>
              </p:nvPr>
            </p:nvSpPr>
            <p:spPr>
              <a:xfrm>
                <a:off x="6957315" y="8262134"/>
                <a:ext cx="241841" cy="318145"/>
              </a:xfrm>
              <a:custGeom>
                <a:avLst/>
                <a:gdLst>
                  <a:gd name="connsiteX0" fmla="*/ -90 w 241841"/>
                  <a:gd name="connsiteY0" fmla="*/ 317636 h 318145"/>
                  <a:gd name="connsiteX1" fmla="*/ 55577 w 241841"/>
                  <a:gd name="connsiteY1" fmla="*/ 17095 h 318145"/>
                  <a:gd name="connsiteX2" fmla="*/ 58923 w 241841"/>
                  <a:gd name="connsiteY2" fmla="*/ 1886 h 318145"/>
                  <a:gd name="connsiteX3" fmla="*/ 220448 w 241841"/>
                  <a:gd name="connsiteY3" fmla="*/ 32305 h 318145"/>
                  <a:gd name="connsiteX4" fmla="*/ 206151 w 241841"/>
                  <a:gd name="connsiteY4" fmla="*/ 167061 h 318145"/>
                  <a:gd name="connsiteX5" fmla="*/ 206151 w 241841"/>
                  <a:gd name="connsiteY5" fmla="*/ 167061 h 318145"/>
                  <a:gd name="connsiteX6" fmla="*/ 89950 w 241841"/>
                  <a:gd name="connsiteY6" fmla="*/ 186834 h 318145"/>
                  <a:gd name="connsiteX7" fmla="*/ 69874 w 241841"/>
                  <a:gd name="connsiteY7" fmla="*/ 317940 h 318145"/>
                  <a:gd name="connsiteX8" fmla="*/ 100293 w 241841"/>
                  <a:gd name="connsiteY8" fmla="*/ 153981 h 318145"/>
                  <a:gd name="connsiteX9" fmla="*/ 158089 w 241841"/>
                  <a:gd name="connsiteY9" fmla="*/ 133601 h 318145"/>
                  <a:gd name="connsiteX10" fmla="*/ 118849 w 241841"/>
                  <a:gd name="connsiteY10" fmla="*/ 35042 h 31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1841" h="318145">
                    <a:moveTo>
                      <a:pt x="-90" y="317636"/>
                    </a:moveTo>
                    <a:lnTo>
                      <a:pt x="55577" y="17095"/>
                    </a:lnTo>
                    <a:lnTo>
                      <a:pt x="58923" y="1886"/>
                    </a:lnTo>
                    <a:cubicBezTo>
                      <a:pt x="106377" y="1886"/>
                      <a:pt x="191550" y="-12107"/>
                      <a:pt x="220448" y="32305"/>
                    </a:cubicBezTo>
                    <a:cubicBezTo>
                      <a:pt x="253726" y="73462"/>
                      <a:pt x="247308" y="133783"/>
                      <a:pt x="206151" y="167061"/>
                    </a:cubicBezTo>
                    <a:cubicBezTo>
                      <a:pt x="206151" y="167061"/>
                      <a:pt x="206151" y="167061"/>
                      <a:pt x="206151" y="167061"/>
                    </a:cubicBezTo>
                    <a:cubicBezTo>
                      <a:pt x="184249" y="192005"/>
                      <a:pt x="130408" y="185313"/>
                      <a:pt x="89950" y="186834"/>
                    </a:cubicBezTo>
                    <a:lnTo>
                      <a:pt x="69874" y="317940"/>
                    </a:lnTo>
                    <a:close/>
                    <a:moveTo>
                      <a:pt x="100293" y="153981"/>
                    </a:moveTo>
                    <a:cubicBezTo>
                      <a:pt x="122194" y="153981"/>
                      <a:pt x="147746" y="153981"/>
                      <a:pt x="158089" y="133601"/>
                    </a:cubicBezTo>
                    <a:cubicBezTo>
                      <a:pt x="184857" y="98315"/>
                      <a:pt x="176645" y="24396"/>
                      <a:pt x="118849" y="35042"/>
                    </a:cubicBezTo>
                    <a:close/>
                  </a:path>
                </a:pathLst>
              </a:custGeom>
              <a:solidFill>
                <a:srgbClr val="41A74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15" name="任意多边形: 形状 536"/>
              <p:cNvSpPr/>
              <p:nvPr>
                <p:custDataLst>
                  <p:tags r:id="rId60"/>
                </p:custDataLst>
              </p:nvPr>
            </p:nvSpPr>
            <p:spPr>
              <a:xfrm>
                <a:off x="7185153" y="8423316"/>
                <a:ext cx="128368" cy="57796"/>
              </a:xfrm>
              <a:custGeom>
                <a:avLst/>
                <a:gdLst>
                  <a:gd name="connsiteX0" fmla="*/ 128368 w 128368"/>
                  <a:gd name="connsiteY0" fmla="*/ 0 h 57796"/>
                  <a:gd name="connsiteX1" fmla="*/ 114071 w 128368"/>
                  <a:gd name="connsiteY1" fmla="*/ 57796 h 57796"/>
                  <a:gd name="connsiteX2" fmla="*/ 0 w 128368"/>
                  <a:gd name="connsiteY2" fmla="*/ 56579 h 57796"/>
                  <a:gd name="connsiteX3" fmla="*/ 10647 w 128368"/>
                  <a:gd name="connsiteY3" fmla="*/ 0 h 57796"/>
                  <a:gd name="connsiteX4" fmla="*/ 128368 w 128368"/>
                  <a:gd name="connsiteY4" fmla="*/ 0 h 5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68" h="57796">
                    <a:moveTo>
                      <a:pt x="128368" y="0"/>
                    </a:moveTo>
                    <a:lnTo>
                      <a:pt x="114071" y="57796"/>
                    </a:lnTo>
                    <a:lnTo>
                      <a:pt x="0" y="56579"/>
                    </a:lnTo>
                    <a:lnTo>
                      <a:pt x="10647" y="0"/>
                    </a:lnTo>
                    <a:lnTo>
                      <a:pt x="128368" y="0"/>
                    </a:lnTo>
                    <a:close/>
                  </a:path>
                </a:pathLst>
              </a:custGeom>
              <a:solidFill>
                <a:srgbClr val="41A74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16" name="任意多边形: 形状 537"/>
              <p:cNvSpPr/>
              <p:nvPr>
                <p:custDataLst>
                  <p:tags r:id="rId61"/>
                </p:custDataLst>
              </p:nvPr>
            </p:nvSpPr>
            <p:spPr>
              <a:xfrm>
                <a:off x="7280973" y="8261183"/>
                <a:ext cx="300844" cy="318791"/>
              </a:xfrm>
              <a:custGeom>
                <a:avLst/>
                <a:gdLst>
                  <a:gd name="connsiteX0" fmla="*/ 195201 w 300844"/>
                  <a:gd name="connsiteY0" fmla="*/ -205 h 318791"/>
                  <a:gd name="connsiteX1" fmla="*/ 234137 w 300844"/>
                  <a:gd name="connsiteY1" fmla="*/ -205 h 318791"/>
                  <a:gd name="connsiteX2" fmla="*/ 300755 w 300844"/>
                  <a:gd name="connsiteY2" fmla="*/ 311590 h 318791"/>
                  <a:gd name="connsiteX3" fmla="*/ 217102 w 300844"/>
                  <a:gd name="connsiteY3" fmla="*/ 311590 h 318791"/>
                  <a:gd name="connsiteX4" fmla="*/ 201588 w 300844"/>
                  <a:gd name="connsiteY4" fmla="*/ 227938 h 318791"/>
                  <a:gd name="connsiteX5" fmla="*/ 106073 w 300844"/>
                  <a:gd name="connsiteY5" fmla="*/ 225505 h 318791"/>
                  <a:gd name="connsiteX6" fmla="*/ 53448 w 300844"/>
                  <a:gd name="connsiteY6" fmla="*/ 314024 h 318791"/>
                  <a:gd name="connsiteX7" fmla="*/ -90 w 300844"/>
                  <a:gd name="connsiteY7" fmla="*/ 318587 h 318791"/>
                  <a:gd name="connsiteX8" fmla="*/ 188813 w 300844"/>
                  <a:gd name="connsiteY8" fmla="*/ 86489 h 318791"/>
                  <a:gd name="connsiteX9" fmla="*/ 130408 w 300844"/>
                  <a:gd name="connsiteY9" fmla="*/ 185351 h 318791"/>
                  <a:gd name="connsiteX10" fmla="*/ 202501 w 300844"/>
                  <a:gd name="connsiteY10" fmla="*/ 185351 h 31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844" h="318791">
                    <a:moveTo>
                      <a:pt x="195201" y="-205"/>
                    </a:moveTo>
                    <a:lnTo>
                      <a:pt x="234137" y="-205"/>
                    </a:lnTo>
                    <a:lnTo>
                      <a:pt x="300755" y="311590"/>
                    </a:lnTo>
                    <a:lnTo>
                      <a:pt x="217102" y="311590"/>
                    </a:lnTo>
                    <a:lnTo>
                      <a:pt x="201588" y="227938"/>
                    </a:lnTo>
                    <a:lnTo>
                      <a:pt x="106073" y="225505"/>
                    </a:lnTo>
                    <a:lnTo>
                      <a:pt x="53448" y="314024"/>
                    </a:lnTo>
                    <a:lnTo>
                      <a:pt x="-90" y="318587"/>
                    </a:lnTo>
                    <a:close/>
                    <a:moveTo>
                      <a:pt x="188813" y="86489"/>
                    </a:moveTo>
                    <a:lnTo>
                      <a:pt x="130408" y="185351"/>
                    </a:lnTo>
                    <a:lnTo>
                      <a:pt x="202501" y="185351"/>
                    </a:lnTo>
                    <a:close/>
                  </a:path>
                </a:pathLst>
              </a:custGeom>
              <a:solidFill>
                <a:srgbClr val="41A74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17" name="任意多边形: 形状 538"/>
              <p:cNvSpPr/>
              <p:nvPr>
                <p:custDataLst>
                  <p:tags r:id="rId62"/>
                </p:custDataLst>
              </p:nvPr>
            </p:nvSpPr>
            <p:spPr>
              <a:xfrm>
                <a:off x="7628822" y="8247181"/>
                <a:ext cx="303422" cy="333478"/>
              </a:xfrm>
              <a:custGeom>
                <a:avLst/>
                <a:gdLst>
                  <a:gd name="connsiteX0" fmla="*/ 303333 w 303422"/>
                  <a:gd name="connsiteY0" fmla="*/ 31440 h 333478"/>
                  <a:gd name="connsiteX1" fmla="*/ 278390 w 303422"/>
                  <a:gd name="connsiteY1" fmla="*/ 78589 h 333478"/>
                  <a:gd name="connsiteX2" fmla="*/ 94050 w 303422"/>
                  <a:gd name="connsiteY2" fmla="*/ 100491 h 333478"/>
                  <a:gd name="connsiteX3" fmla="*/ 251316 w 303422"/>
                  <a:gd name="connsiteY3" fmla="*/ 279355 h 333478"/>
                  <a:gd name="connsiteX4" fmla="*/ 251316 w 303422"/>
                  <a:gd name="connsiteY4" fmla="*/ 290610 h 333478"/>
                  <a:gd name="connsiteX5" fmla="*/ 203863 w 303422"/>
                  <a:gd name="connsiteY5" fmla="*/ 329851 h 333478"/>
                  <a:gd name="connsiteX6" fmla="*/ 51767 w 303422"/>
                  <a:gd name="connsiteY6" fmla="*/ 299432 h 333478"/>
                  <a:gd name="connsiteX7" fmla="*/ 110781 w 303422"/>
                  <a:gd name="connsiteY7" fmla="*/ 12276 h 333478"/>
                  <a:gd name="connsiteX8" fmla="*/ 302420 w 303422"/>
                  <a:gd name="connsiteY8" fmla="*/ 29919 h 33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3422" h="333478">
                    <a:moveTo>
                      <a:pt x="303333" y="31440"/>
                    </a:moveTo>
                    <a:lnTo>
                      <a:pt x="278390" y="78589"/>
                    </a:lnTo>
                    <a:cubicBezTo>
                      <a:pt x="209947" y="17751"/>
                      <a:pt x="143937" y="26269"/>
                      <a:pt x="94050" y="100491"/>
                    </a:cubicBezTo>
                    <a:cubicBezTo>
                      <a:pt x="24694" y="222167"/>
                      <a:pt x="113823" y="352970"/>
                      <a:pt x="251316" y="279355"/>
                    </a:cubicBezTo>
                    <a:lnTo>
                      <a:pt x="251316" y="290610"/>
                    </a:lnTo>
                    <a:cubicBezTo>
                      <a:pt x="238236" y="306672"/>
                      <a:pt x="222114" y="320026"/>
                      <a:pt x="203863" y="329851"/>
                    </a:cubicBezTo>
                    <a:cubicBezTo>
                      <a:pt x="153063" y="338368"/>
                      <a:pt x="84316" y="331980"/>
                      <a:pt x="51767" y="299432"/>
                    </a:cubicBezTo>
                    <a:cubicBezTo>
                      <a:pt x="-43749" y="220038"/>
                      <a:pt x="2489" y="57905"/>
                      <a:pt x="110781" y="12276"/>
                    </a:cubicBezTo>
                    <a:cubicBezTo>
                      <a:pt x="174296" y="-9169"/>
                      <a:pt x="243894" y="-2781"/>
                      <a:pt x="302420" y="29919"/>
                    </a:cubicBezTo>
                  </a:path>
                </a:pathLst>
              </a:custGeom>
              <a:solidFill>
                <a:srgbClr val="41A749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</p:grpSp>
        <p:grpSp>
          <p:nvGrpSpPr>
            <p:cNvPr id="1018" name="组合 1017"/>
            <p:cNvGrpSpPr/>
            <p:nvPr/>
          </p:nvGrpSpPr>
          <p:grpSpPr>
            <a:xfrm>
              <a:off x="6586743" y="7677763"/>
              <a:ext cx="604666" cy="440651"/>
              <a:chOff x="1625161" y="6795585"/>
              <a:chExt cx="719105" cy="551212"/>
            </a:xfrm>
          </p:grpSpPr>
          <p:sp>
            <p:nvSpPr>
              <p:cNvPr id="1019" name="任意多边形: 形状 1018"/>
              <p:cNvSpPr/>
              <p:nvPr>
                <p:custDataLst>
                  <p:tags r:id="rId56"/>
                </p:custDataLst>
              </p:nvPr>
            </p:nvSpPr>
            <p:spPr>
              <a:xfrm>
                <a:off x="1625161" y="6795585"/>
                <a:ext cx="280767" cy="551212"/>
              </a:xfrm>
              <a:custGeom>
                <a:avLst/>
                <a:gdLst>
                  <a:gd name="connsiteX0" fmla="*/ -90 w 280767"/>
                  <a:gd name="connsiteY0" fmla="*/ 275400 h 551212"/>
                  <a:gd name="connsiteX1" fmla="*/ 280678 w 280767"/>
                  <a:gd name="connsiteY1" fmla="*/ 550997 h 551212"/>
                  <a:gd name="connsiteX2" fmla="*/ 280678 w 280767"/>
                  <a:gd name="connsiteY2" fmla="*/ 465215 h 551212"/>
                  <a:gd name="connsiteX3" fmla="*/ 90863 w 280767"/>
                  <a:gd name="connsiteY3" fmla="*/ 275400 h 551212"/>
                  <a:gd name="connsiteX4" fmla="*/ 280678 w 280767"/>
                  <a:gd name="connsiteY4" fmla="*/ 85585 h 551212"/>
                  <a:gd name="connsiteX5" fmla="*/ 280678 w 280767"/>
                  <a:gd name="connsiteY5" fmla="*/ -196 h 551212"/>
                  <a:gd name="connsiteX6" fmla="*/ -90 w 280767"/>
                  <a:gd name="connsiteY6" fmla="*/ 275400 h 551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0767" h="551212">
                    <a:moveTo>
                      <a:pt x="-90" y="275400"/>
                    </a:moveTo>
                    <a:cubicBezTo>
                      <a:pt x="1416" y="429016"/>
                      <a:pt x="127074" y="552335"/>
                      <a:pt x="280678" y="550997"/>
                    </a:cubicBezTo>
                    <a:lnTo>
                      <a:pt x="280678" y="465215"/>
                    </a:lnTo>
                    <a:cubicBezTo>
                      <a:pt x="175845" y="465215"/>
                      <a:pt x="90863" y="380224"/>
                      <a:pt x="90863" y="275400"/>
                    </a:cubicBezTo>
                    <a:cubicBezTo>
                      <a:pt x="90863" y="170576"/>
                      <a:pt x="175845" y="85585"/>
                      <a:pt x="280678" y="85585"/>
                    </a:cubicBezTo>
                    <a:lnTo>
                      <a:pt x="280678" y="-196"/>
                    </a:lnTo>
                    <a:cubicBezTo>
                      <a:pt x="127141" y="-1383"/>
                      <a:pt x="1583" y="121875"/>
                      <a:pt x="-90" y="275400"/>
                    </a:cubicBezTo>
                  </a:path>
                </a:pathLst>
              </a:custGeom>
              <a:solidFill>
                <a:srgbClr val="23181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20" name="任意多边形: 形状 1019"/>
              <p:cNvSpPr/>
              <p:nvPr>
                <p:custDataLst>
                  <p:tags r:id="rId57"/>
                </p:custDataLst>
              </p:nvPr>
            </p:nvSpPr>
            <p:spPr>
              <a:xfrm>
                <a:off x="2068670" y="6795593"/>
                <a:ext cx="275596" cy="551193"/>
              </a:xfrm>
              <a:custGeom>
                <a:avLst/>
                <a:gdLst>
                  <a:gd name="connsiteX0" fmla="*/ 275507 w 275596"/>
                  <a:gd name="connsiteY0" fmla="*/ 85577 h 551193"/>
                  <a:gd name="connsiteX1" fmla="*/ 275507 w 275596"/>
                  <a:gd name="connsiteY1" fmla="*/ -205 h 551193"/>
                  <a:gd name="connsiteX2" fmla="*/ -90 w 275596"/>
                  <a:gd name="connsiteY2" fmla="*/ 275391 h 551193"/>
                  <a:gd name="connsiteX3" fmla="*/ 275507 w 275596"/>
                  <a:gd name="connsiteY3" fmla="*/ 550988 h 551193"/>
                  <a:gd name="connsiteX4" fmla="*/ 275507 w 275596"/>
                  <a:gd name="connsiteY4" fmla="*/ 465206 h 551193"/>
                  <a:gd name="connsiteX5" fmla="*/ 85388 w 275596"/>
                  <a:gd name="connsiteY5" fmla="*/ 318282 h 551193"/>
                  <a:gd name="connsiteX6" fmla="*/ 229878 w 275596"/>
                  <a:gd name="connsiteY6" fmla="*/ 318282 h 551193"/>
                  <a:gd name="connsiteX7" fmla="*/ 229878 w 275596"/>
                  <a:gd name="connsiteY7" fmla="*/ 232805 h 551193"/>
                  <a:gd name="connsiteX8" fmla="*/ 85388 w 275596"/>
                  <a:gd name="connsiteY8" fmla="*/ 232805 h 551193"/>
                  <a:gd name="connsiteX9" fmla="*/ 275507 w 275596"/>
                  <a:gd name="connsiteY9" fmla="*/ 85577 h 55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5596" h="551193">
                    <a:moveTo>
                      <a:pt x="275507" y="85577"/>
                    </a:moveTo>
                    <a:lnTo>
                      <a:pt x="275507" y="-205"/>
                    </a:lnTo>
                    <a:cubicBezTo>
                      <a:pt x="123290" y="-205"/>
                      <a:pt x="-90" y="123175"/>
                      <a:pt x="-90" y="275391"/>
                    </a:cubicBezTo>
                    <a:cubicBezTo>
                      <a:pt x="-90" y="427609"/>
                      <a:pt x="123290" y="550988"/>
                      <a:pt x="275507" y="550988"/>
                    </a:cubicBezTo>
                    <a:lnTo>
                      <a:pt x="275507" y="465206"/>
                    </a:lnTo>
                    <a:cubicBezTo>
                      <a:pt x="185801" y="466058"/>
                      <a:pt x="107168" y="405312"/>
                      <a:pt x="85388" y="318282"/>
                    </a:cubicBezTo>
                    <a:lnTo>
                      <a:pt x="229878" y="318282"/>
                    </a:lnTo>
                    <a:lnTo>
                      <a:pt x="229878" y="232805"/>
                    </a:lnTo>
                    <a:lnTo>
                      <a:pt x="85388" y="232805"/>
                    </a:lnTo>
                    <a:cubicBezTo>
                      <a:pt x="107168" y="145715"/>
                      <a:pt x="185740" y="84877"/>
                      <a:pt x="275507" y="85577"/>
                    </a:cubicBezTo>
                  </a:path>
                </a:pathLst>
              </a:custGeom>
              <a:solidFill>
                <a:srgbClr val="231815"/>
              </a:solidFill>
              <a:ln w="304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 dirty="0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</p:grpSp>
        <p:pic>
          <p:nvPicPr>
            <p:cNvPr id="1021" name="图片 102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31" cstate="email"/>
            <a:stretch>
              <a:fillRect/>
            </a:stretch>
          </p:blipFill>
          <p:spPr>
            <a:xfrm>
              <a:off x="9955768" y="8588113"/>
              <a:ext cx="790103" cy="558184"/>
            </a:xfrm>
            <a:prstGeom prst="rect">
              <a:avLst/>
            </a:prstGeom>
          </p:spPr>
        </p:pic>
        <p:sp>
          <p:nvSpPr>
            <p:cNvPr id="1022" name="object 33"/>
            <p:cNvSpPr/>
            <p:nvPr>
              <p:custDataLst>
                <p:tags r:id="rId6"/>
              </p:custDataLst>
            </p:nvPr>
          </p:nvSpPr>
          <p:spPr>
            <a:xfrm flipV="1">
              <a:off x="6500073" y="8350258"/>
              <a:ext cx="6448061" cy="36549"/>
            </a:xfrm>
            <a:custGeom>
              <a:avLst/>
              <a:gdLst/>
              <a:ahLst/>
              <a:cxnLst/>
              <a:rect l="l" t="t" r="r" b="b"/>
              <a:pathLst>
                <a:path w="2353945">
                  <a:moveTo>
                    <a:pt x="0" y="0"/>
                  </a:moveTo>
                  <a:lnTo>
                    <a:pt x="2353760" y="0"/>
                  </a:lnTo>
                </a:path>
              </a:pathLst>
            </a:custGeom>
            <a:ln w="5235">
              <a:solidFill>
                <a:srgbClr val="808080"/>
              </a:solidFill>
            </a:ln>
          </p:spPr>
          <p:txBody>
            <a:bodyPr wrap="square" lIns="0" tIns="0" rIns="0" bIns="0"/>
            <a:lstStyle/>
            <a:p>
              <a:endParaRPr>
                <a:latin typeface="苹方 常规" panose="020B0300000000000000" pitchFamily="34" charset="-122"/>
                <a:ea typeface="苹方 常规" panose="020B03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3" name="object 34"/>
            <p:cNvSpPr/>
            <p:nvPr>
              <p:custDataLst>
                <p:tags r:id="rId7"/>
              </p:custDataLst>
            </p:nvPr>
          </p:nvSpPr>
          <p:spPr>
            <a:xfrm flipV="1">
              <a:off x="6500073" y="9498059"/>
              <a:ext cx="6448061" cy="36549"/>
            </a:xfrm>
            <a:custGeom>
              <a:avLst/>
              <a:gdLst/>
              <a:ahLst/>
              <a:cxnLst/>
              <a:rect l="l" t="t" r="r" b="b"/>
              <a:pathLst>
                <a:path w="2353945">
                  <a:moveTo>
                    <a:pt x="0" y="0"/>
                  </a:moveTo>
                  <a:lnTo>
                    <a:pt x="2353760" y="0"/>
                  </a:lnTo>
                </a:path>
              </a:pathLst>
            </a:custGeom>
            <a:ln w="5235">
              <a:solidFill>
                <a:srgbClr val="808080"/>
              </a:solidFill>
            </a:ln>
          </p:spPr>
          <p:txBody>
            <a:bodyPr wrap="square" lIns="0" tIns="0" rIns="0" bIns="0"/>
            <a:lstStyle/>
            <a:p>
              <a:endParaRPr>
                <a:latin typeface="苹方 常规" panose="020B0300000000000000" pitchFamily="34" charset="-122"/>
                <a:ea typeface="苹方 常规" panose="020B03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024" name="组合 1023"/>
            <p:cNvGrpSpPr/>
            <p:nvPr/>
          </p:nvGrpSpPr>
          <p:grpSpPr>
            <a:xfrm>
              <a:off x="6587702" y="8644723"/>
              <a:ext cx="1633648" cy="444965"/>
              <a:chOff x="1322145" y="8337348"/>
              <a:chExt cx="1942832" cy="556609"/>
            </a:xfrm>
          </p:grpSpPr>
          <p:sp>
            <p:nvSpPr>
              <p:cNvPr id="1025" name="任意多边形: 形状 1024"/>
              <p:cNvSpPr/>
              <p:nvPr>
                <p:custDataLst>
                  <p:tags r:id="rId9"/>
                </p:custDataLst>
              </p:nvPr>
            </p:nvSpPr>
            <p:spPr>
              <a:xfrm>
                <a:off x="1327618" y="8379393"/>
                <a:ext cx="326691" cy="328639"/>
              </a:xfrm>
              <a:custGeom>
                <a:avLst/>
                <a:gdLst>
                  <a:gd name="connsiteX0" fmla="*/ 263746 w 326691"/>
                  <a:gd name="connsiteY0" fmla="*/ 146376 h 328639"/>
                  <a:gd name="connsiteX1" fmla="*/ 294669 w 326691"/>
                  <a:gd name="connsiteY1" fmla="*/ 125039 h 328639"/>
                  <a:gd name="connsiteX2" fmla="*/ 182110 w 326691"/>
                  <a:gd name="connsiteY2" fmla="*/ 78655 h 328639"/>
                  <a:gd name="connsiteX3" fmla="*/ 247048 w 326691"/>
                  <a:gd name="connsiteY3" fmla="*/ 302535 h 328639"/>
                  <a:gd name="connsiteX4" fmla="*/ 46359 w 326691"/>
                  <a:gd name="connsiteY4" fmla="*/ 48659 h 328639"/>
                  <a:gd name="connsiteX5" fmla="*/ 277692 w 326691"/>
                  <a:gd name="connsiteY5" fmla="*/ 46742 h 328639"/>
                  <a:gd name="connsiteX6" fmla="*/ 281372 w 326691"/>
                  <a:gd name="connsiteY6" fmla="*/ 276251 h 328639"/>
                  <a:gd name="connsiteX7" fmla="*/ 148404 w 326691"/>
                  <a:gd name="connsiteY7" fmla="*/ 134006 h 328639"/>
                  <a:gd name="connsiteX8" fmla="*/ 245873 w 326691"/>
                  <a:gd name="connsiteY8" fmla="*/ 124204 h 328639"/>
                  <a:gd name="connsiteX9" fmla="*/ 263746 w 326691"/>
                  <a:gd name="connsiteY9" fmla="*/ 146376 h 32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6691" h="328639">
                    <a:moveTo>
                      <a:pt x="263746" y="146376"/>
                    </a:moveTo>
                    <a:lnTo>
                      <a:pt x="294669" y="125039"/>
                    </a:lnTo>
                    <a:cubicBezTo>
                      <a:pt x="287556" y="94116"/>
                      <a:pt x="218599" y="69996"/>
                      <a:pt x="182110" y="78655"/>
                    </a:cubicBezTo>
                    <a:cubicBezTo>
                      <a:pt x="43885" y="109577"/>
                      <a:pt x="45431" y="338097"/>
                      <a:pt x="247048" y="302535"/>
                    </a:cubicBezTo>
                    <a:cubicBezTo>
                      <a:pt x="89651" y="403653"/>
                      <a:pt x="-85681" y="185338"/>
                      <a:pt x="46359" y="48659"/>
                    </a:cubicBezTo>
                    <a:cubicBezTo>
                      <a:pt x="109720" y="-15753"/>
                      <a:pt x="213280" y="-16588"/>
                      <a:pt x="277692" y="46742"/>
                    </a:cubicBezTo>
                    <a:cubicBezTo>
                      <a:pt x="341393" y="109423"/>
                      <a:pt x="343032" y="211592"/>
                      <a:pt x="281372" y="276251"/>
                    </a:cubicBezTo>
                    <a:cubicBezTo>
                      <a:pt x="202519" y="307174"/>
                      <a:pt x="86558" y="227702"/>
                      <a:pt x="148404" y="134006"/>
                    </a:cubicBezTo>
                    <a:cubicBezTo>
                      <a:pt x="172616" y="104382"/>
                      <a:pt x="216248" y="99991"/>
                      <a:pt x="245873" y="124204"/>
                    </a:cubicBezTo>
                    <a:cubicBezTo>
                      <a:pt x="253294" y="130264"/>
                      <a:pt x="259386" y="137841"/>
                      <a:pt x="263746" y="1463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90000">
                    <a:schemeClr val="accent6">
                      <a:lumMod val="75000"/>
                    </a:schemeClr>
                  </a:gs>
                </a:gsLst>
                <a:lin ang="5400000" scaled="1"/>
              </a:gra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26" name="任意多边形: 形状 1025"/>
              <p:cNvSpPr/>
              <p:nvPr>
                <p:custDataLst>
                  <p:tags r:id="rId10"/>
                </p:custDataLst>
              </p:nvPr>
            </p:nvSpPr>
            <p:spPr>
              <a:xfrm>
                <a:off x="1659499" y="8453302"/>
                <a:ext cx="218500" cy="227338"/>
              </a:xfrm>
              <a:custGeom>
                <a:avLst/>
                <a:gdLst>
                  <a:gd name="connsiteX0" fmla="*/ 218211 w 218500"/>
                  <a:gd name="connsiteY0" fmla="*/ 120087 h 227338"/>
                  <a:gd name="connsiteX1" fmla="*/ 214190 w 218500"/>
                  <a:gd name="connsiteY1" fmla="*/ 73084 h 227338"/>
                  <a:gd name="connsiteX2" fmla="*/ 174300 w 218500"/>
                  <a:gd name="connsiteY2" fmla="*/ 19897 h 227338"/>
                  <a:gd name="connsiteX3" fmla="*/ 99158 w 218500"/>
                  <a:gd name="connsiteY3" fmla="*/ 1034 h 227338"/>
                  <a:gd name="connsiteX4" fmla="*/ 37312 w 218500"/>
                  <a:gd name="connsiteY4" fmla="*/ 25463 h 227338"/>
                  <a:gd name="connsiteX5" fmla="*/ 4534 w 218500"/>
                  <a:gd name="connsiteY5" fmla="*/ 80197 h 227338"/>
                  <a:gd name="connsiteX6" fmla="*/ 4534 w 218500"/>
                  <a:gd name="connsiteY6" fmla="*/ 152247 h 227338"/>
                  <a:gd name="connsiteX7" fmla="*/ 38240 w 218500"/>
                  <a:gd name="connsiteY7" fmla="*/ 198631 h 227338"/>
                  <a:gd name="connsiteX8" fmla="*/ 112455 w 218500"/>
                  <a:gd name="connsiteY8" fmla="*/ 226771 h 227338"/>
                  <a:gd name="connsiteX9" fmla="*/ 170590 w 218500"/>
                  <a:gd name="connsiteY9" fmla="*/ 207908 h 227338"/>
                  <a:gd name="connsiteX10" fmla="*/ 165951 w 218500"/>
                  <a:gd name="connsiteY10" fmla="*/ 193065 h 227338"/>
                  <a:gd name="connsiteX11" fmla="*/ 140595 w 218500"/>
                  <a:gd name="connsiteY11" fmla="*/ 199249 h 227338"/>
                  <a:gd name="connsiteX12" fmla="*/ 109672 w 218500"/>
                  <a:gd name="connsiteY12" fmla="*/ 199249 h 227338"/>
                  <a:gd name="connsiteX13" fmla="*/ 78749 w 218500"/>
                  <a:gd name="connsiteY13" fmla="*/ 186571 h 227338"/>
                  <a:gd name="connsiteX14" fmla="*/ 55247 w 218500"/>
                  <a:gd name="connsiteY14" fmla="*/ 153793 h 227338"/>
                  <a:gd name="connsiteX15" fmla="*/ 49063 w 218500"/>
                  <a:gd name="connsiteY15" fmla="*/ 126272 h 227338"/>
                  <a:gd name="connsiteX16" fmla="*/ 218211 w 218500"/>
                  <a:gd name="connsiteY16" fmla="*/ 126272 h 227338"/>
                  <a:gd name="connsiteX17" fmla="*/ 218211 w 218500"/>
                  <a:gd name="connsiteY17" fmla="*/ 120087 h 227338"/>
                  <a:gd name="connsiteX18" fmla="*/ 49063 w 218500"/>
                  <a:gd name="connsiteY18" fmla="*/ 97823 h 227338"/>
                  <a:gd name="connsiteX19" fmla="*/ 53083 w 218500"/>
                  <a:gd name="connsiteY19" fmla="*/ 75868 h 227338"/>
                  <a:gd name="connsiteX20" fmla="*/ 63597 w 218500"/>
                  <a:gd name="connsiteY20" fmla="*/ 53294 h 227338"/>
                  <a:gd name="connsiteX21" fmla="*/ 98540 w 218500"/>
                  <a:gd name="connsiteY21" fmla="*/ 28555 h 227338"/>
                  <a:gd name="connsiteX22" fmla="*/ 136265 w 218500"/>
                  <a:gd name="connsiteY22" fmla="*/ 35358 h 227338"/>
                  <a:gd name="connsiteX23" fmla="*/ 161931 w 218500"/>
                  <a:gd name="connsiteY23" fmla="*/ 68137 h 227338"/>
                  <a:gd name="connsiteX24" fmla="*/ 167188 w 218500"/>
                  <a:gd name="connsiteY24" fmla="*/ 99060 h 227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18500" h="227338">
                    <a:moveTo>
                      <a:pt x="218211" y="120087"/>
                    </a:moveTo>
                    <a:cubicBezTo>
                      <a:pt x="218241" y="104347"/>
                      <a:pt x="216881" y="88607"/>
                      <a:pt x="214190" y="73084"/>
                    </a:cubicBezTo>
                    <a:cubicBezTo>
                      <a:pt x="206955" y="51531"/>
                      <a:pt x="192978" y="32885"/>
                      <a:pt x="174300" y="19897"/>
                    </a:cubicBezTo>
                    <a:cubicBezTo>
                      <a:pt x="152902" y="3601"/>
                      <a:pt x="125721" y="-3233"/>
                      <a:pt x="99158" y="1034"/>
                    </a:cubicBezTo>
                    <a:cubicBezTo>
                      <a:pt x="76615" y="3044"/>
                      <a:pt x="55155" y="11548"/>
                      <a:pt x="37312" y="25463"/>
                    </a:cubicBezTo>
                    <a:cubicBezTo>
                      <a:pt x="21201" y="40059"/>
                      <a:pt x="9791" y="59107"/>
                      <a:pt x="4534" y="80197"/>
                    </a:cubicBezTo>
                    <a:cubicBezTo>
                      <a:pt x="-1682" y="103822"/>
                      <a:pt x="-1682" y="128622"/>
                      <a:pt x="4534" y="152247"/>
                    </a:cubicBezTo>
                    <a:cubicBezTo>
                      <a:pt x="11399" y="170460"/>
                      <a:pt x="23026" y="186478"/>
                      <a:pt x="38240" y="198631"/>
                    </a:cubicBezTo>
                    <a:cubicBezTo>
                      <a:pt x="57350" y="218886"/>
                      <a:pt x="84717" y="229244"/>
                      <a:pt x="112455" y="226771"/>
                    </a:cubicBezTo>
                    <a:cubicBezTo>
                      <a:pt x="133018" y="225008"/>
                      <a:pt x="152902" y="218576"/>
                      <a:pt x="170590" y="207908"/>
                    </a:cubicBezTo>
                    <a:lnTo>
                      <a:pt x="165951" y="193065"/>
                    </a:lnTo>
                    <a:cubicBezTo>
                      <a:pt x="157602" y="195569"/>
                      <a:pt x="149160" y="197611"/>
                      <a:pt x="140595" y="199249"/>
                    </a:cubicBezTo>
                    <a:cubicBezTo>
                      <a:pt x="130328" y="200425"/>
                      <a:pt x="119938" y="200425"/>
                      <a:pt x="109672" y="199249"/>
                    </a:cubicBezTo>
                    <a:cubicBezTo>
                      <a:pt x="98323" y="198167"/>
                      <a:pt x="87562" y="193776"/>
                      <a:pt x="78749" y="186571"/>
                    </a:cubicBezTo>
                    <a:cubicBezTo>
                      <a:pt x="68235" y="177851"/>
                      <a:pt x="60133" y="166564"/>
                      <a:pt x="55247" y="153793"/>
                    </a:cubicBezTo>
                    <a:cubicBezTo>
                      <a:pt x="52372" y="144825"/>
                      <a:pt x="50331" y="135610"/>
                      <a:pt x="49063" y="126272"/>
                    </a:cubicBezTo>
                    <a:lnTo>
                      <a:pt x="218211" y="126272"/>
                    </a:lnTo>
                    <a:cubicBezTo>
                      <a:pt x="218427" y="124200"/>
                      <a:pt x="218427" y="122128"/>
                      <a:pt x="218211" y="120087"/>
                    </a:cubicBezTo>
                    <a:close/>
                    <a:moveTo>
                      <a:pt x="49063" y="97823"/>
                    </a:moveTo>
                    <a:cubicBezTo>
                      <a:pt x="49836" y="90401"/>
                      <a:pt x="51197" y="83072"/>
                      <a:pt x="53083" y="75868"/>
                    </a:cubicBezTo>
                    <a:cubicBezTo>
                      <a:pt x="55031" y="67704"/>
                      <a:pt x="58587" y="60035"/>
                      <a:pt x="63597" y="53294"/>
                    </a:cubicBezTo>
                    <a:cubicBezTo>
                      <a:pt x="71915" y="41141"/>
                      <a:pt x="84315" y="32390"/>
                      <a:pt x="98540" y="28555"/>
                    </a:cubicBezTo>
                    <a:cubicBezTo>
                      <a:pt x="111527" y="26082"/>
                      <a:pt x="124947" y="28494"/>
                      <a:pt x="136265" y="35358"/>
                    </a:cubicBezTo>
                    <a:cubicBezTo>
                      <a:pt x="148480" y="42842"/>
                      <a:pt x="157602" y="54469"/>
                      <a:pt x="161931" y="68137"/>
                    </a:cubicBezTo>
                    <a:cubicBezTo>
                      <a:pt x="165209" y="78125"/>
                      <a:pt x="166972" y="88546"/>
                      <a:pt x="167188" y="99060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27" name="任意多边形: 形状 1026"/>
              <p:cNvSpPr/>
              <p:nvPr>
                <p:custDataLst>
                  <p:tags r:id="rId11"/>
                </p:custDataLst>
              </p:nvPr>
            </p:nvSpPr>
            <p:spPr>
              <a:xfrm>
                <a:off x="1915254" y="8450525"/>
                <a:ext cx="155850" cy="229756"/>
              </a:xfrm>
              <a:custGeom>
                <a:avLst/>
                <a:gdLst>
                  <a:gd name="connsiteX0" fmla="*/ 1418 w 155850"/>
                  <a:gd name="connsiteY0" fmla="*/ 229548 h 229756"/>
                  <a:gd name="connsiteX1" fmla="*/ 54296 w 155850"/>
                  <a:gd name="connsiteY1" fmla="*/ 229548 h 229756"/>
                  <a:gd name="connsiteX2" fmla="*/ 54296 w 155850"/>
                  <a:gd name="connsiteY2" fmla="*/ 100600 h 229756"/>
                  <a:gd name="connsiteX3" fmla="*/ 61099 w 155850"/>
                  <a:gd name="connsiteY3" fmla="*/ 64111 h 229756"/>
                  <a:gd name="connsiteX4" fmla="*/ 84600 w 155850"/>
                  <a:gd name="connsiteY4" fmla="*/ 36899 h 229756"/>
                  <a:gd name="connsiteX5" fmla="*/ 112431 w 155850"/>
                  <a:gd name="connsiteY5" fmla="*/ 25767 h 229756"/>
                  <a:gd name="connsiteX6" fmla="*/ 155723 w 155850"/>
                  <a:gd name="connsiteY6" fmla="*/ 25767 h 229756"/>
                  <a:gd name="connsiteX7" fmla="*/ 155723 w 155850"/>
                  <a:gd name="connsiteY7" fmla="*/ -208 h 229756"/>
                  <a:gd name="connsiteX8" fmla="*/ 124800 w 155850"/>
                  <a:gd name="connsiteY8" fmla="*/ -208 h 229756"/>
                  <a:gd name="connsiteX9" fmla="*/ 85838 w 155850"/>
                  <a:gd name="connsiteY9" fmla="*/ 3812 h 229756"/>
                  <a:gd name="connsiteX10" fmla="*/ 41618 w 155850"/>
                  <a:gd name="connsiteY10" fmla="*/ 24530 h 229756"/>
                  <a:gd name="connsiteX11" fmla="*/ 9149 w 155850"/>
                  <a:gd name="connsiteY11" fmla="*/ 65348 h 229756"/>
                  <a:gd name="connsiteX12" fmla="*/ -128 w 155850"/>
                  <a:gd name="connsiteY12" fmla="*/ 109258 h 229756"/>
                  <a:gd name="connsiteX13" fmla="*/ 1418 w 155850"/>
                  <a:gd name="connsiteY13" fmla="*/ 229548 h 229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5850" h="229756">
                    <a:moveTo>
                      <a:pt x="1418" y="229548"/>
                    </a:moveTo>
                    <a:lnTo>
                      <a:pt x="54296" y="229548"/>
                    </a:lnTo>
                    <a:lnTo>
                      <a:pt x="54296" y="100600"/>
                    </a:lnTo>
                    <a:cubicBezTo>
                      <a:pt x="55007" y="88200"/>
                      <a:pt x="57296" y="75924"/>
                      <a:pt x="61099" y="64111"/>
                    </a:cubicBezTo>
                    <a:cubicBezTo>
                      <a:pt x="67129" y="53628"/>
                      <a:pt x="75107" y="44383"/>
                      <a:pt x="84600" y="36899"/>
                    </a:cubicBezTo>
                    <a:cubicBezTo>
                      <a:pt x="92826" y="30962"/>
                      <a:pt x="102381" y="27128"/>
                      <a:pt x="112431" y="25767"/>
                    </a:cubicBezTo>
                    <a:cubicBezTo>
                      <a:pt x="126810" y="24190"/>
                      <a:pt x="141344" y="24190"/>
                      <a:pt x="155723" y="25767"/>
                    </a:cubicBezTo>
                    <a:lnTo>
                      <a:pt x="155723" y="-208"/>
                    </a:lnTo>
                    <a:lnTo>
                      <a:pt x="124800" y="-208"/>
                    </a:lnTo>
                    <a:cubicBezTo>
                      <a:pt x="111720" y="-23"/>
                      <a:pt x="98670" y="1307"/>
                      <a:pt x="85838" y="3812"/>
                    </a:cubicBezTo>
                    <a:cubicBezTo>
                      <a:pt x="69943" y="7894"/>
                      <a:pt x="54946" y="14944"/>
                      <a:pt x="41618" y="24530"/>
                    </a:cubicBezTo>
                    <a:cubicBezTo>
                      <a:pt x="28259" y="35910"/>
                      <a:pt x="17251" y="49794"/>
                      <a:pt x="9149" y="65348"/>
                    </a:cubicBezTo>
                    <a:cubicBezTo>
                      <a:pt x="3800" y="79418"/>
                      <a:pt x="676" y="94230"/>
                      <a:pt x="-128" y="109258"/>
                    </a:cubicBezTo>
                    <a:cubicBezTo>
                      <a:pt x="1109" y="117299"/>
                      <a:pt x="1418" y="229548"/>
                      <a:pt x="1418" y="229548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28" name="任意多边形: 形状 1027"/>
              <p:cNvSpPr/>
              <p:nvPr>
                <p:custDataLst>
                  <p:tags r:id="rId12"/>
                </p:custDataLst>
              </p:nvPr>
            </p:nvSpPr>
            <p:spPr>
              <a:xfrm>
                <a:off x="2076670" y="8337348"/>
                <a:ext cx="154613" cy="342933"/>
              </a:xfrm>
              <a:custGeom>
                <a:avLst/>
                <a:gdLst>
                  <a:gd name="connsiteX0" fmla="*/ 0 w 154613"/>
                  <a:gd name="connsiteY0" fmla="*/ 113177 h 342933"/>
                  <a:gd name="connsiteX1" fmla="*/ 50713 w 154613"/>
                  <a:gd name="connsiteY1" fmla="*/ 113177 h 342933"/>
                  <a:gd name="connsiteX2" fmla="*/ 50713 w 154613"/>
                  <a:gd name="connsiteY2" fmla="*/ 0 h 342933"/>
                  <a:gd name="connsiteX3" fmla="*/ 103591 w 154613"/>
                  <a:gd name="connsiteY3" fmla="*/ 0 h 342933"/>
                  <a:gd name="connsiteX4" fmla="*/ 103591 w 154613"/>
                  <a:gd name="connsiteY4" fmla="*/ 113177 h 342933"/>
                  <a:gd name="connsiteX5" fmla="*/ 154614 w 154613"/>
                  <a:gd name="connsiteY5" fmla="*/ 113177 h 342933"/>
                  <a:gd name="connsiteX6" fmla="*/ 154614 w 154613"/>
                  <a:gd name="connsiteY6" fmla="*/ 140389 h 342933"/>
                  <a:gd name="connsiteX7" fmla="*/ 105137 w 154613"/>
                  <a:gd name="connsiteY7" fmla="*/ 140389 h 342933"/>
                  <a:gd name="connsiteX8" fmla="*/ 106374 w 154613"/>
                  <a:gd name="connsiteY8" fmla="*/ 342934 h 342933"/>
                  <a:gd name="connsiteX9" fmla="*/ 50713 w 154613"/>
                  <a:gd name="connsiteY9" fmla="*/ 342934 h 342933"/>
                  <a:gd name="connsiteX10" fmla="*/ 50095 w 154613"/>
                  <a:gd name="connsiteY10" fmla="*/ 139153 h 342933"/>
                  <a:gd name="connsiteX11" fmla="*/ 0 w 154613"/>
                  <a:gd name="connsiteY11" fmla="*/ 138843 h 342933"/>
                  <a:gd name="connsiteX12" fmla="*/ 0 w 154613"/>
                  <a:gd name="connsiteY12" fmla="*/ 113177 h 34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613" h="342933">
                    <a:moveTo>
                      <a:pt x="0" y="113177"/>
                    </a:moveTo>
                    <a:lnTo>
                      <a:pt x="50713" y="113177"/>
                    </a:lnTo>
                    <a:lnTo>
                      <a:pt x="50713" y="0"/>
                    </a:lnTo>
                    <a:lnTo>
                      <a:pt x="103591" y="0"/>
                    </a:lnTo>
                    <a:lnTo>
                      <a:pt x="103591" y="113177"/>
                    </a:lnTo>
                    <a:lnTo>
                      <a:pt x="154614" y="113177"/>
                    </a:lnTo>
                    <a:lnTo>
                      <a:pt x="154614" y="140389"/>
                    </a:lnTo>
                    <a:lnTo>
                      <a:pt x="105137" y="140389"/>
                    </a:lnTo>
                    <a:lnTo>
                      <a:pt x="106374" y="342934"/>
                    </a:lnTo>
                    <a:lnTo>
                      <a:pt x="50713" y="342934"/>
                    </a:lnTo>
                    <a:lnTo>
                      <a:pt x="50095" y="139153"/>
                    </a:lnTo>
                    <a:lnTo>
                      <a:pt x="0" y="138843"/>
                    </a:lnTo>
                    <a:lnTo>
                      <a:pt x="0" y="113177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 dirty="0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29" name="任意多边形: 形状 1028"/>
              <p:cNvSpPr/>
              <p:nvPr>
                <p:custDataLst>
                  <p:tags r:id="rId13"/>
                </p:custDataLst>
              </p:nvPr>
            </p:nvSpPr>
            <p:spPr>
              <a:xfrm>
                <a:off x="2265918" y="8450525"/>
                <a:ext cx="55970" cy="229756"/>
              </a:xfrm>
              <a:custGeom>
                <a:avLst/>
                <a:gdLst>
                  <a:gd name="connsiteX0" fmla="*/ 2474 w 55970"/>
                  <a:gd name="connsiteY0" fmla="*/ 0 h 229756"/>
                  <a:gd name="connsiteX1" fmla="*/ 55970 w 55970"/>
                  <a:gd name="connsiteY1" fmla="*/ 0 h 229756"/>
                  <a:gd name="connsiteX2" fmla="*/ 55970 w 55970"/>
                  <a:gd name="connsiteY2" fmla="*/ 229756 h 229756"/>
                  <a:gd name="connsiteX3" fmla="*/ 0 w 55970"/>
                  <a:gd name="connsiteY3" fmla="*/ 229756 h 229756"/>
                  <a:gd name="connsiteX4" fmla="*/ 2474 w 55970"/>
                  <a:gd name="connsiteY4" fmla="*/ 0 h 229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970" h="229756">
                    <a:moveTo>
                      <a:pt x="2474" y="0"/>
                    </a:moveTo>
                    <a:lnTo>
                      <a:pt x="55970" y="0"/>
                    </a:lnTo>
                    <a:lnTo>
                      <a:pt x="55970" y="229756"/>
                    </a:lnTo>
                    <a:lnTo>
                      <a:pt x="0" y="229756"/>
                    </a:lnTo>
                    <a:lnTo>
                      <a:pt x="2474" y="0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30" name="任意多边形: 形状 1029"/>
              <p:cNvSpPr/>
              <p:nvPr>
                <p:custDataLst>
                  <p:tags r:id="rId14"/>
                </p:custDataLst>
              </p:nvPr>
            </p:nvSpPr>
            <p:spPr>
              <a:xfrm>
                <a:off x="2359552" y="8447129"/>
                <a:ext cx="164723" cy="236375"/>
              </a:xfrm>
              <a:custGeom>
                <a:avLst/>
                <a:gdLst>
                  <a:gd name="connsiteX0" fmla="*/ 158877 w 164723"/>
                  <a:gd name="connsiteY0" fmla="*/ 21741 h 236375"/>
                  <a:gd name="connsiteX1" fmla="*/ 114039 w 164723"/>
                  <a:gd name="connsiteY1" fmla="*/ 3188 h 236375"/>
                  <a:gd name="connsiteX2" fmla="*/ 35495 w 164723"/>
                  <a:gd name="connsiteY2" fmla="*/ 12465 h 236375"/>
                  <a:gd name="connsiteX3" fmla="*/ 243 w 164723"/>
                  <a:gd name="connsiteY3" fmla="*/ 72145 h 236375"/>
                  <a:gd name="connsiteX4" fmla="*/ 62089 w 164723"/>
                  <a:gd name="connsiteY4" fmla="*/ 129353 h 236375"/>
                  <a:gd name="connsiteX5" fmla="*/ 108473 w 164723"/>
                  <a:gd name="connsiteY5" fmla="*/ 149761 h 236375"/>
                  <a:gd name="connsiteX6" fmla="*/ 120224 w 164723"/>
                  <a:gd name="connsiteY6" fmla="*/ 176046 h 236375"/>
                  <a:gd name="connsiteX7" fmla="*/ 93939 w 164723"/>
                  <a:gd name="connsiteY7" fmla="*/ 206969 h 236375"/>
                  <a:gd name="connsiteX8" fmla="*/ 37041 w 164723"/>
                  <a:gd name="connsiteY8" fmla="*/ 210679 h 236375"/>
                  <a:gd name="connsiteX9" fmla="*/ 553 w 164723"/>
                  <a:gd name="connsiteY9" fmla="*/ 194290 h 236375"/>
                  <a:gd name="connsiteX10" fmla="*/ 5500 w 164723"/>
                  <a:gd name="connsiteY10" fmla="*/ 228305 h 236375"/>
                  <a:gd name="connsiteX11" fmla="*/ 48174 w 164723"/>
                  <a:gd name="connsiteY11" fmla="*/ 235417 h 236375"/>
                  <a:gd name="connsiteX12" fmla="*/ 117750 w 164723"/>
                  <a:gd name="connsiteY12" fmla="*/ 230161 h 236375"/>
                  <a:gd name="connsiteX13" fmla="*/ 162897 w 164723"/>
                  <a:gd name="connsiteY13" fmla="*/ 181921 h 236375"/>
                  <a:gd name="connsiteX14" fmla="*/ 138159 w 164723"/>
                  <a:gd name="connsiteY14" fmla="*/ 120076 h 236375"/>
                  <a:gd name="connsiteX15" fmla="*/ 71366 w 164723"/>
                  <a:gd name="connsiteY15" fmla="*/ 89153 h 236375"/>
                  <a:gd name="connsiteX16" fmla="*/ 42917 w 164723"/>
                  <a:gd name="connsiteY16" fmla="*/ 65033 h 236375"/>
                  <a:gd name="connsiteX17" fmla="*/ 64872 w 164723"/>
                  <a:gd name="connsiteY17" fmla="*/ 29163 h 236375"/>
                  <a:gd name="connsiteX18" fmla="*/ 118368 w 164723"/>
                  <a:gd name="connsiteY18" fmla="*/ 32873 h 236375"/>
                  <a:gd name="connsiteX19" fmla="*/ 158877 w 164723"/>
                  <a:gd name="connsiteY19" fmla="*/ 5328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4723" h="236375">
                    <a:moveTo>
                      <a:pt x="158877" y="21741"/>
                    </a:moveTo>
                    <a:cubicBezTo>
                      <a:pt x="144962" y="13299"/>
                      <a:pt x="129841" y="7053"/>
                      <a:pt x="114039" y="3188"/>
                    </a:cubicBezTo>
                    <a:cubicBezTo>
                      <a:pt x="87600" y="-3523"/>
                      <a:pt x="59646" y="-214"/>
                      <a:pt x="35495" y="12465"/>
                    </a:cubicBezTo>
                    <a:cubicBezTo>
                      <a:pt x="11747" y="22236"/>
                      <a:pt x="-2663" y="46603"/>
                      <a:pt x="243" y="72145"/>
                    </a:cubicBezTo>
                    <a:cubicBezTo>
                      <a:pt x="243" y="112035"/>
                      <a:pt x="55595" y="127497"/>
                      <a:pt x="62089" y="129353"/>
                    </a:cubicBezTo>
                    <a:cubicBezTo>
                      <a:pt x="78076" y="134918"/>
                      <a:pt x="93568" y="141722"/>
                      <a:pt x="108473" y="149761"/>
                    </a:cubicBezTo>
                    <a:cubicBezTo>
                      <a:pt x="116482" y="156070"/>
                      <a:pt x="120873" y="165872"/>
                      <a:pt x="120224" y="176046"/>
                    </a:cubicBezTo>
                    <a:cubicBezTo>
                      <a:pt x="120409" y="191476"/>
                      <a:pt x="109184" y="204649"/>
                      <a:pt x="93939" y="206969"/>
                    </a:cubicBezTo>
                    <a:cubicBezTo>
                      <a:pt x="75540" y="212782"/>
                      <a:pt x="56028" y="214050"/>
                      <a:pt x="37041" y="210679"/>
                    </a:cubicBezTo>
                    <a:cubicBezTo>
                      <a:pt x="24332" y="206535"/>
                      <a:pt x="12086" y="201031"/>
                      <a:pt x="553" y="194290"/>
                    </a:cubicBezTo>
                    <a:lnTo>
                      <a:pt x="5500" y="228305"/>
                    </a:lnTo>
                    <a:cubicBezTo>
                      <a:pt x="5500" y="228305"/>
                      <a:pt x="38278" y="235108"/>
                      <a:pt x="48174" y="235417"/>
                    </a:cubicBezTo>
                    <a:cubicBezTo>
                      <a:pt x="71489" y="237335"/>
                      <a:pt x="94991" y="235572"/>
                      <a:pt x="117750" y="230161"/>
                    </a:cubicBezTo>
                    <a:cubicBezTo>
                      <a:pt x="140169" y="223017"/>
                      <a:pt x="157238" y="204742"/>
                      <a:pt x="162897" y="181921"/>
                    </a:cubicBezTo>
                    <a:cubicBezTo>
                      <a:pt x="168834" y="158142"/>
                      <a:pt x="158877" y="133218"/>
                      <a:pt x="138159" y="120076"/>
                    </a:cubicBezTo>
                    <a:cubicBezTo>
                      <a:pt x="112184" y="103377"/>
                      <a:pt x="80333" y="93791"/>
                      <a:pt x="71366" y="89153"/>
                    </a:cubicBezTo>
                    <a:cubicBezTo>
                      <a:pt x="62398" y="84514"/>
                      <a:pt x="44153" y="80495"/>
                      <a:pt x="42917" y="65033"/>
                    </a:cubicBezTo>
                    <a:cubicBezTo>
                      <a:pt x="40845" y="49386"/>
                      <a:pt x="49998" y="34419"/>
                      <a:pt x="64872" y="29163"/>
                    </a:cubicBezTo>
                    <a:cubicBezTo>
                      <a:pt x="82683" y="25328"/>
                      <a:pt x="101237" y="26596"/>
                      <a:pt x="118368" y="32873"/>
                    </a:cubicBezTo>
                    <a:cubicBezTo>
                      <a:pt x="128882" y="36584"/>
                      <a:pt x="158877" y="53282"/>
                      <a:pt x="158877" y="53282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31" name="任意多边形: 形状 1030"/>
              <p:cNvSpPr/>
              <p:nvPr>
                <p:custDataLst>
                  <p:tags r:id="rId15"/>
                </p:custDataLst>
              </p:nvPr>
            </p:nvSpPr>
            <p:spPr>
              <a:xfrm>
                <a:off x="2257878" y="8337348"/>
                <a:ext cx="66174" cy="66174"/>
              </a:xfrm>
              <a:custGeom>
                <a:avLst/>
                <a:gdLst>
                  <a:gd name="connsiteX0" fmla="*/ 66175 w 66174"/>
                  <a:gd name="connsiteY0" fmla="*/ 33087 h 66174"/>
                  <a:gd name="connsiteX1" fmla="*/ 33087 w 66174"/>
                  <a:gd name="connsiteY1" fmla="*/ 66175 h 66174"/>
                  <a:gd name="connsiteX2" fmla="*/ 0 w 66174"/>
                  <a:gd name="connsiteY2" fmla="*/ 33087 h 66174"/>
                  <a:gd name="connsiteX3" fmla="*/ 33087 w 66174"/>
                  <a:gd name="connsiteY3" fmla="*/ 0 h 66174"/>
                  <a:gd name="connsiteX4" fmla="*/ 66175 w 66174"/>
                  <a:gd name="connsiteY4" fmla="*/ 33087 h 66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74" h="66174">
                    <a:moveTo>
                      <a:pt x="66175" y="33087"/>
                    </a:moveTo>
                    <a:cubicBezTo>
                      <a:pt x="66175" y="51361"/>
                      <a:pt x="51361" y="66175"/>
                      <a:pt x="33087" y="66175"/>
                    </a:cubicBezTo>
                    <a:cubicBezTo>
                      <a:pt x="14814" y="66175"/>
                      <a:pt x="0" y="51361"/>
                      <a:pt x="0" y="33087"/>
                    </a:cubicBezTo>
                    <a:cubicBezTo>
                      <a:pt x="0" y="14814"/>
                      <a:pt x="14814" y="0"/>
                      <a:pt x="33087" y="0"/>
                    </a:cubicBezTo>
                    <a:cubicBezTo>
                      <a:pt x="51361" y="0"/>
                      <a:pt x="66175" y="14814"/>
                      <a:pt x="66175" y="33087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32" name="任意多边形: 形状 1031"/>
              <p:cNvSpPr/>
              <p:nvPr>
                <p:custDataLst>
                  <p:tags r:id="rId16"/>
                </p:custDataLst>
              </p:nvPr>
            </p:nvSpPr>
            <p:spPr>
              <a:xfrm>
                <a:off x="2557686" y="8452157"/>
                <a:ext cx="230914" cy="228699"/>
              </a:xfrm>
              <a:custGeom>
                <a:avLst/>
                <a:gdLst>
                  <a:gd name="connsiteX0" fmla="*/ 118759 w 230914"/>
                  <a:gd name="connsiteY0" fmla="*/ 324 h 228699"/>
                  <a:gd name="connsiteX1" fmla="*/ 418 w 230914"/>
                  <a:gd name="connsiteY1" fmla="*/ 97391 h 228699"/>
                  <a:gd name="connsiteX2" fmla="*/ 16 w 230914"/>
                  <a:gd name="connsiteY2" fmla="*/ 113502 h 228699"/>
                  <a:gd name="connsiteX3" fmla="*/ 111369 w 230914"/>
                  <a:gd name="connsiteY3" fmla="*/ 228473 h 228699"/>
                  <a:gd name="connsiteX4" fmla="*/ 120923 w 230914"/>
                  <a:gd name="connsiteY4" fmla="*/ 228225 h 228699"/>
                  <a:gd name="connsiteX5" fmla="*/ 230699 w 230914"/>
                  <a:gd name="connsiteY5" fmla="*/ 109482 h 228699"/>
                  <a:gd name="connsiteX6" fmla="*/ 129891 w 230914"/>
                  <a:gd name="connsiteY6" fmla="*/ 170 h 228699"/>
                  <a:gd name="connsiteX7" fmla="*/ 118759 w 230914"/>
                  <a:gd name="connsiteY7" fmla="*/ 324 h 228699"/>
                  <a:gd name="connsiteX8" fmla="*/ 115358 w 230914"/>
                  <a:gd name="connsiteY8" fmla="*/ 198848 h 228699"/>
                  <a:gd name="connsiteX9" fmla="*/ 55367 w 230914"/>
                  <a:gd name="connsiteY9" fmla="*/ 113502 h 228699"/>
                  <a:gd name="connsiteX10" fmla="*/ 115358 w 230914"/>
                  <a:gd name="connsiteY10" fmla="*/ 28464 h 228699"/>
                  <a:gd name="connsiteX11" fmla="*/ 180295 w 230914"/>
                  <a:gd name="connsiteY11" fmla="*/ 117212 h 228699"/>
                  <a:gd name="connsiteX12" fmla="*/ 115358 w 230914"/>
                  <a:gd name="connsiteY12" fmla="*/ 198848 h 22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0914" h="228699">
                    <a:moveTo>
                      <a:pt x="118759" y="324"/>
                    </a:moveTo>
                    <a:cubicBezTo>
                      <a:pt x="59264" y="-5551"/>
                      <a:pt x="6293" y="37896"/>
                      <a:pt x="418" y="97391"/>
                    </a:cubicBezTo>
                    <a:cubicBezTo>
                      <a:pt x="-139" y="102741"/>
                      <a:pt x="-263" y="108121"/>
                      <a:pt x="16" y="113502"/>
                    </a:cubicBezTo>
                    <a:cubicBezTo>
                      <a:pt x="-974" y="175996"/>
                      <a:pt x="48873" y="227483"/>
                      <a:pt x="111369" y="228473"/>
                    </a:cubicBezTo>
                    <a:cubicBezTo>
                      <a:pt x="114553" y="228534"/>
                      <a:pt x="117738" y="228441"/>
                      <a:pt x="120923" y="228225"/>
                    </a:cubicBezTo>
                    <a:cubicBezTo>
                      <a:pt x="203487" y="223587"/>
                      <a:pt x="230699" y="171018"/>
                      <a:pt x="230699" y="109482"/>
                    </a:cubicBezTo>
                    <a:cubicBezTo>
                      <a:pt x="233050" y="51471"/>
                      <a:pt x="187902" y="2520"/>
                      <a:pt x="129891" y="170"/>
                    </a:cubicBezTo>
                    <a:cubicBezTo>
                      <a:pt x="126180" y="46"/>
                      <a:pt x="122470" y="77"/>
                      <a:pt x="118759" y="324"/>
                    </a:cubicBezTo>
                    <a:close/>
                    <a:moveTo>
                      <a:pt x="115358" y="198848"/>
                    </a:moveTo>
                    <a:cubicBezTo>
                      <a:pt x="62170" y="195756"/>
                      <a:pt x="55367" y="160813"/>
                      <a:pt x="55367" y="113502"/>
                    </a:cubicBezTo>
                    <a:cubicBezTo>
                      <a:pt x="55367" y="66190"/>
                      <a:pt x="68046" y="28464"/>
                      <a:pt x="115358" y="28464"/>
                    </a:cubicBezTo>
                    <a:cubicBezTo>
                      <a:pt x="175348" y="28464"/>
                      <a:pt x="180295" y="70210"/>
                      <a:pt x="180295" y="117212"/>
                    </a:cubicBezTo>
                    <a:cubicBezTo>
                      <a:pt x="180295" y="164215"/>
                      <a:pt x="166998" y="201632"/>
                      <a:pt x="115358" y="198848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33" name="任意多边形: 形状 1032"/>
              <p:cNvSpPr/>
              <p:nvPr>
                <p:custDataLst>
                  <p:tags r:id="rId17"/>
                </p:custDataLst>
              </p:nvPr>
            </p:nvSpPr>
            <p:spPr>
              <a:xfrm>
                <a:off x="2828403" y="8337348"/>
                <a:ext cx="122763" cy="344788"/>
              </a:xfrm>
              <a:custGeom>
                <a:avLst/>
                <a:gdLst>
                  <a:gd name="connsiteX0" fmla="*/ 2037 w 122763"/>
                  <a:gd name="connsiteY0" fmla="*/ -208 h 344788"/>
                  <a:gd name="connsiteX1" fmla="*/ 54915 w 122763"/>
                  <a:gd name="connsiteY1" fmla="*/ -208 h 344788"/>
                  <a:gd name="connsiteX2" fmla="*/ 54915 w 122763"/>
                  <a:gd name="connsiteY2" fmla="*/ 225837 h 344788"/>
                  <a:gd name="connsiteX3" fmla="*/ 60790 w 122763"/>
                  <a:gd name="connsiteY3" fmla="*/ 270985 h 344788"/>
                  <a:gd name="connsiteX4" fmla="*/ 91713 w 122763"/>
                  <a:gd name="connsiteY4" fmla="*/ 306237 h 344788"/>
                  <a:gd name="connsiteX5" fmla="*/ 122636 w 122763"/>
                  <a:gd name="connsiteY5" fmla="*/ 313658 h 344788"/>
                  <a:gd name="connsiteX6" fmla="*/ 122636 w 122763"/>
                  <a:gd name="connsiteY6" fmla="*/ 344581 h 344788"/>
                  <a:gd name="connsiteX7" fmla="*/ 73778 w 122763"/>
                  <a:gd name="connsiteY7" fmla="*/ 334995 h 344788"/>
                  <a:gd name="connsiteX8" fmla="*/ 25538 w 122763"/>
                  <a:gd name="connsiteY8" fmla="*/ 301598 h 344788"/>
                  <a:gd name="connsiteX9" fmla="*/ 2655 w 122763"/>
                  <a:gd name="connsiteY9" fmla="*/ 255833 h 344788"/>
                  <a:gd name="connsiteX10" fmla="*/ -128 w 122763"/>
                  <a:gd name="connsiteY10" fmla="*/ 218725 h 34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2763" h="344788">
                    <a:moveTo>
                      <a:pt x="2037" y="-208"/>
                    </a:moveTo>
                    <a:lnTo>
                      <a:pt x="54915" y="-208"/>
                    </a:lnTo>
                    <a:lnTo>
                      <a:pt x="54915" y="225837"/>
                    </a:lnTo>
                    <a:cubicBezTo>
                      <a:pt x="54482" y="241113"/>
                      <a:pt x="56461" y="256328"/>
                      <a:pt x="60790" y="270985"/>
                    </a:cubicBezTo>
                    <a:cubicBezTo>
                      <a:pt x="67005" y="285766"/>
                      <a:pt x="77859" y="298166"/>
                      <a:pt x="91713" y="306237"/>
                    </a:cubicBezTo>
                    <a:cubicBezTo>
                      <a:pt x="101484" y="310597"/>
                      <a:pt x="111967" y="313102"/>
                      <a:pt x="122636" y="313658"/>
                    </a:cubicBezTo>
                    <a:lnTo>
                      <a:pt x="122636" y="344581"/>
                    </a:lnTo>
                    <a:cubicBezTo>
                      <a:pt x="106092" y="342818"/>
                      <a:pt x="89765" y="339602"/>
                      <a:pt x="73778" y="334995"/>
                    </a:cubicBezTo>
                    <a:cubicBezTo>
                      <a:pt x="55719" y="327048"/>
                      <a:pt x="39330" y="315699"/>
                      <a:pt x="25538" y="301598"/>
                    </a:cubicBezTo>
                    <a:cubicBezTo>
                      <a:pt x="14808" y="288116"/>
                      <a:pt x="7015" y="272531"/>
                      <a:pt x="2655" y="255833"/>
                    </a:cubicBezTo>
                    <a:cubicBezTo>
                      <a:pt x="1078" y="243525"/>
                      <a:pt x="150" y="231125"/>
                      <a:pt x="-128" y="218725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34" name="任意多边形: 形状 1033"/>
              <p:cNvSpPr/>
              <p:nvPr>
                <p:custDataLst>
                  <p:tags r:id="rId18"/>
                </p:custDataLst>
              </p:nvPr>
            </p:nvSpPr>
            <p:spPr>
              <a:xfrm>
                <a:off x="2986728" y="8449288"/>
                <a:ext cx="54114" cy="231302"/>
              </a:xfrm>
              <a:custGeom>
                <a:avLst/>
                <a:gdLst>
                  <a:gd name="connsiteX0" fmla="*/ 0 w 54114"/>
                  <a:gd name="connsiteY0" fmla="*/ 0 h 231302"/>
                  <a:gd name="connsiteX1" fmla="*/ 54115 w 54114"/>
                  <a:gd name="connsiteY1" fmla="*/ 0 h 231302"/>
                  <a:gd name="connsiteX2" fmla="*/ 54115 w 54114"/>
                  <a:gd name="connsiteY2" fmla="*/ 231302 h 231302"/>
                  <a:gd name="connsiteX3" fmla="*/ 0 w 54114"/>
                  <a:gd name="connsiteY3" fmla="*/ 231302 h 231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14" h="231302">
                    <a:moveTo>
                      <a:pt x="0" y="0"/>
                    </a:moveTo>
                    <a:lnTo>
                      <a:pt x="54115" y="0"/>
                    </a:lnTo>
                    <a:lnTo>
                      <a:pt x="54115" y="231302"/>
                    </a:lnTo>
                    <a:lnTo>
                      <a:pt x="0" y="231302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35" name="任意多边形: 形状 1034"/>
              <p:cNvSpPr/>
              <p:nvPr>
                <p:custDataLst>
                  <p:tags r:id="rId19"/>
                </p:custDataLst>
              </p:nvPr>
            </p:nvSpPr>
            <p:spPr>
              <a:xfrm>
                <a:off x="2981471" y="8339512"/>
                <a:ext cx="64937" cy="64937"/>
              </a:xfrm>
              <a:custGeom>
                <a:avLst/>
                <a:gdLst>
                  <a:gd name="connsiteX0" fmla="*/ 64938 w 64937"/>
                  <a:gd name="connsiteY0" fmla="*/ 32469 h 64937"/>
                  <a:gd name="connsiteX1" fmla="*/ 32469 w 64937"/>
                  <a:gd name="connsiteY1" fmla="*/ 64938 h 64937"/>
                  <a:gd name="connsiteX2" fmla="*/ 0 w 64937"/>
                  <a:gd name="connsiteY2" fmla="*/ 32469 h 64937"/>
                  <a:gd name="connsiteX3" fmla="*/ 32469 w 64937"/>
                  <a:gd name="connsiteY3" fmla="*/ 0 h 64937"/>
                  <a:gd name="connsiteX4" fmla="*/ 64938 w 64937"/>
                  <a:gd name="connsiteY4" fmla="*/ 32469 h 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37" h="64937">
                    <a:moveTo>
                      <a:pt x="64938" y="32469"/>
                    </a:moveTo>
                    <a:cubicBezTo>
                      <a:pt x="64938" y="50401"/>
                      <a:pt x="50401" y="64938"/>
                      <a:pt x="32469" y="64938"/>
                    </a:cubicBezTo>
                    <a:cubicBezTo>
                      <a:pt x="14537" y="64938"/>
                      <a:pt x="0" y="50401"/>
                      <a:pt x="0" y="32469"/>
                    </a:cubicBezTo>
                    <a:cubicBezTo>
                      <a:pt x="0" y="14537"/>
                      <a:pt x="14537" y="0"/>
                      <a:pt x="32469" y="0"/>
                    </a:cubicBezTo>
                    <a:cubicBezTo>
                      <a:pt x="50401" y="0"/>
                      <a:pt x="64938" y="14537"/>
                      <a:pt x="64938" y="32469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36" name="任意多边形: 形状 1035"/>
              <p:cNvSpPr/>
              <p:nvPr>
                <p:custDataLst>
                  <p:tags r:id="rId20"/>
                </p:custDataLst>
              </p:nvPr>
            </p:nvSpPr>
            <p:spPr>
              <a:xfrm>
                <a:off x="3078396" y="8446066"/>
                <a:ext cx="165650" cy="234601"/>
              </a:xfrm>
              <a:custGeom>
                <a:avLst/>
                <a:gdLst>
                  <a:gd name="connsiteX0" fmla="*/ 160843 w 165650"/>
                  <a:gd name="connsiteY0" fmla="*/ 49708 h 234601"/>
                  <a:gd name="connsiteX1" fmla="*/ 160843 w 165650"/>
                  <a:gd name="connsiteY1" fmla="*/ 23423 h 234601"/>
                  <a:gd name="connsiteX2" fmla="*/ 129920 w 165650"/>
                  <a:gd name="connsiteY2" fmla="*/ 5798 h 234601"/>
                  <a:gd name="connsiteX3" fmla="*/ 71167 w 165650"/>
                  <a:gd name="connsiteY3" fmla="*/ 1468 h 234601"/>
                  <a:gd name="connsiteX4" fmla="*/ 12723 w 165650"/>
                  <a:gd name="connsiteY4" fmla="*/ 27443 h 234601"/>
                  <a:gd name="connsiteX5" fmla="*/ 1591 w 165650"/>
                  <a:gd name="connsiteY5" fmla="*/ 84960 h 234601"/>
                  <a:gd name="connsiteX6" fmla="*/ 43955 w 165650"/>
                  <a:gd name="connsiteY6" fmla="*/ 124541 h 234601"/>
                  <a:gd name="connsiteX7" fmla="*/ 95287 w 165650"/>
                  <a:gd name="connsiteY7" fmla="*/ 142785 h 234601"/>
                  <a:gd name="connsiteX8" fmla="*/ 121880 w 165650"/>
                  <a:gd name="connsiteY8" fmla="*/ 177110 h 234601"/>
                  <a:gd name="connsiteX9" fmla="*/ 92503 w 165650"/>
                  <a:gd name="connsiteY9" fmla="*/ 211434 h 234601"/>
                  <a:gd name="connsiteX10" fmla="*/ 36533 w 165650"/>
                  <a:gd name="connsiteY10" fmla="*/ 211434 h 234601"/>
                  <a:gd name="connsiteX11" fmla="*/ 353 w 165650"/>
                  <a:gd name="connsiteY11" fmla="*/ 193190 h 234601"/>
                  <a:gd name="connsiteX12" fmla="*/ 3136 w 165650"/>
                  <a:gd name="connsiteY12" fmla="*/ 224112 h 234601"/>
                  <a:gd name="connsiteX13" fmla="*/ 48593 w 165650"/>
                  <a:gd name="connsiteY13" fmla="*/ 233080 h 234601"/>
                  <a:gd name="connsiteX14" fmla="*/ 133012 w 165650"/>
                  <a:gd name="connsiteY14" fmla="*/ 220401 h 234601"/>
                  <a:gd name="connsiteX15" fmla="*/ 165481 w 165650"/>
                  <a:gd name="connsiteY15" fmla="*/ 166596 h 234601"/>
                  <a:gd name="connsiteX16" fmla="*/ 122498 w 165650"/>
                  <a:gd name="connsiteY16" fmla="*/ 109389 h 234601"/>
                  <a:gd name="connsiteX17" fmla="*/ 45501 w 165650"/>
                  <a:gd name="connsiteY17" fmla="*/ 68880 h 234601"/>
                  <a:gd name="connsiteX18" fmla="*/ 53541 w 165650"/>
                  <a:gd name="connsiteY18" fmla="*/ 33009 h 234601"/>
                  <a:gd name="connsiteX19" fmla="*/ 89411 w 165650"/>
                  <a:gd name="connsiteY19" fmla="*/ 23114 h 234601"/>
                  <a:gd name="connsiteX20" fmla="*/ 128683 w 165650"/>
                  <a:gd name="connsiteY20" fmla="*/ 30226 h 234601"/>
                  <a:gd name="connsiteX21" fmla="*/ 160843 w 165650"/>
                  <a:gd name="connsiteY21" fmla="*/ 49708 h 234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5650" h="234601">
                    <a:moveTo>
                      <a:pt x="160843" y="49708"/>
                    </a:moveTo>
                    <a:lnTo>
                      <a:pt x="160843" y="23423"/>
                    </a:lnTo>
                    <a:cubicBezTo>
                      <a:pt x="152586" y="14518"/>
                      <a:pt x="141794" y="8364"/>
                      <a:pt x="129920" y="5798"/>
                    </a:cubicBezTo>
                    <a:cubicBezTo>
                      <a:pt x="110964" y="-294"/>
                      <a:pt x="90803" y="-1779"/>
                      <a:pt x="71167" y="1468"/>
                    </a:cubicBezTo>
                    <a:cubicBezTo>
                      <a:pt x="49520" y="4035"/>
                      <a:pt x="29142" y="13064"/>
                      <a:pt x="12723" y="27443"/>
                    </a:cubicBezTo>
                    <a:cubicBezTo>
                      <a:pt x="1250" y="44265"/>
                      <a:pt x="-2770" y="65076"/>
                      <a:pt x="1591" y="84960"/>
                    </a:cubicBezTo>
                    <a:cubicBezTo>
                      <a:pt x="4373" y="99494"/>
                      <a:pt x="26328" y="115883"/>
                      <a:pt x="43955" y="124541"/>
                    </a:cubicBezTo>
                    <a:cubicBezTo>
                      <a:pt x="61580" y="133199"/>
                      <a:pt x="80753" y="135673"/>
                      <a:pt x="95287" y="142785"/>
                    </a:cubicBezTo>
                    <a:cubicBezTo>
                      <a:pt x="109789" y="148475"/>
                      <a:pt x="119994" y="161648"/>
                      <a:pt x="121880" y="177110"/>
                    </a:cubicBezTo>
                    <a:cubicBezTo>
                      <a:pt x="119252" y="193128"/>
                      <a:pt x="107934" y="206363"/>
                      <a:pt x="92503" y="211434"/>
                    </a:cubicBezTo>
                    <a:cubicBezTo>
                      <a:pt x="74321" y="217340"/>
                      <a:pt x="54715" y="217340"/>
                      <a:pt x="36533" y="211434"/>
                    </a:cubicBezTo>
                    <a:cubicBezTo>
                      <a:pt x="24102" y="206146"/>
                      <a:pt x="12011" y="200054"/>
                      <a:pt x="353" y="193190"/>
                    </a:cubicBezTo>
                    <a:lnTo>
                      <a:pt x="3136" y="224112"/>
                    </a:lnTo>
                    <a:cubicBezTo>
                      <a:pt x="17639" y="229771"/>
                      <a:pt x="33039" y="232832"/>
                      <a:pt x="48593" y="233080"/>
                    </a:cubicBezTo>
                    <a:cubicBezTo>
                      <a:pt x="77351" y="236853"/>
                      <a:pt x="106635" y="232461"/>
                      <a:pt x="133012" y="220401"/>
                    </a:cubicBezTo>
                    <a:cubicBezTo>
                      <a:pt x="153607" y="210537"/>
                      <a:pt x="166347" y="189417"/>
                      <a:pt x="165481" y="166596"/>
                    </a:cubicBezTo>
                    <a:cubicBezTo>
                      <a:pt x="165481" y="135673"/>
                      <a:pt x="147855" y="122686"/>
                      <a:pt x="122498" y="109389"/>
                    </a:cubicBezTo>
                    <a:cubicBezTo>
                      <a:pt x="97142" y="96092"/>
                      <a:pt x="53232" y="87434"/>
                      <a:pt x="45501" y="68880"/>
                    </a:cubicBezTo>
                    <a:cubicBezTo>
                      <a:pt x="39192" y="56542"/>
                      <a:pt x="42563" y="41482"/>
                      <a:pt x="53541" y="33009"/>
                    </a:cubicBezTo>
                    <a:cubicBezTo>
                      <a:pt x="64487" y="26794"/>
                      <a:pt x="76826" y="23393"/>
                      <a:pt x="89411" y="23114"/>
                    </a:cubicBezTo>
                    <a:cubicBezTo>
                      <a:pt x="102862" y="22619"/>
                      <a:pt x="116252" y="25031"/>
                      <a:pt x="128683" y="30226"/>
                    </a:cubicBezTo>
                    <a:cubicBezTo>
                      <a:pt x="139908" y="35823"/>
                      <a:pt x="150669" y="42348"/>
                      <a:pt x="160843" y="49708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37" name="任意多边形: 形状 1036"/>
              <p:cNvSpPr/>
              <p:nvPr>
                <p:custDataLst>
                  <p:tags r:id="rId21"/>
                </p:custDataLst>
              </p:nvPr>
            </p:nvSpPr>
            <p:spPr>
              <a:xfrm>
                <a:off x="1322145" y="8711822"/>
                <a:ext cx="1942832" cy="75451"/>
              </a:xfrm>
              <a:custGeom>
                <a:avLst/>
                <a:gdLst>
                  <a:gd name="connsiteX0" fmla="*/ -119 w 1942832"/>
                  <a:gd name="connsiteY0" fmla="*/ -208 h 75451"/>
                  <a:gd name="connsiteX1" fmla="*/ 6994 w 1942832"/>
                  <a:gd name="connsiteY1" fmla="*/ -208 h 75451"/>
                  <a:gd name="connsiteX2" fmla="*/ 10395 w 1942832"/>
                  <a:gd name="connsiteY2" fmla="*/ 19274 h 75451"/>
                  <a:gd name="connsiteX3" fmla="*/ 24310 w 1942832"/>
                  <a:gd name="connsiteY3" fmla="*/ 28859 h 75451"/>
                  <a:gd name="connsiteX4" fmla="*/ 34515 w 1942832"/>
                  <a:gd name="connsiteY4" fmla="*/ 28859 h 75451"/>
                  <a:gd name="connsiteX5" fmla="*/ 1912455 w 1942832"/>
                  <a:gd name="connsiteY5" fmla="*/ 28859 h 75451"/>
                  <a:gd name="connsiteX6" fmla="*/ 1931318 w 1942832"/>
                  <a:gd name="connsiteY6" fmla="*/ 36899 h 75451"/>
                  <a:gd name="connsiteX7" fmla="*/ 1942451 w 1942832"/>
                  <a:gd name="connsiteY7" fmla="*/ 58855 h 75451"/>
                  <a:gd name="connsiteX8" fmla="*/ 1942451 w 1942832"/>
                  <a:gd name="connsiteY8" fmla="*/ 75244 h 75451"/>
                  <a:gd name="connsiteX9" fmla="*/ 1935338 w 1942832"/>
                  <a:gd name="connsiteY9" fmla="*/ 75244 h 75451"/>
                  <a:gd name="connsiteX10" fmla="*/ 1933483 w 1942832"/>
                  <a:gd name="connsiteY10" fmla="*/ 54525 h 75451"/>
                  <a:gd name="connsiteX11" fmla="*/ 1915857 w 1942832"/>
                  <a:gd name="connsiteY11" fmla="*/ 44630 h 75451"/>
                  <a:gd name="connsiteX12" fmla="*/ 31113 w 1942832"/>
                  <a:gd name="connsiteY12" fmla="*/ 44630 h 75451"/>
                  <a:gd name="connsiteX13" fmla="*/ 12250 w 1942832"/>
                  <a:gd name="connsiteY13" fmla="*/ 37518 h 75451"/>
                  <a:gd name="connsiteX14" fmla="*/ 1737 w 1942832"/>
                  <a:gd name="connsiteY14" fmla="*/ 20819 h 75451"/>
                  <a:gd name="connsiteX15" fmla="*/ -119 w 1942832"/>
                  <a:gd name="connsiteY15" fmla="*/ -208 h 75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42832" h="75451">
                    <a:moveTo>
                      <a:pt x="-119" y="-208"/>
                    </a:moveTo>
                    <a:lnTo>
                      <a:pt x="6994" y="-208"/>
                    </a:lnTo>
                    <a:cubicBezTo>
                      <a:pt x="7179" y="6410"/>
                      <a:pt x="8354" y="12965"/>
                      <a:pt x="10395" y="19274"/>
                    </a:cubicBezTo>
                    <a:cubicBezTo>
                      <a:pt x="13673" y="24097"/>
                      <a:pt x="18651" y="27499"/>
                      <a:pt x="24310" y="28859"/>
                    </a:cubicBezTo>
                    <a:lnTo>
                      <a:pt x="34515" y="28859"/>
                    </a:lnTo>
                    <a:lnTo>
                      <a:pt x="1912455" y="28859"/>
                    </a:lnTo>
                    <a:cubicBezTo>
                      <a:pt x="1919320" y="29911"/>
                      <a:pt x="1925814" y="32663"/>
                      <a:pt x="1931318" y="36899"/>
                    </a:cubicBezTo>
                    <a:cubicBezTo>
                      <a:pt x="1937626" y="42589"/>
                      <a:pt x="1941585" y="50412"/>
                      <a:pt x="1942451" y="58855"/>
                    </a:cubicBezTo>
                    <a:cubicBezTo>
                      <a:pt x="1942790" y="64297"/>
                      <a:pt x="1942790" y="69801"/>
                      <a:pt x="1942451" y="75244"/>
                    </a:cubicBezTo>
                    <a:lnTo>
                      <a:pt x="1935338" y="75244"/>
                    </a:lnTo>
                    <a:cubicBezTo>
                      <a:pt x="1935740" y="68286"/>
                      <a:pt x="1935122" y="61297"/>
                      <a:pt x="1933483" y="54525"/>
                    </a:cubicBezTo>
                    <a:cubicBezTo>
                      <a:pt x="1931318" y="48650"/>
                      <a:pt x="1915857" y="44630"/>
                      <a:pt x="1915857" y="44630"/>
                    </a:cubicBezTo>
                    <a:lnTo>
                      <a:pt x="31113" y="44630"/>
                    </a:lnTo>
                    <a:cubicBezTo>
                      <a:pt x="24310" y="43981"/>
                      <a:pt x="17786" y="41538"/>
                      <a:pt x="12250" y="37518"/>
                    </a:cubicBezTo>
                    <a:cubicBezTo>
                      <a:pt x="7458" y="32879"/>
                      <a:pt x="3870" y="27128"/>
                      <a:pt x="1737" y="20819"/>
                    </a:cubicBezTo>
                    <a:cubicBezTo>
                      <a:pt x="407" y="13893"/>
                      <a:pt x="-211" y="6842"/>
                      <a:pt x="-119" y="-208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38" name="任意多边形: 形状 1037"/>
              <p:cNvSpPr/>
              <p:nvPr>
                <p:custDataLst>
                  <p:tags r:id="rId22"/>
                </p:custDataLst>
              </p:nvPr>
            </p:nvSpPr>
            <p:spPr>
              <a:xfrm>
                <a:off x="1590255" y="8825618"/>
                <a:ext cx="38344" cy="57516"/>
              </a:xfrm>
              <a:custGeom>
                <a:avLst/>
                <a:gdLst>
                  <a:gd name="connsiteX0" fmla="*/ 15643 w 38344"/>
                  <a:gd name="connsiteY0" fmla="*/ 6286 h 57516"/>
                  <a:gd name="connsiteX1" fmla="*/ -128 w 38344"/>
                  <a:gd name="connsiteY1" fmla="*/ 6286 h 57516"/>
                  <a:gd name="connsiteX2" fmla="*/ -128 w 38344"/>
                  <a:gd name="connsiteY2" fmla="*/ -208 h 57516"/>
                  <a:gd name="connsiteX3" fmla="*/ 38217 w 38344"/>
                  <a:gd name="connsiteY3" fmla="*/ -208 h 57516"/>
                  <a:gd name="connsiteX4" fmla="*/ 38217 w 38344"/>
                  <a:gd name="connsiteY4" fmla="*/ 6286 h 57516"/>
                  <a:gd name="connsiteX5" fmla="*/ 21209 w 38344"/>
                  <a:gd name="connsiteY5" fmla="*/ 6286 h 57516"/>
                  <a:gd name="connsiteX6" fmla="*/ 21209 w 38344"/>
                  <a:gd name="connsiteY6" fmla="*/ 57308 h 57516"/>
                  <a:gd name="connsiteX7" fmla="*/ 14406 w 38344"/>
                  <a:gd name="connsiteY7" fmla="*/ 57308 h 5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344" h="57516">
                    <a:moveTo>
                      <a:pt x="15643" y="6286"/>
                    </a:moveTo>
                    <a:lnTo>
                      <a:pt x="-128" y="6286"/>
                    </a:lnTo>
                    <a:lnTo>
                      <a:pt x="-128" y="-208"/>
                    </a:lnTo>
                    <a:lnTo>
                      <a:pt x="38217" y="-208"/>
                    </a:lnTo>
                    <a:lnTo>
                      <a:pt x="38217" y="6286"/>
                    </a:lnTo>
                    <a:lnTo>
                      <a:pt x="21209" y="6286"/>
                    </a:lnTo>
                    <a:lnTo>
                      <a:pt x="21209" y="57308"/>
                    </a:lnTo>
                    <a:lnTo>
                      <a:pt x="14406" y="573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39" name="任意多边形: 形状 1038"/>
              <p:cNvSpPr/>
              <p:nvPr>
                <p:custDataLst>
                  <p:tags r:id="rId23"/>
                </p:custDataLst>
              </p:nvPr>
            </p:nvSpPr>
            <p:spPr>
              <a:xfrm>
                <a:off x="1638494" y="8826546"/>
                <a:ext cx="29067" cy="57515"/>
              </a:xfrm>
              <a:custGeom>
                <a:avLst/>
                <a:gdLst>
                  <a:gd name="connsiteX0" fmla="*/ 26775 w 29067"/>
                  <a:gd name="connsiteY0" fmla="*/ 30405 h 57515"/>
                  <a:gd name="connsiteX1" fmla="*/ 6675 w 29067"/>
                  <a:gd name="connsiteY1" fmla="*/ 30405 h 57515"/>
                  <a:gd name="connsiteX2" fmla="*/ 6675 w 29067"/>
                  <a:gd name="connsiteY2" fmla="*/ 51123 h 57515"/>
                  <a:gd name="connsiteX3" fmla="*/ 28940 w 29067"/>
                  <a:gd name="connsiteY3" fmla="*/ 51123 h 57515"/>
                  <a:gd name="connsiteX4" fmla="*/ 28940 w 29067"/>
                  <a:gd name="connsiteY4" fmla="*/ 57308 h 57515"/>
                  <a:gd name="connsiteX5" fmla="*/ -128 w 29067"/>
                  <a:gd name="connsiteY5" fmla="*/ 57308 h 57515"/>
                  <a:gd name="connsiteX6" fmla="*/ -128 w 29067"/>
                  <a:gd name="connsiteY6" fmla="*/ -208 h 57515"/>
                  <a:gd name="connsiteX7" fmla="*/ 28012 w 29067"/>
                  <a:gd name="connsiteY7" fmla="*/ -208 h 57515"/>
                  <a:gd name="connsiteX8" fmla="*/ 28012 w 29067"/>
                  <a:gd name="connsiteY8" fmla="*/ 5358 h 57515"/>
                  <a:gd name="connsiteX9" fmla="*/ 6675 w 29067"/>
                  <a:gd name="connsiteY9" fmla="*/ 5358 h 57515"/>
                  <a:gd name="connsiteX10" fmla="*/ 6675 w 29067"/>
                  <a:gd name="connsiteY10" fmla="*/ 23293 h 57515"/>
                  <a:gd name="connsiteX11" fmla="*/ 26775 w 29067"/>
                  <a:gd name="connsiteY11" fmla="*/ 23293 h 5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067" h="57515">
                    <a:moveTo>
                      <a:pt x="26775" y="30405"/>
                    </a:moveTo>
                    <a:lnTo>
                      <a:pt x="6675" y="30405"/>
                    </a:lnTo>
                    <a:lnTo>
                      <a:pt x="6675" y="51123"/>
                    </a:lnTo>
                    <a:lnTo>
                      <a:pt x="28940" y="51123"/>
                    </a:lnTo>
                    <a:lnTo>
                      <a:pt x="28940" y="57308"/>
                    </a:lnTo>
                    <a:lnTo>
                      <a:pt x="-128" y="57308"/>
                    </a:lnTo>
                    <a:lnTo>
                      <a:pt x="-128" y="-208"/>
                    </a:lnTo>
                    <a:lnTo>
                      <a:pt x="28012" y="-208"/>
                    </a:lnTo>
                    <a:lnTo>
                      <a:pt x="28012" y="5358"/>
                    </a:lnTo>
                    <a:lnTo>
                      <a:pt x="6675" y="5358"/>
                    </a:lnTo>
                    <a:lnTo>
                      <a:pt x="6675" y="23293"/>
                    </a:lnTo>
                    <a:lnTo>
                      <a:pt x="26775" y="23293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40" name="任意多边形: 形状 1039"/>
              <p:cNvSpPr/>
              <p:nvPr>
                <p:custDataLst>
                  <p:tags r:id="rId24"/>
                </p:custDataLst>
              </p:nvPr>
            </p:nvSpPr>
            <p:spPr>
              <a:xfrm>
                <a:off x="1678075" y="8825556"/>
                <a:ext cx="31237" cy="59538"/>
              </a:xfrm>
              <a:custGeom>
                <a:avLst/>
                <a:gdLst>
                  <a:gd name="connsiteX0" fmla="*/ 1419 w 31237"/>
                  <a:gd name="connsiteY0" fmla="*/ 49330 h 59538"/>
                  <a:gd name="connsiteX1" fmla="*/ 13478 w 31237"/>
                  <a:gd name="connsiteY1" fmla="*/ 53041 h 59538"/>
                  <a:gd name="connsiteX2" fmla="*/ 24209 w 31237"/>
                  <a:gd name="connsiteY2" fmla="*/ 44785 h 59538"/>
                  <a:gd name="connsiteX3" fmla="*/ 24302 w 31237"/>
                  <a:gd name="connsiteY3" fmla="*/ 43455 h 59538"/>
                  <a:gd name="connsiteX4" fmla="*/ 14716 w 31237"/>
                  <a:gd name="connsiteY4" fmla="*/ 32014 h 59538"/>
                  <a:gd name="connsiteX5" fmla="*/ 800 w 31237"/>
                  <a:gd name="connsiteY5" fmla="*/ 15625 h 59538"/>
                  <a:gd name="connsiteX6" fmla="*/ 16509 w 31237"/>
                  <a:gd name="connsiteY6" fmla="*/ -208 h 59538"/>
                  <a:gd name="connsiteX7" fmla="*/ 17808 w 31237"/>
                  <a:gd name="connsiteY7" fmla="*/ -146 h 59538"/>
                  <a:gd name="connsiteX8" fmla="*/ 29249 w 31237"/>
                  <a:gd name="connsiteY8" fmla="*/ 2946 h 59538"/>
                  <a:gd name="connsiteX9" fmla="*/ 27394 w 31237"/>
                  <a:gd name="connsiteY9" fmla="*/ 8822 h 59538"/>
                  <a:gd name="connsiteX10" fmla="*/ 17499 w 31237"/>
                  <a:gd name="connsiteY10" fmla="*/ 6039 h 59538"/>
                  <a:gd name="connsiteX11" fmla="*/ 7696 w 31237"/>
                  <a:gd name="connsiteY11" fmla="*/ 13367 h 59538"/>
                  <a:gd name="connsiteX12" fmla="*/ 7603 w 31237"/>
                  <a:gd name="connsiteY12" fmla="*/ 14697 h 59538"/>
                  <a:gd name="connsiteX13" fmla="*/ 18117 w 31237"/>
                  <a:gd name="connsiteY13" fmla="*/ 25829 h 59538"/>
                  <a:gd name="connsiteX14" fmla="*/ 31105 w 31237"/>
                  <a:gd name="connsiteY14" fmla="*/ 42836 h 59538"/>
                  <a:gd name="connsiteX15" fmla="*/ 15458 w 31237"/>
                  <a:gd name="connsiteY15" fmla="*/ 59318 h 59538"/>
                  <a:gd name="connsiteX16" fmla="*/ 13169 w 31237"/>
                  <a:gd name="connsiteY16" fmla="*/ 59226 h 59538"/>
                  <a:gd name="connsiteX17" fmla="*/ -128 w 31237"/>
                  <a:gd name="connsiteY17" fmla="*/ 55515 h 5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1237" h="59538">
                    <a:moveTo>
                      <a:pt x="1419" y="49330"/>
                    </a:moveTo>
                    <a:cubicBezTo>
                      <a:pt x="4975" y="51743"/>
                      <a:pt x="9180" y="53041"/>
                      <a:pt x="13478" y="53041"/>
                    </a:cubicBezTo>
                    <a:cubicBezTo>
                      <a:pt x="18735" y="53721"/>
                      <a:pt x="23528" y="50011"/>
                      <a:pt x="24209" y="44785"/>
                    </a:cubicBezTo>
                    <a:cubicBezTo>
                      <a:pt x="24270" y="44321"/>
                      <a:pt x="24302" y="43888"/>
                      <a:pt x="24302" y="43455"/>
                    </a:cubicBezTo>
                    <a:cubicBezTo>
                      <a:pt x="24302" y="37889"/>
                      <a:pt x="21519" y="34797"/>
                      <a:pt x="14716" y="32014"/>
                    </a:cubicBezTo>
                    <a:cubicBezTo>
                      <a:pt x="7913" y="29231"/>
                      <a:pt x="800" y="23664"/>
                      <a:pt x="800" y="15625"/>
                    </a:cubicBezTo>
                    <a:cubicBezTo>
                      <a:pt x="769" y="6905"/>
                      <a:pt x="7820" y="-177"/>
                      <a:pt x="16509" y="-208"/>
                    </a:cubicBezTo>
                    <a:cubicBezTo>
                      <a:pt x="16942" y="-208"/>
                      <a:pt x="17375" y="-177"/>
                      <a:pt x="17808" y="-146"/>
                    </a:cubicBezTo>
                    <a:cubicBezTo>
                      <a:pt x="21828" y="-239"/>
                      <a:pt x="25817" y="844"/>
                      <a:pt x="29249" y="2946"/>
                    </a:cubicBezTo>
                    <a:lnTo>
                      <a:pt x="27394" y="8822"/>
                    </a:lnTo>
                    <a:cubicBezTo>
                      <a:pt x="24363" y="7090"/>
                      <a:pt x="20962" y="6131"/>
                      <a:pt x="17499" y="6039"/>
                    </a:cubicBezTo>
                    <a:cubicBezTo>
                      <a:pt x="12767" y="5358"/>
                      <a:pt x="8376" y="8636"/>
                      <a:pt x="7696" y="13367"/>
                    </a:cubicBezTo>
                    <a:cubicBezTo>
                      <a:pt x="7634" y="13800"/>
                      <a:pt x="7603" y="14264"/>
                      <a:pt x="7603" y="14697"/>
                    </a:cubicBezTo>
                    <a:cubicBezTo>
                      <a:pt x="7603" y="20263"/>
                      <a:pt x="10696" y="22737"/>
                      <a:pt x="18117" y="25829"/>
                    </a:cubicBezTo>
                    <a:cubicBezTo>
                      <a:pt x="25848" y="27839"/>
                      <a:pt x="31228" y="34859"/>
                      <a:pt x="31105" y="42836"/>
                    </a:cubicBezTo>
                    <a:cubicBezTo>
                      <a:pt x="31321" y="51711"/>
                      <a:pt x="24332" y="59102"/>
                      <a:pt x="15458" y="59318"/>
                    </a:cubicBezTo>
                    <a:cubicBezTo>
                      <a:pt x="14684" y="59350"/>
                      <a:pt x="13912" y="59318"/>
                      <a:pt x="13169" y="59226"/>
                    </a:cubicBezTo>
                    <a:cubicBezTo>
                      <a:pt x="8469" y="59350"/>
                      <a:pt x="3831" y="58051"/>
                      <a:pt x="-128" y="55515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41" name="任意多边形: 形状 1040"/>
              <p:cNvSpPr/>
              <p:nvPr>
                <p:custDataLst>
                  <p:tags r:id="rId25"/>
                </p:custDataLst>
              </p:nvPr>
            </p:nvSpPr>
            <p:spPr>
              <a:xfrm>
                <a:off x="1716729" y="8825618"/>
                <a:ext cx="38653" cy="57516"/>
              </a:xfrm>
              <a:custGeom>
                <a:avLst/>
                <a:gdLst>
                  <a:gd name="connsiteX0" fmla="*/ 15643 w 38653"/>
                  <a:gd name="connsiteY0" fmla="*/ 6286 h 57516"/>
                  <a:gd name="connsiteX1" fmla="*/ -128 w 38653"/>
                  <a:gd name="connsiteY1" fmla="*/ 6286 h 57516"/>
                  <a:gd name="connsiteX2" fmla="*/ -128 w 38653"/>
                  <a:gd name="connsiteY2" fmla="*/ -208 h 57516"/>
                  <a:gd name="connsiteX3" fmla="*/ 38526 w 38653"/>
                  <a:gd name="connsiteY3" fmla="*/ -208 h 57516"/>
                  <a:gd name="connsiteX4" fmla="*/ 38526 w 38653"/>
                  <a:gd name="connsiteY4" fmla="*/ 6286 h 57516"/>
                  <a:gd name="connsiteX5" fmla="*/ 22446 w 38653"/>
                  <a:gd name="connsiteY5" fmla="*/ 6286 h 57516"/>
                  <a:gd name="connsiteX6" fmla="*/ 22446 w 38653"/>
                  <a:gd name="connsiteY6" fmla="*/ 57308 h 57516"/>
                  <a:gd name="connsiteX7" fmla="*/ 15643 w 38653"/>
                  <a:gd name="connsiteY7" fmla="*/ 57308 h 5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653" h="57516">
                    <a:moveTo>
                      <a:pt x="15643" y="6286"/>
                    </a:moveTo>
                    <a:lnTo>
                      <a:pt x="-128" y="6286"/>
                    </a:lnTo>
                    <a:lnTo>
                      <a:pt x="-128" y="-208"/>
                    </a:lnTo>
                    <a:lnTo>
                      <a:pt x="38526" y="-208"/>
                    </a:lnTo>
                    <a:lnTo>
                      <a:pt x="38526" y="6286"/>
                    </a:lnTo>
                    <a:lnTo>
                      <a:pt x="22446" y="6286"/>
                    </a:lnTo>
                    <a:lnTo>
                      <a:pt x="22446" y="57308"/>
                    </a:lnTo>
                    <a:lnTo>
                      <a:pt x="15643" y="573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42" name="任意多边形: 形状 1041"/>
              <p:cNvSpPr/>
              <p:nvPr>
                <p:custDataLst>
                  <p:tags r:id="rId26"/>
                </p:custDataLst>
              </p:nvPr>
            </p:nvSpPr>
            <p:spPr>
              <a:xfrm>
                <a:off x="1782286" y="8857469"/>
                <a:ext cx="18862" cy="5565"/>
              </a:xfrm>
              <a:custGeom>
                <a:avLst/>
                <a:gdLst>
                  <a:gd name="connsiteX0" fmla="*/ 18735 w 18862"/>
                  <a:gd name="connsiteY0" fmla="*/ 720 h 5565"/>
                  <a:gd name="connsiteX1" fmla="*/ 18735 w 18862"/>
                  <a:gd name="connsiteY1" fmla="*/ 5358 h 5565"/>
                  <a:gd name="connsiteX2" fmla="*/ -128 w 18862"/>
                  <a:gd name="connsiteY2" fmla="*/ 5358 h 5565"/>
                  <a:gd name="connsiteX3" fmla="*/ -128 w 18862"/>
                  <a:gd name="connsiteY3" fmla="*/ -208 h 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62" h="5565">
                    <a:moveTo>
                      <a:pt x="18735" y="720"/>
                    </a:moveTo>
                    <a:lnTo>
                      <a:pt x="18735" y="5358"/>
                    </a:lnTo>
                    <a:lnTo>
                      <a:pt x="-128" y="5358"/>
                    </a:lnTo>
                    <a:lnTo>
                      <a:pt x="-128" y="-2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43" name="任意多边形: 形状 1042"/>
              <p:cNvSpPr/>
              <p:nvPr>
                <p:custDataLst>
                  <p:tags r:id="rId27"/>
                </p:custDataLst>
              </p:nvPr>
            </p:nvSpPr>
            <p:spPr>
              <a:xfrm>
                <a:off x="1830921" y="8824954"/>
                <a:ext cx="39494" cy="60066"/>
              </a:xfrm>
              <a:custGeom>
                <a:avLst/>
                <a:gdLst>
                  <a:gd name="connsiteX0" fmla="*/ 39367 w 39494"/>
                  <a:gd name="connsiteY0" fmla="*/ 57045 h 60066"/>
                  <a:gd name="connsiteX1" fmla="*/ 25760 w 39494"/>
                  <a:gd name="connsiteY1" fmla="*/ 59828 h 60066"/>
                  <a:gd name="connsiteX2" fmla="*/ -122 w 39494"/>
                  <a:gd name="connsiteY2" fmla="*/ 34379 h 60066"/>
                  <a:gd name="connsiteX3" fmla="*/ 95 w 39494"/>
                  <a:gd name="connsiteY3" fmla="*/ 30761 h 60066"/>
                  <a:gd name="connsiteX4" fmla="*/ 23998 w 39494"/>
                  <a:gd name="connsiteY4" fmla="*/ 54 h 60066"/>
                  <a:gd name="connsiteX5" fmla="*/ 27307 w 39494"/>
                  <a:gd name="connsiteY5" fmla="*/ -162 h 60066"/>
                  <a:gd name="connsiteX6" fmla="*/ 39367 w 39494"/>
                  <a:gd name="connsiteY6" fmla="*/ 2621 h 60066"/>
                  <a:gd name="connsiteX7" fmla="*/ 37821 w 39494"/>
                  <a:gd name="connsiteY7" fmla="*/ 8496 h 60066"/>
                  <a:gd name="connsiteX8" fmla="*/ 27925 w 39494"/>
                  <a:gd name="connsiteY8" fmla="*/ 6950 h 60066"/>
                  <a:gd name="connsiteX9" fmla="*/ 7826 w 39494"/>
                  <a:gd name="connsiteY9" fmla="*/ 30451 h 60066"/>
                  <a:gd name="connsiteX10" fmla="*/ 27616 w 39494"/>
                  <a:gd name="connsiteY10" fmla="*/ 53643 h 60066"/>
                  <a:gd name="connsiteX11" fmla="*/ 38748 w 39494"/>
                  <a:gd name="connsiteY11" fmla="*/ 51170 h 60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94" h="60066">
                    <a:moveTo>
                      <a:pt x="39367" y="57045"/>
                    </a:moveTo>
                    <a:cubicBezTo>
                      <a:pt x="35130" y="59086"/>
                      <a:pt x="30461" y="60044"/>
                      <a:pt x="25760" y="59828"/>
                    </a:cubicBezTo>
                    <a:cubicBezTo>
                      <a:pt x="11598" y="59952"/>
                      <a:pt x="2" y="48572"/>
                      <a:pt x="-122" y="34379"/>
                    </a:cubicBezTo>
                    <a:cubicBezTo>
                      <a:pt x="-153" y="33173"/>
                      <a:pt x="-60" y="31967"/>
                      <a:pt x="95" y="30761"/>
                    </a:cubicBezTo>
                    <a:cubicBezTo>
                      <a:pt x="-1792" y="15670"/>
                      <a:pt x="8908" y="1941"/>
                      <a:pt x="23998" y="54"/>
                    </a:cubicBezTo>
                    <a:cubicBezTo>
                      <a:pt x="25111" y="-100"/>
                      <a:pt x="26194" y="-162"/>
                      <a:pt x="27307" y="-162"/>
                    </a:cubicBezTo>
                    <a:cubicBezTo>
                      <a:pt x="31512" y="-440"/>
                      <a:pt x="35718" y="549"/>
                      <a:pt x="39367" y="2621"/>
                    </a:cubicBezTo>
                    <a:lnTo>
                      <a:pt x="37821" y="8496"/>
                    </a:lnTo>
                    <a:cubicBezTo>
                      <a:pt x="34666" y="7290"/>
                      <a:pt x="31296" y="6765"/>
                      <a:pt x="27925" y="6950"/>
                    </a:cubicBezTo>
                    <a:cubicBezTo>
                      <a:pt x="15865" y="6950"/>
                      <a:pt x="7826" y="15299"/>
                      <a:pt x="7826" y="30451"/>
                    </a:cubicBezTo>
                    <a:cubicBezTo>
                      <a:pt x="7826" y="45604"/>
                      <a:pt x="14938" y="53643"/>
                      <a:pt x="27616" y="53643"/>
                    </a:cubicBezTo>
                    <a:cubicBezTo>
                      <a:pt x="31482" y="53705"/>
                      <a:pt x="35285" y="52839"/>
                      <a:pt x="38748" y="51170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44" name="任意多边形: 形状 1043"/>
              <p:cNvSpPr/>
              <p:nvPr>
                <p:custDataLst>
                  <p:tags r:id="rId28"/>
                </p:custDataLst>
              </p:nvPr>
            </p:nvSpPr>
            <p:spPr>
              <a:xfrm>
                <a:off x="1883094" y="8826546"/>
                <a:ext cx="29067" cy="57515"/>
              </a:xfrm>
              <a:custGeom>
                <a:avLst/>
                <a:gdLst>
                  <a:gd name="connsiteX0" fmla="*/ 26775 w 29067"/>
                  <a:gd name="connsiteY0" fmla="*/ 30405 h 57515"/>
                  <a:gd name="connsiteX1" fmla="*/ 6675 w 29067"/>
                  <a:gd name="connsiteY1" fmla="*/ 30405 h 57515"/>
                  <a:gd name="connsiteX2" fmla="*/ 6675 w 29067"/>
                  <a:gd name="connsiteY2" fmla="*/ 51123 h 57515"/>
                  <a:gd name="connsiteX3" fmla="*/ 28940 w 29067"/>
                  <a:gd name="connsiteY3" fmla="*/ 51123 h 57515"/>
                  <a:gd name="connsiteX4" fmla="*/ 28940 w 29067"/>
                  <a:gd name="connsiteY4" fmla="*/ 57308 h 57515"/>
                  <a:gd name="connsiteX5" fmla="*/ -128 w 29067"/>
                  <a:gd name="connsiteY5" fmla="*/ 57308 h 57515"/>
                  <a:gd name="connsiteX6" fmla="*/ -128 w 29067"/>
                  <a:gd name="connsiteY6" fmla="*/ -208 h 57515"/>
                  <a:gd name="connsiteX7" fmla="*/ 27703 w 29067"/>
                  <a:gd name="connsiteY7" fmla="*/ -208 h 57515"/>
                  <a:gd name="connsiteX8" fmla="*/ 27703 w 29067"/>
                  <a:gd name="connsiteY8" fmla="*/ 5358 h 57515"/>
                  <a:gd name="connsiteX9" fmla="*/ 6675 w 29067"/>
                  <a:gd name="connsiteY9" fmla="*/ 5358 h 57515"/>
                  <a:gd name="connsiteX10" fmla="*/ 6675 w 29067"/>
                  <a:gd name="connsiteY10" fmla="*/ 23293 h 57515"/>
                  <a:gd name="connsiteX11" fmla="*/ 26775 w 29067"/>
                  <a:gd name="connsiteY11" fmla="*/ 23293 h 5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067" h="57515">
                    <a:moveTo>
                      <a:pt x="26775" y="30405"/>
                    </a:moveTo>
                    <a:lnTo>
                      <a:pt x="6675" y="30405"/>
                    </a:lnTo>
                    <a:lnTo>
                      <a:pt x="6675" y="51123"/>
                    </a:lnTo>
                    <a:lnTo>
                      <a:pt x="28940" y="51123"/>
                    </a:lnTo>
                    <a:lnTo>
                      <a:pt x="28940" y="57308"/>
                    </a:lnTo>
                    <a:lnTo>
                      <a:pt x="-128" y="57308"/>
                    </a:lnTo>
                    <a:lnTo>
                      <a:pt x="-128" y="-208"/>
                    </a:lnTo>
                    <a:lnTo>
                      <a:pt x="27703" y="-208"/>
                    </a:lnTo>
                    <a:lnTo>
                      <a:pt x="27703" y="5358"/>
                    </a:lnTo>
                    <a:lnTo>
                      <a:pt x="6675" y="5358"/>
                    </a:lnTo>
                    <a:lnTo>
                      <a:pt x="6675" y="23293"/>
                    </a:lnTo>
                    <a:lnTo>
                      <a:pt x="26775" y="23293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45" name="任意多边形: 形状 1044"/>
              <p:cNvSpPr/>
              <p:nvPr>
                <p:custDataLst>
                  <p:tags r:id="rId29"/>
                </p:custDataLst>
              </p:nvPr>
            </p:nvSpPr>
            <p:spPr>
              <a:xfrm>
                <a:off x="1924840" y="8827079"/>
                <a:ext cx="34014" cy="57910"/>
              </a:xfrm>
              <a:custGeom>
                <a:avLst/>
                <a:gdLst>
                  <a:gd name="connsiteX0" fmla="*/ 181 w 34014"/>
                  <a:gd name="connsiteY0" fmla="*/ 187 h 57910"/>
                  <a:gd name="connsiteX1" fmla="*/ 13169 w 34014"/>
                  <a:gd name="connsiteY1" fmla="*/ 187 h 57910"/>
                  <a:gd name="connsiteX2" fmla="*/ 28012 w 34014"/>
                  <a:gd name="connsiteY2" fmla="*/ 4825 h 57910"/>
                  <a:gd name="connsiteX3" fmla="*/ 32032 w 34014"/>
                  <a:gd name="connsiteY3" fmla="*/ 15957 h 57910"/>
                  <a:gd name="connsiteX4" fmla="*/ 22446 w 34014"/>
                  <a:gd name="connsiteY4" fmla="*/ 30491 h 57910"/>
                  <a:gd name="connsiteX5" fmla="*/ 22446 w 34014"/>
                  <a:gd name="connsiteY5" fmla="*/ 30491 h 57910"/>
                  <a:gd name="connsiteX6" fmla="*/ 29867 w 34014"/>
                  <a:gd name="connsiteY6" fmla="*/ 41932 h 57910"/>
                  <a:gd name="connsiteX7" fmla="*/ 33887 w 34014"/>
                  <a:gd name="connsiteY7" fmla="*/ 57703 h 57910"/>
                  <a:gd name="connsiteX8" fmla="*/ 26775 w 34014"/>
                  <a:gd name="connsiteY8" fmla="*/ 57703 h 57910"/>
                  <a:gd name="connsiteX9" fmla="*/ 23374 w 34014"/>
                  <a:gd name="connsiteY9" fmla="*/ 44097 h 57910"/>
                  <a:gd name="connsiteX10" fmla="*/ 12860 w 34014"/>
                  <a:gd name="connsiteY10" fmla="*/ 32965 h 57910"/>
                  <a:gd name="connsiteX11" fmla="*/ 6675 w 34014"/>
                  <a:gd name="connsiteY11" fmla="*/ 32965 h 57910"/>
                  <a:gd name="connsiteX12" fmla="*/ 6675 w 34014"/>
                  <a:gd name="connsiteY12" fmla="*/ 57703 h 57910"/>
                  <a:gd name="connsiteX13" fmla="*/ -128 w 34014"/>
                  <a:gd name="connsiteY13" fmla="*/ 57703 h 57910"/>
                  <a:gd name="connsiteX14" fmla="*/ 6984 w 34014"/>
                  <a:gd name="connsiteY14" fmla="*/ 26471 h 57910"/>
                  <a:gd name="connsiteX15" fmla="*/ 13788 w 34014"/>
                  <a:gd name="connsiteY15" fmla="*/ 26471 h 57910"/>
                  <a:gd name="connsiteX16" fmla="*/ 25507 w 34014"/>
                  <a:gd name="connsiteY16" fmla="*/ 16606 h 57910"/>
                  <a:gd name="connsiteX17" fmla="*/ 25538 w 34014"/>
                  <a:gd name="connsiteY17" fmla="*/ 15338 h 57910"/>
                  <a:gd name="connsiteX18" fmla="*/ 13478 w 34014"/>
                  <a:gd name="connsiteY18" fmla="*/ 4825 h 57910"/>
                  <a:gd name="connsiteX19" fmla="*/ 6984 w 34014"/>
                  <a:gd name="connsiteY19" fmla="*/ 4825 h 5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014" h="57910">
                    <a:moveTo>
                      <a:pt x="181" y="187"/>
                    </a:moveTo>
                    <a:cubicBezTo>
                      <a:pt x="4480" y="-340"/>
                      <a:pt x="8871" y="-340"/>
                      <a:pt x="13169" y="187"/>
                    </a:cubicBezTo>
                    <a:cubicBezTo>
                      <a:pt x="18549" y="-370"/>
                      <a:pt x="23899" y="1330"/>
                      <a:pt x="28012" y="4825"/>
                    </a:cubicBezTo>
                    <a:cubicBezTo>
                      <a:pt x="30826" y="7824"/>
                      <a:pt x="32279" y="11844"/>
                      <a:pt x="32032" y="15957"/>
                    </a:cubicBezTo>
                    <a:cubicBezTo>
                      <a:pt x="32217" y="22327"/>
                      <a:pt x="28383" y="28141"/>
                      <a:pt x="22446" y="30491"/>
                    </a:cubicBezTo>
                    <a:lnTo>
                      <a:pt x="22446" y="30491"/>
                    </a:lnTo>
                    <a:cubicBezTo>
                      <a:pt x="26466" y="30491"/>
                      <a:pt x="28630" y="36057"/>
                      <a:pt x="29867" y="41932"/>
                    </a:cubicBezTo>
                    <a:cubicBezTo>
                      <a:pt x="30919" y="47251"/>
                      <a:pt x="32248" y="52539"/>
                      <a:pt x="33887" y="57703"/>
                    </a:cubicBezTo>
                    <a:lnTo>
                      <a:pt x="26775" y="57703"/>
                    </a:lnTo>
                    <a:cubicBezTo>
                      <a:pt x="25075" y="53312"/>
                      <a:pt x="23930" y="48766"/>
                      <a:pt x="23374" y="44097"/>
                    </a:cubicBezTo>
                    <a:cubicBezTo>
                      <a:pt x="21827" y="36057"/>
                      <a:pt x="19044" y="33274"/>
                      <a:pt x="12860" y="32965"/>
                    </a:cubicBezTo>
                    <a:lnTo>
                      <a:pt x="6675" y="32965"/>
                    </a:lnTo>
                    <a:lnTo>
                      <a:pt x="6675" y="57703"/>
                    </a:lnTo>
                    <a:lnTo>
                      <a:pt x="-128" y="57703"/>
                    </a:lnTo>
                    <a:close/>
                    <a:moveTo>
                      <a:pt x="6984" y="26471"/>
                    </a:moveTo>
                    <a:lnTo>
                      <a:pt x="13788" y="26471"/>
                    </a:lnTo>
                    <a:cubicBezTo>
                      <a:pt x="19755" y="26996"/>
                      <a:pt x="24982" y="22575"/>
                      <a:pt x="25507" y="16606"/>
                    </a:cubicBezTo>
                    <a:cubicBezTo>
                      <a:pt x="25538" y="16204"/>
                      <a:pt x="25538" y="15772"/>
                      <a:pt x="25538" y="15338"/>
                    </a:cubicBezTo>
                    <a:cubicBezTo>
                      <a:pt x="25538" y="7917"/>
                      <a:pt x="20591" y="4825"/>
                      <a:pt x="13478" y="4825"/>
                    </a:cubicBezTo>
                    <a:lnTo>
                      <a:pt x="6984" y="4825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46" name="任意多边形: 形状 1045"/>
              <p:cNvSpPr/>
              <p:nvPr>
                <p:custDataLst>
                  <p:tags r:id="rId30"/>
                </p:custDataLst>
              </p:nvPr>
            </p:nvSpPr>
            <p:spPr>
              <a:xfrm>
                <a:off x="1966895" y="8825618"/>
                <a:ext cx="38343" cy="57516"/>
              </a:xfrm>
              <a:custGeom>
                <a:avLst/>
                <a:gdLst>
                  <a:gd name="connsiteX0" fmla="*/ 15643 w 38343"/>
                  <a:gd name="connsiteY0" fmla="*/ 6286 h 57516"/>
                  <a:gd name="connsiteX1" fmla="*/ -128 w 38343"/>
                  <a:gd name="connsiteY1" fmla="*/ 6286 h 57516"/>
                  <a:gd name="connsiteX2" fmla="*/ -128 w 38343"/>
                  <a:gd name="connsiteY2" fmla="*/ -208 h 57516"/>
                  <a:gd name="connsiteX3" fmla="*/ 38216 w 38343"/>
                  <a:gd name="connsiteY3" fmla="*/ -208 h 57516"/>
                  <a:gd name="connsiteX4" fmla="*/ 38216 w 38343"/>
                  <a:gd name="connsiteY4" fmla="*/ 6286 h 57516"/>
                  <a:gd name="connsiteX5" fmla="*/ 22446 w 38343"/>
                  <a:gd name="connsiteY5" fmla="*/ 6286 h 57516"/>
                  <a:gd name="connsiteX6" fmla="*/ 22446 w 38343"/>
                  <a:gd name="connsiteY6" fmla="*/ 57308 h 57516"/>
                  <a:gd name="connsiteX7" fmla="*/ 15643 w 38343"/>
                  <a:gd name="connsiteY7" fmla="*/ 57308 h 5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343" h="57516">
                    <a:moveTo>
                      <a:pt x="15643" y="6286"/>
                    </a:moveTo>
                    <a:lnTo>
                      <a:pt x="-128" y="6286"/>
                    </a:lnTo>
                    <a:lnTo>
                      <a:pt x="-128" y="-208"/>
                    </a:lnTo>
                    <a:lnTo>
                      <a:pt x="38216" y="-208"/>
                    </a:lnTo>
                    <a:lnTo>
                      <a:pt x="38216" y="6286"/>
                    </a:lnTo>
                    <a:lnTo>
                      <a:pt x="22446" y="6286"/>
                    </a:lnTo>
                    <a:lnTo>
                      <a:pt x="22446" y="57308"/>
                    </a:lnTo>
                    <a:lnTo>
                      <a:pt x="15643" y="573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47" name="任意多边形: 形状 1046"/>
              <p:cNvSpPr/>
              <p:nvPr>
                <p:custDataLst>
                  <p:tags r:id="rId31"/>
                </p:custDataLst>
              </p:nvPr>
            </p:nvSpPr>
            <p:spPr>
              <a:xfrm>
                <a:off x="2013588" y="8826546"/>
                <a:ext cx="7112" cy="57515"/>
              </a:xfrm>
              <a:custGeom>
                <a:avLst/>
                <a:gdLst>
                  <a:gd name="connsiteX0" fmla="*/ 6984 w 7112"/>
                  <a:gd name="connsiteY0" fmla="*/ -208 h 57515"/>
                  <a:gd name="connsiteX1" fmla="*/ 6984 w 7112"/>
                  <a:gd name="connsiteY1" fmla="*/ 57308 h 57515"/>
                  <a:gd name="connsiteX2" fmla="*/ -128 w 7112"/>
                  <a:gd name="connsiteY2" fmla="*/ 57308 h 57515"/>
                  <a:gd name="connsiteX3" fmla="*/ -128 w 7112"/>
                  <a:gd name="connsiteY3" fmla="*/ -208 h 5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12" h="57515">
                    <a:moveTo>
                      <a:pt x="6984" y="-208"/>
                    </a:moveTo>
                    <a:lnTo>
                      <a:pt x="6984" y="57308"/>
                    </a:lnTo>
                    <a:lnTo>
                      <a:pt x="-128" y="57308"/>
                    </a:lnTo>
                    <a:lnTo>
                      <a:pt x="-128" y="-2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48" name="任意多边形: 形状 1047"/>
              <p:cNvSpPr/>
              <p:nvPr>
                <p:custDataLst>
                  <p:tags r:id="rId32"/>
                </p:custDataLst>
              </p:nvPr>
            </p:nvSpPr>
            <p:spPr>
              <a:xfrm>
                <a:off x="2036471" y="8826546"/>
                <a:ext cx="28139" cy="56588"/>
              </a:xfrm>
              <a:custGeom>
                <a:avLst/>
                <a:gdLst>
                  <a:gd name="connsiteX0" fmla="*/ -128 w 28139"/>
                  <a:gd name="connsiteY0" fmla="*/ -208 h 56588"/>
                  <a:gd name="connsiteX1" fmla="*/ 28012 w 28139"/>
                  <a:gd name="connsiteY1" fmla="*/ -208 h 56588"/>
                  <a:gd name="connsiteX2" fmla="*/ 28012 w 28139"/>
                  <a:gd name="connsiteY2" fmla="*/ 5358 h 56588"/>
                  <a:gd name="connsiteX3" fmla="*/ 7912 w 28139"/>
                  <a:gd name="connsiteY3" fmla="*/ 5358 h 56588"/>
                  <a:gd name="connsiteX4" fmla="*/ 7912 w 28139"/>
                  <a:gd name="connsiteY4" fmla="*/ 24221 h 56588"/>
                  <a:gd name="connsiteX5" fmla="*/ 27394 w 28139"/>
                  <a:gd name="connsiteY5" fmla="*/ 24221 h 56588"/>
                  <a:gd name="connsiteX6" fmla="*/ 27394 w 28139"/>
                  <a:gd name="connsiteY6" fmla="*/ 30405 h 56588"/>
                  <a:gd name="connsiteX7" fmla="*/ 7912 w 28139"/>
                  <a:gd name="connsiteY7" fmla="*/ 30405 h 56588"/>
                  <a:gd name="connsiteX8" fmla="*/ 7912 w 28139"/>
                  <a:gd name="connsiteY8" fmla="*/ 56380 h 56588"/>
                  <a:gd name="connsiteX9" fmla="*/ 1109 w 28139"/>
                  <a:gd name="connsiteY9" fmla="*/ 56380 h 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139" h="56588">
                    <a:moveTo>
                      <a:pt x="-128" y="-208"/>
                    </a:moveTo>
                    <a:lnTo>
                      <a:pt x="28012" y="-208"/>
                    </a:lnTo>
                    <a:lnTo>
                      <a:pt x="28012" y="5358"/>
                    </a:lnTo>
                    <a:lnTo>
                      <a:pt x="7912" y="5358"/>
                    </a:lnTo>
                    <a:lnTo>
                      <a:pt x="7912" y="24221"/>
                    </a:lnTo>
                    <a:lnTo>
                      <a:pt x="27394" y="24221"/>
                    </a:lnTo>
                    <a:lnTo>
                      <a:pt x="27394" y="30405"/>
                    </a:lnTo>
                    <a:lnTo>
                      <a:pt x="7912" y="30405"/>
                    </a:lnTo>
                    <a:lnTo>
                      <a:pt x="7912" y="56380"/>
                    </a:lnTo>
                    <a:lnTo>
                      <a:pt x="1109" y="56380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49" name="任意多边形: 形状 1048"/>
              <p:cNvSpPr/>
              <p:nvPr>
                <p:custDataLst>
                  <p:tags r:id="rId33"/>
                </p:custDataLst>
              </p:nvPr>
            </p:nvSpPr>
            <p:spPr>
              <a:xfrm>
                <a:off x="2078216" y="8826546"/>
                <a:ext cx="6803" cy="57515"/>
              </a:xfrm>
              <a:custGeom>
                <a:avLst/>
                <a:gdLst>
                  <a:gd name="connsiteX0" fmla="*/ 6675 w 6803"/>
                  <a:gd name="connsiteY0" fmla="*/ -208 h 57515"/>
                  <a:gd name="connsiteX1" fmla="*/ 6675 w 6803"/>
                  <a:gd name="connsiteY1" fmla="*/ 57308 h 57515"/>
                  <a:gd name="connsiteX2" fmla="*/ -128 w 6803"/>
                  <a:gd name="connsiteY2" fmla="*/ 57308 h 57515"/>
                  <a:gd name="connsiteX3" fmla="*/ -128 w 6803"/>
                  <a:gd name="connsiteY3" fmla="*/ -208 h 5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03" h="57515">
                    <a:moveTo>
                      <a:pt x="6675" y="-208"/>
                    </a:moveTo>
                    <a:lnTo>
                      <a:pt x="6675" y="57308"/>
                    </a:lnTo>
                    <a:lnTo>
                      <a:pt x="-128" y="57308"/>
                    </a:lnTo>
                    <a:lnTo>
                      <a:pt x="-128" y="-2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50" name="任意多边形: 形状 1049"/>
              <p:cNvSpPr/>
              <p:nvPr>
                <p:custDataLst>
                  <p:tags r:id="rId34"/>
                </p:custDataLst>
              </p:nvPr>
            </p:nvSpPr>
            <p:spPr>
              <a:xfrm>
                <a:off x="2097475" y="8824962"/>
                <a:ext cx="39803" cy="60067"/>
              </a:xfrm>
              <a:custGeom>
                <a:avLst/>
                <a:gdLst>
                  <a:gd name="connsiteX0" fmla="*/ 39676 w 39803"/>
                  <a:gd name="connsiteY0" fmla="*/ 57037 h 60067"/>
                  <a:gd name="connsiteX1" fmla="*/ 25761 w 39803"/>
                  <a:gd name="connsiteY1" fmla="*/ 59821 h 60067"/>
                  <a:gd name="connsiteX2" fmla="*/ -122 w 39803"/>
                  <a:gd name="connsiteY2" fmla="*/ 34371 h 60067"/>
                  <a:gd name="connsiteX3" fmla="*/ 95 w 39803"/>
                  <a:gd name="connsiteY3" fmla="*/ 30753 h 60067"/>
                  <a:gd name="connsiteX4" fmla="*/ 23998 w 39803"/>
                  <a:gd name="connsiteY4" fmla="*/ 46 h 60067"/>
                  <a:gd name="connsiteX5" fmla="*/ 27307 w 39803"/>
                  <a:gd name="connsiteY5" fmla="*/ -170 h 60067"/>
                  <a:gd name="connsiteX6" fmla="*/ 39676 w 39803"/>
                  <a:gd name="connsiteY6" fmla="*/ 2613 h 60067"/>
                  <a:gd name="connsiteX7" fmla="*/ 38130 w 39803"/>
                  <a:gd name="connsiteY7" fmla="*/ 8489 h 60067"/>
                  <a:gd name="connsiteX8" fmla="*/ 27616 w 39803"/>
                  <a:gd name="connsiteY8" fmla="*/ 6324 h 60067"/>
                  <a:gd name="connsiteX9" fmla="*/ 7207 w 39803"/>
                  <a:gd name="connsiteY9" fmla="*/ 29825 h 60067"/>
                  <a:gd name="connsiteX10" fmla="*/ 27307 w 39803"/>
                  <a:gd name="connsiteY10" fmla="*/ 53017 h 60067"/>
                  <a:gd name="connsiteX11" fmla="*/ 38130 w 39803"/>
                  <a:gd name="connsiteY11" fmla="*/ 50544 h 6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803" h="60067">
                    <a:moveTo>
                      <a:pt x="39676" y="57037"/>
                    </a:moveTo>
                    <a:cubicBezTo>
                      <a:pt x="35347" y="59140"/>
                      <a:pt x="30554" y="60068"/>
                      <a:pt x="25761" y="59821"/>
                    </a:cubicBezTo>
                    <a:cubicBezTo>
                      <a:pt x="11598" y="59944"/>
                      <a:pt x="2" y="48564"/>
                      <a:pt x="-122" y="34371"/>
                    </a:cubicBezTo>
                    <a:cubicBezTo>
                      <a:pt x="-152" y="33165"/>
                      <a:pt x="-60" y="31959"/>
                      <a:pt x="95" y="30753"/>
                    </a:cubicBezTo>
                    <a:cubicBezTo>
                      <a:pt x="-1792" y="15663"/>
                      <a:pt x="8908" y="1933"/>
                      <a:pt x="23998" y="46"/>
                    </a:cubicBezTo>
                    <a:cubicBezTo>
                      <a:pt x="25111" y="-108"/>
                      <a:pt x="26193" y="-170"/>
                      <a:pt x="27307" y="-170"/>
                    </a:cubicBezTo>
                    <a:cubicBezTo>
                      <a:pt x="31605" y="-417"/>
                      <a:pt x="35904" y="541"/>
                      <a:pt x="39676" y="2613"/>
                    </a:cubicBezTo>
                    <a:lnTo>
                      <a:pt x="38130" y="8489"/>
                    </a:lnTo>
                    <a:cubicBezTo>
                      <a:pt x="34821" y="7035"/>
                      <a:pt x="31234" y="6293"/>
                      <a:pt x="27616" y="6324"/>
                    </a:cubicBezTo>
                    <a:cubicBezTo>
                      <a:pt x="15247" y="6324"/>
                      <a:pt x="7207" y="14673"/>
                      <a:pt x="7207" y="29825"/>
                    </a:cubicBezTo>
                    <a:cubicBezTo>
                      <a:pt x="7207" y="44977"/>
                      <a:pt x="14629" y="53017"/>
                      <a:pt x="27307" y="53017"/>
                    </a:cubicBezTo>
                    <a:cubicBezTo>
                      <a:pt x="31048" y="53079"/>
                      <a:pt x="34790" y="52244"/>
                      <a:pt x="38130" y="50544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51" name="任意多边形: 形状 1050"/>
              <p:cNvSpPr/>
              <p:nvPr>
                <p:custDataLst>
                  <p:tags r:id="rId35"/>
                </p:custDataLst>
              </p:nvPr>
            </p:nvSpPr>
            <p:spPr>
              <a:xfrm>
                <a:off x="2146246" y="8826546"/>
                <a:ext cx="43292" cy="57515"/>
              </a:xfrm>
              <a:custGeom>
                <a:avLst/>
                <a:gdLst>
                  <a:gd name="connsiteX0" fmla="*/ 11932 w 43292"/>
                  <a:gd name="connsiteY0" fmla="*/ 39373 h 57515"/>
                  <a:gd name="connsiteX1" fmla="*/ 6675 w 43292"/>
                  <a:gd name="connsiteY1" fmla="*/ 57308 h 57515"/>
                  <a:gd name="connsiteX2" fmla="*/ -128 w 43292"/>
                  <a:gd name="connsiteY2" fmla="*/ 57308 h 57515"/>
                  <a:gd name="connsiteX3" fmla="*/ 17499 w 43292"/>
                  <a:gd name="connsiteY3" fmla="*/ -208 h 57515"/>
                  <a:gd name="connsiteX4" fmla="*/ 25538 w 43292"/>
                  <a:gd name="connsiteY4" fmla="*/ -208 h 57515"/>
                  <a:gd name="connsiteX5" fmla="*/ 43165 w 43292"/>
                  <a:gd name="connsiteY5" fmla="*/ 57308 h 57515"/>
                  <a:gd name="connsiteX6" fmla="*/ 36052 w 43292"/>
                  <a:gd name="connsiteY6" fmla="*/ 57308 h 57515"/>
                  <a:gd name="connsiteX7" fmla="*/ 30486 w 43292"/>
                  <a:gd name="connsiteY7" fmla="*/ 39373 h 57515"/>
                  <a:gd name="connsiteX8" fmla="*/ 28940 w 43292"/>
                  <a:gd name="connsiteY8" fmla="*/ 33498 h 57515"/>
                  <a:gd name="connsiteX9" fmla="*/ 23993 w 43292"/>
                  <a:gd name="connsiteY9" fmla="*/ 17109 h 57515"/>
                  <a:gd name="connsiteX10" fmla="*/ 21209 w 43292"/>
                  <a:gd name="connsiteY10" fmla="*/ 6595 h 57515"/>
                  <a:gd name="connsiteX11" fmla="*/ 21209 w 43292"/>
                  <a:gd name="connsiteY11" fmla="*/ 6595 h 57515"/>
                  <a:gd name="connsiteX12" fmla="*/ 18426 w 43292"/>
                  <a:gd name="connsiteY12" fmla="*/ 16799 h 57515"/>
                  <a:gd name="connsiteX13" fmla="*/ 13478 w 43292"/>
                  <a:gd name="connsiteY13" fmla="*/ 33498 h 5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292" h="57515">
                    <a:moveTo>
                      <a:pt x="11932" y="39373"/>
                    </a:moveTo>
                    <a:lnTo>
                      <a:pt x="6675" y="57308"/>
                    </a:lnTo>
                    <a:lnTo>
                      <a:pt x="-128" y="57308"/>
                    </a:lnTo>
                    <a:lnTo>
                      <a:pt x="17499" y="-208"/>
                    </a:lnTo>
                    <a:lnTo>
                      <a:pt x="25538" y="-208"/>
                    </a:lnTo>
                    <a:lnTo>
                      <a:pt x="43165" y="57308"/>
                    </a:lnTo>
                    <a:lnTo>
                      <a:pt x="36052" y="57308"/>
                    </a:lnTo>
                    <a:lnTo>
                      <a:pt x="30486" y="39373"/>
                    </a:lnTo>
                    <a:close/>
                    <a:moveTo>
                      <a:pt x="28940" y="33498"/>
                    </a:moveTo>
                    <a:lnTo>
                      <a:pt x="23993" y="17109"/>
                    </a:lnTo>
                    <a:cubicBezTo>
                      <a:pt x="23993" y="13398"/>
                      <a:pt x="22137" y="9687"/>
                      <a:pt x="21209" y="6595"/>
                    </a:cubicBezTo>
                    <a:lnTo>
                      <a:pt x="21209" y="6595"/>
                    </a:lnTo>
                    <a:cubicBezTo>
                      <a:pt x="21209" y="9996"/>
                      <a:pt x="21209" y="13398"/>
                      <a:pt x="18426" y="16799"/>
                    </a:cubicBezTo>
                    <a:lnTo>
                      <a:pt x="13478" y="3349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52" name="任意多边形: 形状 1051"/>
              <p:cNvSpPr/>
              <p:nvPr>
                <p:custDataLst>
                  <p:tags r:id="rId36"/>
                </p:custDataLst>
              </p:nvPr>
            </p:nvSpPr>
            <p:spPr>
              <a:xfrm>
                <a:off x="2189538" y="8825618"/>
                <a:ext cx="38343" cy="57516"/>
              </a:xfrm>
              <a:custGeom>
                <a:avLst/>
                <a:gdLst>
                  <a:gd name="connsiteX0" fmla="*/ 15643 w 38343"/>
                  <a:gd name="connsiteY0" fmla="*/ 6286 h 57516"/>
                  <a:gd name="connsiteX1" fmla="*/ -128 w 38343"/>
                  <a:gd name="connsiteY1" fmla="*/ 6286 h 57516"/>
                  <a:gd name="connsiteX2" fmla="*/ -128 w 38343"/>
                  <a:gd name="connsiteY2" fmla="*/ -208 h 57516"/>
                  <a:gd name="connsiteX3" fmla="*/ 38216 w 38343"/>
                  <a:gd name="connsiteY3" fmla="*/ -208 h 57516"/>
                  <a:gd name="connsiteX4" fmla="*/ 38216 w 38343"/>
                  <a:gd name="connsiteY4" fmla="*/ 6286 h 57516"/>
                  <a:gd name="connsiteX5" fmla="*/ 22446 w 38343"/>
                  <a:gd name="connsiteY5" fmla="*/ 6286 h 57516"/>
                  <a:gd name="connsiteX6" fmla="*/ 22446 w 38343"/>
                  <a:gd name="connsiteY6" fmla="*/ 57308 h 57516"/>
                  <a:gd name="connsiteX7" fmla="*/ 15643 w 38343"/>
                  <a:gd name="connsiteY7" fmla="*/ 57308 h 5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343" h="57516">
                    <a:moveTo>
                      <a:pt x="15643" y="6286"/>
                    </a:moveTo>
                    <a:lnTo>
                      <a:pt x="-128" y="6286"/>
                    </a:lnTo>
                    <a:lnTo>
                      <a:pt x="-128" y="-208"/>
                    </a:lnTo>
                    <a:lnTo>
                      <a:pt x="38216" y="-208"/>
                    </a:lnTo>
                    <a:lnTo>
                      <a:pt x="38216" y="6286"/>
                    </a:lnTo>
                    <a:lnTo>
                      <a:pt x="22446" y="6286"/>
                    </a:lnTo>
                    <a:lnTo>
                      <a:pt x="22446" y="57308"/>
                    </a:lnTo>
                    <a:lnTo>
                      <a:pt x="15643" y="573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53" name="任意多边形: 形状 1052"/>
              <p:cNvSpPr/>
              <p:nvPr>
                <p:custDataLst>
                  <p:tags r:id="rId37"/>
                </p:custDataLst>
              </p:nvPr>
            </p:nvSpPr>
            <p:spPr>
              <a:xfrm>
                <a:off x="2237778" y="8826546"/>
                <a:ext cx="6803" cy="57515"/>
              </a:xfrm>
              <a:custGeom>
                <a:avLst/>
                <a:gdLst>
                  <a:gd name="connsiteX0" fmla="*/ 6675 w 6803"/>
                  <a:gd name="connsiteY0" fmla="*/ -208 h 57515"/>
                  <a:gd name="connsiteX1" fmla="*/ 6675 w 6803"/>
                  <a:gd name="connsiteY1" fmla="*/ 57308 h 57515"/>
                  <a:gd name="connsiteX2" fmla="*/ -128 w 6803"/>
                  <a:gd name="connsiteY2" fmla="*/ 57308 h 57515"/>
                  <a:gd name="connsiteX3" fmla="*/ -128 w 6803"/>
                  <a:gd name="connsiteY3" fmla="*/ -208 h 5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03" h="57515">
                    <a:moveTo>
                      <a:pt x="6675" y="-208"/>
                    </a:moveTo>
                    <a:lnTo>
                      <a:pt x="6675" y="57308"/>
                    </a:lnTo>
                    <a:lnTo>
                      <a:pt x="-128" y="57308"/>
                    </a:lnTo>
                    <a:lnTo>
                      <a:pt x="-128" y="-2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54" name="任意多边形: 形状 1053"/>
              <p:cNvSpPr/>
              <p:nvPr>
                <p:custDataLst>
                  <p:tags r:id="rId38"/>
                </p:custDataLst>
              </p:nvPr>
            </p:nvSpPr>
            <p:spPr>
              <a:xfrm>
                <a:off x="2257569" y="8825618"/>
                <a:ext cx="47311" cy="59990"/>
              </a:xfrm>
              <a:custGeom>
                <a:avLst/>
                <a:gdLst>
                  <a:gd name="connsiteX0" fmla="*/ 47184 w 47311"/>
                  <a:gd name="connsiteY0" fmla="*/ 28859 h 59990"/>
                  <a:gd name="connsiteX1" fmla="*/ 23064 w 47311"/>
                  <a:gd name="connsiteY1" fmla="*/ 59782 h 59990"/>
                  <a:gd name="connsiteX2" fmla="*/ -128 w 47311"/>
                  <a:gd name="connsiteY2" fmla="*/ 30715 h 59990"/>
                  <a:gd name="connsiteX3" fmla="*/ 23992 w 47311"/>
                  <a:gd name="connsiteY3" fmla="*/ -208 h 59990"/>
                  <a:gd name="connsiteX4" fmla="*/ 47184 w 47311"/>
                  <a:gd name="connsiteY4" fmla="*/ 28859 h 59990"/>
                  <a:gd name="connsiteX5" fmla="*/ 6984 w 47311"/>
                  <a:gd name="connsiteY5" fmla="*/ 28859 h 59990"/>
                  <a:gd name="connsiteX6" fmla="*/ 23374 w 47311"/>
                  <a:gd name="connsiteY6" fmla="*/ 52052 h 59990"/>
                  <a:gd name="connsiteX7" fmla="*/ 40072 w 47311"/>
                  <a:gd name="connsiteY7" fmla="*/ 28241 h 59990"/>
                  <a:gd name="connsiteX8" fmla="*/ 23683 w 47311"/>
                  <a:gd name="connsiteY8" fmla="*/ 4740 h 59990"/>
                  <a:gd name="connsiteX9" fmla="*/ 6984 w 47311"/>
                  <a:gd name="connsiteY9" fmla="*/ 30097 h 59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311" h="59990">
                    <a:moveTo>
                      <a:pt x="47184" y="28859"/>
                    </a:moveTo>
                    <a:cubicBezTo>
                      <a:pt x="47184" y="48650"/>
                      <a:pt x="36361" y="59782"/>
                      <a:pt x="23064" y="59782"/>
                    </a:cubicBezTo>
                    <a:cubicBezTo>
                      <a:pt x="9768" y="59782"/>
                      <a:pt x="-128" y="48032"/>
                      <a:pt x="-128" y="30715"/>
                    </a:cubicBezTo>
                    <a:cubicBezTo>
                      <a:pt x="-128" y="13398"/>
                      <a:pt x="10077" y="-208"/>
                      <a:pt x="23992" y="-208"/>
                    </a:cubicBezTo>
                    <a:cubicBezTo>
                      <a:pt x="37907" y="-208"/>
                      <a:pt x="47184" y="11852"/>
                      <a:pt x="47184" y="28859"/>
                    </a:cubicBezTo>
                    <a:close/>
                    <a:moveTo>
                      <a:pt x="6984" y="28859"/>
                    </a:moveTo>
                    <a:cubicBezTo>
                      <a:pt x="6984" y="40919"/>
                      <a:pt x="12860" y="52052"/>
                      <a:pt x="23374" y="52052"/>
                    </a:cubicBezTo>
                    <a:cubicBezTo>
                      <a:pt x="33888" y="52052"/>
                      <a:pt x="40072" y="41229"/>
                      <a:pt x="40072" y="28241"/>
                    </a:cubicBezTo>
                    <a:cubicBezTo>
                      <a:pt x="40072" y="15253"/>
                      <a:pt x="34815" y="4740"/>
                      <a:pt x="23683" y="4740"/>
                    </a:cubicBezTo>
                    <a:cubicBezTo>
                      <a:pt x="12551" y="4740"/>
                      <a:pt x="6984" y="17418"/>
                      <a:pt x="6984" y="30097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55" name="任意多边形: 形状 1054"/>
              <p:cNvSpPr/>
              <p:nvPr>
                <p:custDataLst>
                  <p:tags r:id="rId39"/>
                </p:custDataLst>
              </p:nvPr>
            </p:nvSpPr>
            <p:spPr>
              <a:xfrm>
                <a:off x="2317868" y="8826546"/>
                <a:ext cx="39581" cy="59062"/>
              </a:xfrm>
              <a:custGeom>
                <a:avLst/>
                <a:gdLst>
                  <a:gd name="connsiteX0" fmla="*/ -128 w 39581"/>
                  <a:gd name="connsiteY0" fmla="*/ 57308 h 59062"/>
                  <a:gd name="connsiteX1" fmla="*/ -128 w 39581"/>
                  <a:gd name="connsiteY1" fmla="*/ -208 h 59062"/>
                  <a:gd name="connsiteX2" fmla="*/ 6985 w 39581"/>
                  <a:gd name="connsiteY2" fmla="*/ -208 h 59062"/>
                  <a:gd name="connsiteX3" fmla="*/ 23683 w 39581"/>
                  <a:gd name="connsiteY3" fmla="*/ 30715 h 59062"/>
                  <a:gd name="connsiteX4" fmla="*/ 32960 w 39581"/>
                  <a:gd name="connsiteY4" fmla="*/ 49268 h 59062"/>
                  <a:gd name="connsiteX5" fmla="*/ 32960 w 39581"/>
                  <a:gd name="connsiteY5" fmla="*/ 49268 h 59062"/>
                  <a:gd name="connsiteX6" fmla="*/ 32960 w 39581"/>
                  <a:gd name="connsiteY6" fmla="*/ 25457 h 59062"/>
                  <a:gd name="connsiteX7" fmla="*/ 32960 w 39581"/>
                  <a:gd name="connsiteY7" fmla="*/ 1338 h 59062"/>
                  <a:gd name="connsiteX8" fmla="*/ 39453 w 39581"/>
                  <a:gd name="connsiteY8" fmla="*/ 1338 h 59062"/>
                  <a:gd name="connsiteX9" fmla="*/ 39453 w 39581"/>
                  <a:gd name="connsiteY9" fmla="*/ 58854 h 59062"/>
                  <a:gd name="connsiteX10" fmla="*/ 32650 w 39581"/>
                  <a:gd name="connsiteY10" fmla="*/ 58854 h 59062"/>
                  <a:gd name="connsiteX11" fmla="*/ 16261 w 39581"/>
                  <a:gd name="connsiteY11" fmla="*/ 29787 h 59062"/>
                  <a:gd name="connsiteX12" fmla="*/ 6366 w 39581"/>
                  <a:gd name="connsiteY12" fmla="*/ 10615 h 59062"/>
                  <a:gd name="connsiteX13" fmla="*/ 6366 w 39581"/>
                  <a:gd name="connsiteY13" fmla="*/ 10615 h 59062"/>
                  <a:gd name="connsiteX14" fmla="*/ 6366 w 39581"/>
                  <a:gd name="connsiteY14" fmla="*/ 34425 h 59062"/>
                  <a:gd name="connsiteX15" fmla="*/ 6366 w 39581"/>
                  <a:gd name="connsiteY15" fmla="*/ 58854 h 5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581" h="59062">
                    <a:moveTo>
                      <a:pt x="-128" y="57308"/>
                    </a:moveTo>
                    <a:lnTo>
                      <a:pt x="-128" y="-208"/>
                    </a:lnTo>
                    <a:lnTo>
                      <a:pt x="6985" y="-208"/>
                    </a:lnTo>
                    <a:lnTo>
                      <a:pt x="23683" y="30715"/>
                    </a:lnTo>
                    <a:cubicBezTo>
                      <a:pt x="27270" y="36652"/>
                      <a:pt x="30362" y="42836"/>
                      <a:pt x="32960" y="49268"/>
                    </a:cubicBezTo>
                    <a:lnTo>
                      <a:pt x="32960" y="49268"/>
                    </a:lnTo>
                    <a:cubicBezTo>
                      <a:pt x="32960" y="41537"/>
                      <a:pt x="32960" y="34425"/>
                      <a:pt x="32960" y="25457"/>
                    </a:cubicBezTo>
                    <a:lnTo>
                      <a:pt x="32960" y="1338"/>
                    </a:lnTo>
                    <a:lnTo>
                      <a:pt x="39453" y="1338"/>
                    </a:lnTo>
                    <a:lnTo>
                      <a:pt x="39453" y="58854"/>
                    </a:lnTo>
                    <a:lnTo>
                      <a:pt x="32650" y="58854"/>
                    </a:lnTo>
                    <a:lnTo>
                      <a:pt x="16261" y="29787"/>
                    </a:lnTo>
                    <a:cubicBezTo>
                      <a:pt x="12551" y="23293"/>
                      <a:pt x="9149" y="16799"/>
                      <a:pt x="6366" y="10615"/>
                    </a:cubicBezTo>
                    <a:lnTo>
                      <a:pt x="6366" y="10615"/>
                    </a:lnTo>
                    <a:cubicBezTo>
                      <a:pt x="6366" y="18036"/>
                      <a:pt x="6366" y="24839"/>
                      <a:pt x="6366" y="34425"/>
                    </a:cubicBezTo>
                    <a:lnTo>
                      <a:pt x="6366" y="58854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56" name="任意多边形: 形状 1055"/>
              <p:cNvSpPr/>
              <p:nvPr>
                <p:custDataLst>
                  <p:tags r:id="rId40"/>
                </p:custDataLst>
              </p:nvPr>
            </p:nvSpPr>
            <p:spPr>
              <a:xfrm>
                <a:off x="2393319" y="8827172"/>
                <a:ext cx="31861" cy="58745"/>
              </a:xfrm>
              <a:custGeom>
                <a:avLst/>
                <a:gdLst>
                  <a:gd name="connsiteX0" fmla="*/ -128 w 31861"/>
                  <a:gd name="connsiteY0" fmla="*/ 94 h 58745"/>
                  <a:gd name="connsiteX1" fmla="*/ 12551 w 31861"/>
                  <a:gd name="connsiteY1" fmla="*/ 94 h 58745"/>
                  <a:gd name="connsiteX2" fmla="*/ 27085 w 31861"/>
                  <a:gd name="connsiteY2" fmla="*/ 5041 h 58745"/>
                  <a:gd name="connsiteX3" fmla="*/ 31723 w 31861"/>
                  <a:gd name="connsiteY3" fmla="*/ 16792 h 58745"/>
                  <a:gd name="connsiteX4" fmla="*/ 27703 w 31861"/>
                  <a:gd name="connsiteY4" fmla="*/ 29161 h 58745"/>
                  <a:gd name="connsiteX5" fmla="*/ 11932 w 31861"/>
                  <a:gd name="connsiteY5" fmla="*/ 35655 h 58745"/>
                  <a:gd name="connsiteX6" fmla="*/ 6366 w 31861"/>
                  <a:gd name="connsiteY6" fmla="*/ 35655 h 58745"/>
                  <a:gd name="connsiteX7" fmla="*/ 6366 w 31861"/>
                  <a:gd name="connsiteY7" fmla="*/ 58538 h 58745"/>
                  <a:gd name="connsiteX8" fmla="*/ -128 w 31861"/>
                  <a:gd name="connsiteY8" fmla="*/ 58538 h 58745"/>
                  <a:gd name="connsiteX9" fmla="*/ 6366 w 31861"/>
                  <a:gd name="connsiteY9" fmla="*/ 27615 h 58745"/>
                  <a:gd name="connsiteX10" fmla="*/ 11932 w 31861"/>
                  <a:gd name="connsiteY10" fmla="*/ 27615 h 58745"/>
                  <a:gd name="connsiteX11" fmla="*/ 24827 w 31861"/>
                  <a:gd name="connsiteY11" fmla="*/ 17843 h 58745"/>
                  <a:gd name="connsiteX12" fmla="*/ 24920 w 31861"/>
                  <a:gd name="connsiteY12" fmla="*/ 15555 h 58745"/>
                  <a:gd name="connsiteX13" fmla="*/ 15519 w 31861"/>
                  <a:gd name="connsiteY13" fmla="*/ 4051 h 58745"/>
                  <a:gd name="connsiteX14" fmla="*/ 12860 w 31861"/>
                  <a:gd name="connsiteY14" fmla="*/ 4113 h 58745"/>
                  <a:gd name="connsiteX15" fmla="*/ 6366 w 31861"/>
                  <a:gd name="connsiteY15" fmla="*/ 4113 h 58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861" h="58745">
                    <a:moveTo>
                      <a:pt x="-128" y="94"/>
                    </a:moveTo>
                    <a:cubicBezTo>
                      <a:pt x="4078" y="-309"/>
                      <a:pt x="8345" y="-309"/>
                      <a:pt x="12551" y="94"/>
                    </a:cubicBezTo>
                    <a:cubicBezTo>
                      <a:pt x="17869" y="-309"/>
                      <a:pt x="23126" y="1485"/>
                      <a:pt x="27085" y="5041"/>
                    </a:cubicBezTo>
                    <a:cubicBezTo>
                      <a:pt x="30208" y="8133"/>
                      <a:pt x="31878" y="12401"/>
                      <a:pt x="31723" y="16792"/>
                    </a:cubicBezTo>
                    <a:cubicBezTo>
                      <a:pt x="31878" y="21244"/>
                      <a:pt x="30455" y="25635"/>
                      <a:pt x="27703" y="29161"/>
                    </a:cubicBezTo>
                    <a:cubicBezTo>
                      <a:pt x="23683" y="33552"/>
                      <a:pt x="17901" y="35933"/>
                      <a:pt x="11932" y="35655"/>
                    </a:cubicBezTo>
                    <a:lnTo>
                      <a:pt x="6366" y="35655"/>
                    </a:lnTo>
                    <a:lnTo>
                      <a:pt x="6366" y="58538"/>
                    </a:lnTo>
                    <a:lnTo>
                      <a:pt x="-128" y="58538"/>
                    </a:lnTo>
                    <a:close/>
                    <a:moveTo>
                      <a:pt x="6366" y="27615"/>
                    </a:moveTo>
                    <a:cubicBezTo>
                      <a:pt x="8222" y="27955"/>
                      <a:pt x="10108" y="27955"/>
                      <a:pt x="11932" y="27615"/>
                    </a:cubicBezTo>
                    <a:cubicBezTo>
                      <a:pt x="18178" y="28481"/>
                      <a:pt x="23961" y="24120"/>
                      <a:pt x="24827" y="17843"/>
                    </a:cubicBezTo>
                    <a:cubicBezTo>
                      <a:pt x="24951" y="17101"/>
                      <a:pt x="24982" y="16328"/>
                      <a:pt x="24920" y="15555"/>
                    </a:cubicBezTo>
                    <a:cubicBezTo>
                      <a:pt x="25507" y="9772"/>
                      <a:pt x="21271" y="4639"/>
                      <a:pt x="15519" y="4051"/>
                    </a:cubicBezTo>
                    <a:cubicBezTo>
                      <a:pt x="14623" y="3959"/>
                      <a:pt x="13726" y="3990"/>
                      <a:pt x="12860" y="4113"/>
                    </a:cubicBezTo>
                    <a:lnTo>
                      <a:pt x="6366" y="4113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57" name="任意多边形: 形状 1056"/>
              <p:cNvSpPr/>
              <p:nvPr>
                <p:custDataLst>
                  <p:tags r:id="rId41"/>
                </p:custDataLst>
              </p:nvPr>
            </p:nvSpPr>
            <p:spPr>
              <a:xfrm>
                <a:off x="2440013" y="8826546"/>
                <a:ext cx="37416" cy="57515"/>
              </a:xfrm>
              <a:custGeom>
                <a:avLst/>
                <a:gdLst>
                  <a:gd name="connsiteX0" fmla="*/ 6366 w 37416"/>
                  <a:gd name="connsiteY0" fmla="*/ -208 h 57515"/>
                  <a:gd name="connsiteX1" fmla="*/ 6366 w 37416"/>
                  <a:gd name="connsiteY1" fmla="*/ 23912 h 57515"/>
                  <a:gd name="connsiteX2" fmla="*/ 31414 w 37416"/>
                  <a:gd name="connsiteY2" fmla="*/ 23912 h 57515"/>
                  <a:gd name="connsiteX3" fmla="*/ 31414 w 37416"/>
                  <a:gd name="connsiteY3" fmla="*/ -208 h 57515"/>
                  <a:gd name="connsiteX4" fmla="*/ 37289 w 37416"/>
                  <a:gd name="connsiteY4" fmla="*/ -208 h 57515"/>
                  <a:gd name="connsiteX5" fmla="*/ 37289 w 37416"/>
                  <a:gd name="connsiteY5" fmla="*/ 57308 h 57515"/>
                  <a:gd name="connsiteX6" fmla="*/ 30486 w 37416"/>
                  <a:gd name="connsiteY6" fmla="*/ 57308 h 57515"/>
                  <a:gd name="connsiteX7" fmla="*/ 30486 w 37416"/>
                  <a:gd name="connsiteY7" fmla="*/ 30405 h 57515"/>
                  <a:gd name="connsiteX8" fmla="*/ 6366 w 37416"/>
                  <a:gd name="connsiteY8" fmla="*/ 30405 h 57515"/>
                  <a:gd name="connsiteX9" fmla="*/ 6366 w 37416"/>
                  <a:gd name="connsiteY9" fmla="*/ 57308 h 57515"/>
                  <a:gd name="connsiteX10" fmla="*/ -128 w 37416"/>
                  <a:gd name="connsiteY10" fmla="*/ 57308 h 57515"/>
                  <a:gd name="connsiteX11" fmla="*/ -128 w 37416"/>
                  <a:gd name="connsiteY11" fmla="*/ -208 h 5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6" h="57515">
                    <a:moveTo>
                      <a:pt x="6366" y="-208"/>
                    </a:moveTo>
                    <a:lnTo>
                      <a:pt x="6366" y="23912"/>
                    </a:lnTo>
                    <a:lnTo>
                      <a:pt x="31414" y="23912"/>
                    </a:lnTo>
                    <a:lnTo>
                      <a:pt x="31414" y="-208"/>
                    </a:lnTo>
                    <a:lnTo>
                      <a:pt x="37289" y="-208"/>
                    </a:lnTo>
                    <a:lnTo>
                      <a:pt x="37289" y="57308"/>
                    </a:lnTo>
                    <a:lnTo>
                      <a:pt x="30486" y="57308"/>
                    </a:lnTo>
                    <a:lnTo>
                      <a:pt x="30486" y="30405"/>
                    </a:lnTo>
                    <a:lnTo>
                      <a:pt x="6366" y="30405"/>
                    </a:lnTo>
                    <a:lnTo>
                      <a:pt x="6366" y="57308"/>
                    </a:lnTo>
                    <a:lnTo>
                      <a:pt x="-128" y="57308"/>
                    </a:lnTo>
                    <a:lnTo>
                      <a:pt x="-128" y="-2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58" name="任意多边形: 形状 1057"/>
              <p:cNvSpPr/>
              <p:nvPr>
                <p:custDataLst>
                  <p:tags r:id="rId42"/>
                </p:custDataLst>
              </p:nvPr>
            </p:nvSpPr>
            <p:spPr>
              <a:xfrm>
                <a:off x="2489798" y="8825618"/>
                <a:ext cx="47311" cy="59990"/>
              </a:xfrm>
              <a:custGeom>
                <a:avLst/>
                <a:gdLst>
                  <a:gd name="connsiteX0" fmla="*/ 47184 w 47311"/>
                  <a:gd name="connsiteY0" fmla="*/ 28859 h 59990"/>
                  <a:gd name="connsiteX1" fmla="*/ 23064 w 47311"/>
                  <a:gd name="connsiteY1" fmla="*/ 59782 h 59990"/>
                  <a:gd name="connsiteX2" fmla="*/ -128 w 47311"/>
                  <a:gd name="connsiteY2" fmla="*/ 30715 h 59990"/>
                  <a:gd name="connsiteX3" fmla="*/ 23683 w 47311"/>
                  <a:gd name="connsiteY3" fmla="*/ -208 h 59990"/>
                  <a:gd name="connsiteX4" fmla="*/ 47184 w 47311"/>
                  <a:gd name="connsiteY4" fmla="*/ 28859 h 59990"/>
                  <a:gd name="connsiteX5" fmla="*/ 6985 w 47311"/>
                  <a:gd name="connsiteY5" fmla="*/ 28859 h 59990"/>
                  <a:gd name="connsiteX6" fmla="*/ 23374 w 47311"/>
                  <a:gd name="connsiteY6" fmla="*/ 52052 h 59990"/>
                  <a:gd name="connsiteX7" fmla="*/ 40072 w 47311"/>
                  <a:gd name="connsiteY7" fmla="*/ 28241 h 59990"/>
                  <a:gd name="connsiteX8" fmla="*/ 23683 w 47311"/>
                  <a:gd name="connsiteY8" fmla="*/ 4740 h 59990"/>
                  <a:gd name="connsiteX9" fmla="*/ 6985 w 47311"/>
                  <a:gd name="connsiteY9" fmla="*/ 30097 h 59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311" h="59990">
                    <a:moveTo>
                      <a:pt x="47184" y="28859"/>
                    </a:moveTo>
                    <a:cubicBezTo>
                      <a:pt x="47184" y="48650"/>
                      <a:pt x="36361" y="59782"/>
                      <a:pt x="23064" y="59782"/>
                    </a:cubicBezTo>
                    <a:cubicBezTo>
                      <a:pt x="9768" y="59782"/>
                      <a:pt x="-128" y="48032"/>
                      <a:pt x="-128" y="30715"/>
                    </a:cubicBezTo>
                    <a:cubicBezTo>
                      <a:pt x="-128" y="13398"/>
                      <a:pt x="10077" y="-208"/>
                      <a:pt x="23683" y="-208"/>
                    </a:cubicBezTo>
                    <a:cubicBezTo>
                      <a:pt x="37289" y="-208"/>
                      <a:pt x="47184" y="11852"/>
                      <a:pt x="47184" y="28859"/>
                    </a:cubicBezTo>
                    <a:close/>
                    <a:moveTo>
                      <a:pt x="6985" y="28859"/>
                    </a:moveTo>
                    <a:cubicBezTo>
                      <a:pt x="6985" y="40919"/>
                      <a:pt x="12860" y="52052"/>
                      <a:pt x="23374" y="52052"/>
                    </a:cubicBezTo>
                    <a:cubicBezTo>
                      <a:pt x="33888" y="52052"/>
                      <a:pt x="40072" y="41229"/>
                      <a:pt x="40072" y="28241"/>
                    </a:cubicBezTo>
                    <a:cubicBezTo>
                      <a:pt x="40072" y="15253"/>
                      <a:pt x="34815" y="4740"/>
                      <a:pt x="23683" y="4740"/>
                    </a:cubicBezTo>
                    <a:cubicBezTo>
                      <a:pt x="12551" y="4740"/>
                      <a:pt x="6985" y="17418"/>
                      <a:pt x="6985" y="30097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59" name="任意多边形: 形状 1058"/>
              <p:cNvSpPr/>
              <p:nvPr>
                <p:custDataLst>
                  <p:tags r:id="rId43"/>
                </p:custDataLst>
              </p:nvPr>
            </p:nvSpPr>
            <p:spPr>
              <a:xfrm>
                <a:off x="2542058" y="8825618"/>
                <a:ext cx="38344" cy="57516"/>
              </a:xfrm>
              <a:custGeom>
                <a:avLst/>
                <a:gdLst>
                  <a:gd name="connsiteX0" fmla="*/ 15643 w 38344"/>
                  <a:gd name="connsiteY0" fmla="*/ 6286 h 57516"/>
                  <a:gd name="connsiteX1" fmla="*/ -128 w 38344"/>
                  <a:gd name="connsiteY1" fmla="*/ 6286 h 57516"/>
                  <a:gd name="connsiteX2" fmla="*/ -128 w 38344"/>
                  <a:gd name="connsiteY2" fmla="*/ -208 h 57516"/>
                  <a:gd name="connsiteX3" fmla="*/ 38217 w 38344"/>
                  <a:gd name="connsiteY3" fmla="*/ -208 h 57516"/>
                  <a:gd name="connsiteX4" fmla="*/ 38217 w 38344"/>
                  <a:gd name="connsiteY4" fmla="*/ 6286 h 57516"/>
                  <a:gd name="connsiteX5" fmla="*/ 22446 w 38344"/>
                  <a:gd name="connsiteY5" fmla="*/ 6286 h 57516"/>
                  <a:gd name="connsiteX6" fmla="*/ 22446 w 38344"/>
                  <a:gd name="connsiteY6" fmla="*/ 57308 h 57516"/>
                  <a:gd name="connsiteX7" fmla="*/ 15643 w 38344"/>
                  <a:gd name="connsiteY7" fmla="*/ 57308 h 5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344" h="57516">
                    <a:moveTo>
                      <a:pt x="15643" y="6286"/>
                    </a:moveTo>
                    <a:lnTo>
                      <a:pt x="-128" y="6286"/>
                    </a:lnTo>
                    <a:lnTo>
                      <a:pt x="-128" y="-208"/>
                    </a:lnTo>
                    <a:lnTo>
                      <a:pt x="38217" y="-208"/>
                    </a:lnTo>
                    <a:lnTo>
                      <a:pt x="38217" y="6286"/>
                    </a:lnTo>
                    <a:lnTo>
                      <a:pt x="22446" y="6286"/>
                    </a:lnTo>
                    <a:lnTo>
                      <a:pt x="22446" y="57308"/>
                    </a:lnTo>
                    <a:lnTo>
                      <a:pt x="15643" y="573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60" name="任意多边形: 形状 1059"/>
              <p:cNvSpPr/>
              <p:nvPr>
                <p:custDataLst>
                  <p:tags r:id="rId44"/>
                </p:custDataLst>
              </p:nvPr>
            </p:nvSpPr>
            <p:spPr>
              <a:xfrm>
                <a:off x="2584732" y="8825618"/>
                <a:ext cx="47311" cy="59990"/>
              </a:xfrm>
              <a:custGeom>
                <a:avLst/>
                <a:gdLst>
                  <a:gd name="connsiteX0" fmla="*/ 47184 w 47311"/>
                  <a:gd name="connsiteY0" fmla="*/ 28859 h 59990"/>
                  <a:gd name="connsiteX1" fmla="*/ 23374 w 47311"/>
                  <a:gd name="connsiteY1" fmla="*/ 59782 h 59990"/>
                  <a:gd name="connsiteX2" fmla="*/ -128 w 47311"/>
                  <a:gd name="connsiteY2" fmla="*/ 30715 h 59990"/>
                  <a:gd name="connsiteX3" fmla="*/ 23992 w 47311"/>
                  <a:gd name="connsiteY3" fmla="*/ -208 h 59990"/>
                  <a:gd name="connsiteX4" fmla="*/ 47184 w 47311"/>
                  <a:gd name="connsiteY4" fmla="*/ 28859 h 59990"/>
                  <a:gd name="connsiteX5" fmla="*/ 6984 w 47311"/>
                  <a:gd name="connsiteY5" fmla="*/ 28859 h 59990"/>
                  <a:gd name="connsiteX6" fmla="*/ 23683 w 47311"/>
                  <a:gd name="connsiteY6" fmla="*/ 52052 h 59990"/>
                  <a:gd name="connsiteX7" fmla="*/ 40381 w 47311"/>
                  <a:gd name="connsiteY7" fmla="*/ 28241 h 59990"/>
                  <a:gd name="connsiteX8" fmla="*/ 23683 w 47311"/>
                  <a:gd name="connsiteY8" fmla="*/ 4740 h 59990"/>
                  <a:gd name="connsiteX9" fmla="*/ 7603 w 47311"/>
                  <a:gd name="connsiteY9" fmla="*/ 30097 h 59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311" h="59990">
                    <a:moveTo>
                      <a:pt x="47184" y="28859"/>
                    </a:moveTo>
                    <a:cubicBezTo>
                      <a:pt x="47184" y="48650"/>
                      <a:pt x="36361" y="59782"/>
                      <a:pt x="23374" y="59782"/>
                    </a:cubicBezTo>
                    <a:cubicBezTo>
                      <a:pt x="10386" y="59782"/>
                      <a:pt x="-128" y="48032"/>
                      <a:pt x="-128" y="30715"/>
                    </a:cubicBezTo>
                    <a:cubicBezTo>
                      <a:pt x="-128" y="13398"/>
                      <a:pt x="10077" y="-208"/>
                      <a:pt x="23992" y="-208"/>
                    </a:cubicBezTo>
                    <a:cubicBezTo>
                      <a:pt x="37907" y="-208"/>
                      <a:pt x="47184" y="11852"/>
                      <a:pt x="47184" y="28859"/>
                    </a:cubicBezTo>
                    <a:close/>
                    <a:moveTo>
                      <a:pt x="6984" y="28859"/>
                    </a:moveTo>
                    <a:cubicBezTo>
                      <a:pt x="6984" y="40919"/>
                      <a:pt x="13169" y="52052"/>
                      <a:pt x="23683" y="52052"/>
                    </a:cubicBezTo>
                    <a:cubicBezTo>
                      <a:pt x="34197" y="52052"/>
                      <a:pt x="40381" y="41229"/>
                      <a:pt x="40381" y="28241"/>
                    </a:cubicBezTo>
                    <a:cubicBezTo>
                      <a:pt x="40381" y="15253"/>
                      <a:pt x="34815" y="4740"/>
                      <a:pt x="23683" y="4740"/>
                    </a:cubicBezTo>
                    <a:cubicBezTo>
                      <a:pt x="12551" y="4740"/>
                      <a:pt x="7603" y="17418"/>
                      <a:pt x="7603" y="30097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61" name="任意多边形: 形状 1060"/>
              <p:cNvSpPr/>
              <p:nvPr>
                <p:custDataLst>
                  <p:tags r:id="rId45"/>
                </p:custDataLst>
              </p:nvPr>
            </p:nvSpPr>
            <p:spPr>
              <a:xfrm>
                <a:off x="2640083" y="8826546"/>
                <a:ext cx="42982" cy="57515"/>
              </a:xfrm>
              <a:custGeom>
                <a:avLst/>
                <a:gdLst>
                  <a:gd name="connsiteX0" fmla="*/ 16880 w 42982"/>
                  <a:gd name="connsiteY0" fmla="*/ 57308 h 57515"/>
                  <a:gd name="connsiteX1" fmla="*/ -128 w 42982"/>
                  <a:gd name="connsiteY1" fmla="*/ -208 h 57515"/>
                  <a:gd name="connsiteX2" fmla="*/ 7294 w 42982"/>
                  <a:gd name="connsiteY2" fmla="*/ -208 h 57515"/>
                  <a:gd name="connsiteX3" fmla="*/ 15334 w 42982"/>
                  <a:gd name="connsiteY3" fmla="*/ 28241 h 57515"/>
                  <a:gd name="connsiteX4" fmla="*/ 20900 w 42982"/>
                  <a:gd name="connsiteY4" fmla="*/ 49887 h 57515"/>
                  <a:gd name="connsiteX5" fmla="*/ 20900 w 42982"/>
                  <a:gd name="connsiteY5" fmla="*/ 49887 h 57515"/>
                  <a:gd name="connsiteX6" fmla="*/ 26775 w 42982"/>
                  <a:gd name="connsiteY6" fmla="*/ 28241 h 57515"/>
                  <a:gd name="connsiteX7" fmla="*/ 35743 w 42982"/>
                  <a:gd name="connsiteY7" fmla="*/ -208 h 57515"/>
                  <a:gd name="connsiteX8" fmla="*/ 42855 w 42982"/>
                  <a:gd name="connsiteY8" fmla="*/ -208 h 57515"/>
                  <a:gd name="connsiteX9" fmla="*/ 24302 w 42982"/>
                  <a:gd name="connsiteY9" fmla="*/ 57308 h 5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982" h="57515">
                    <a:moveTo>
                      <a:pt x="16880" y="57308"/>
                    </a:moveTo>
                    <a:lnTo>
                      <a:pt x="-128" y="-208"/>
                    </a:lnTo>
                    <a:lnTo>
                      <a:pt x="7294" y="-208"/>
                    </a:lnTo>
                    <a:lnTo>
                      <a:pt x="15334" y="28241"/>
                    </a:lnTo>
                    <a:cubicBezTo>
                      <a:pt x="17499" y="35972"/>
                      <a:pt x="19354" y="43084"/>
                      <a:pt x="20900" y="49887"/>
                    </a:cubicBezTo>
                    <a:lnTo>
                      <a:pt x="20900" y="49887"/>
                    </a:lnTo>
                    <a:cubicBezTo>
                      <a:pt x="22446" y="43084"/>
                      <a:pt x="24611" y="35972"/>
                      <a:pt x="26775" y="28241"/>
                    </a:cubicBezTo>
                    <a:lnTo>
                      <a:pt x="35743" y="-208"/>
                    </a:lnTo>
                    <a:lnTo>
                      <a:pt x="42855" y="-208"/>
                    </a:lnTo>
                    <a:lnTo>
                      <a:pt x="24302" y="573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62" name="任意多边形: 形状 1061"/>
              <p:cNvSpPr/>
              <p:nvPr>
                <p:custDataLst>
                  <p:tags r:id="rId46"/>
                </p:custDataLst>
              </p:nvPr>
            </p:nvSpPr>
            <p:spPr>
              <a:xfrm>
                <a:off x="2689869" y="8825618"/>
                <a:ext cx="47311" cy="59990"/>
              </a:xfrm>
              <a:custGeom>
                <a:avLst/>
                <a:gdLst>
                  <a:gd name="connsiteX0" fmla="*/ 47184 w 47311"/>
                  <a:gd name="connsiteY0" fmla="*/ 28859 h 59990"/>
                  <a:gd name="connsiteX1" fmla="*/ 23064 w 47311"/>
                  <a:gd name="connsiteY1" fmla="*/ 59782 h 59990"/>
                  <a:gd name="connsiteX2" fmla="*/ -128 w 47311"/>
                  <a:gd name="connsiteY2" fmla="*/ 30715 h 59990"/>
                  <a:gd name="connsiteX3" fmla="*/ 23992 w 47311"/>
                  <a:gd name="connsiteY3" fmla="*/ -208 h 59990"/>
                  <a:gd name="connsiteX4" fmla="*/ 47184 w 47311"/>
                  <a:gd name="connsiteY4" fmla="*/ 28859 h 59990"/>
                  <a:gd name="connsiteX5" fmla="*/ 6985 w 47311"/>
                  <a:gd name="connsiteY5" fmla="*/ 28859 h 59990"/>
                  <a:gd name="connsiteX6" fmla="*/ 23374 w 47311"/>
                  <a:gd name="connsiteY6" fmla="*/ 52052 h 59990"/>
                  <a:gd name="connsiteX7" fmla="*/ 40072 w 47311"/>
                  <a:gd name="connsiteY7" fmla="*/ 28241 h 59990"/>
                  <a:gd name="connsiteX8" fmla="*/ 23683 w 47311"/>
                  <a:gd name="connsiteY8" fmla="*/ 4740 h 59990"/>
                  <a:gd name="connsiteX9" fmla="*/ 6985 w 47311"/>
                  <a:gd name="connsiteY9" fmla="*/ 30097 h 59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311" h="59990">
                    <a:moveTo>
                      <a:pt x="47184" y="28859"/>
                    </a:moveTo>
                    <a:cubicBezTo>
                      <a:pt x="47184" y="48650"/>
                      <a:pt x="36361" y="59782"/>
                      <a:pt x="23064" y="59782"/>
                    </a:cubicBezTo>
                    <a:cubicBezTo>
                      <a:pt x="9768" y="59782"/>
                      <a:pt x="-128" y="48032"/>
                      <a:pt x="-128" y="30715"/>
                    </a:cubicBezTo>
                    <a:cubicBezTo>
                      <a:pt x="-128" y="13398"/>
                      <a:pt x="10077" y="-208"/>
                      <a:pt x="23992" y="-208"/>
                    </a:cubicBezTo>
                    <a:cubicBezTo>
                      <a:pt x="37908" y="-208"/>
                      <a:pt x="47184" y="11852"/>
                      <a:pt x="47184" y="28859"/>
                    </a:cubicBezTo>
                    <a:close/>
                    <a:moveTo>
                      <a:pt x="6985" y="28859"/>
                    </a:moveTo>
                    <a:cubicBezTo>
                      <a:pt x="6985" y="40919"/>
                      <a:pt x="12860" y="52052"/>
                      <a:pt x="23374" y="52052"/>
                    </a:cubicBezTo>
                    <a:cubicBezTo>
                      <a:pt x="33888" y="52052"/>
                      <a:pt x="40072" y="41229"/>
                      <a:pt x="40072" y="28241"/>
                    </a:cubicBezTo>
                    <a:cubicBezTo>
                      <a:pt x="40072" y="15253"/>
                      <a:pt x="34815" y="4740"/>
                      <a:pt x="23683" y="4740"/>
                    </a:cubicBezTo>
                    <a:cubicBezTo>
                      <a:pt x="12551" y="4740"/>
                      <a:pt x="6985" y="17418"/>
                      <a:pt x="6985" y="30097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63" name="任意多边形: 形状 1062"/>
              <p:cNvSpPr/>
              <p:nvPr>
                <p:custDataLst>
                  <p:tags r:id="rId47"/>
                </p:custDataLst>
              </p:nvPr>
            </p:nvSpPr>
            <p:spPr>
              <a:xfrm>
                <a:off x="2748931" y="8826546"/>
                <a:ext cx="28758" cy="57515"/>
              </a:xfrm>
              <a:custGeom>
                <a:avLst/>
                <a:gdLst>
                  <a:gd name="connsiteX0" fmla="*/ 1110 w 28758"/>
                  <a:gd name="connsiteY0" fmla="*/ -208 h 57515"/>
                  <a:gd name="connsiteX1" fmla="*/ 6675 w 28758"/>
                  <a:gd name="connsiteY1" fmla="*/ -208 h 57515"/>
                  <a:gd name="connsiteX2" fmla="*/ 6675 w 28758"/>
                  <a:gd name="connsiteY2" fmla="*/ 51123 h 57515"/>
                  <a:gd name="connsiteX3" fmla="*/ 28631 w 28758"/>
                  <a:gd name="connsiteY3" fmla="*/ 51123 h 57515"/>
                  <a:gd name="connsiteX4" fmla="*/ 28631 w 28758"/>
                  <a:gd name="connsiteY4" fmla="*/ 57308 h 57515"/>
                  <a:gd name="connsiteX5" fmla="*/ -128 w 28758"/>
                  <a:gd name="connsiteY5" fmla="*/ 57308 h 5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58" h="57515">
                    <a:moveTo>
                      <a:pt x="1110" y="-208"/>
                    </a:moveTo>
                    <a:lnTo>
                      <a:pt x="6675" y="-208"/>
                    </a:lnTo>
                    <a:lnTo>
                      <a:pt x="6675" y="51123"/>
                    </a:lnTo>
                    <a:lnTo>
                      <a:pt x="28631" y="51123"/>
                    </a:lnTo>
                    <a:lnTo>
                      <a:pt x="28631" y="57308"/>
                    </a:lnTo>
                    <a:lnTo>
                      <a:pt x="-128" y="573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64" name="任意多边形: 形状 1063"/>
              <p:cNvSpPr/>
              <p:nvPr>
                <p:custDataLst>
                  <p:tags r:id="rId48"/>
                </p:custDataLst>
              </p:nvPr>
            </p:nvSpPr>
            <p:spPr>
              <a:xfrm>
                <a:off x="2777999" y="8825618"/>
                <a:ext cx="39581" cy="57516"/>
              </a:xfrm>
              <a:custGeom>
                <a:avLst/>
                <a:gdLst>
                  <a:gd name="connsiteX0" fmla="*/ 15643 w 39581"/>
                  <a:gd name="connsiteY0" fmla="*/ 6286 h 57516"/>
                  <a:gd name="connsiteX1" fmla="*/ -128 w 39581"/>
                  <a:gd name="connsiteY1" fmla="*/ 6286 h 57516"/>
                  <a:gd name="connsiteX2" fmla="*/ -128 w 39581"/>
                  <a:gd name="connsiteY2" fmla="*/ -208 h 57516"/>
                  <a:gd name="connsiteX3" fmla="*/ 39453 w 39581"/>
                  <a:gd name="connsiteY3" fmla="*/ -208 h 57516"/>
                  <a:gd name="connsiteX4" fmla="*/ 39453 w 39581"/>
                  <a:gd name="connsiteY4" fmla="*/ 6286 h 57516"/>
                  <a:gd name="connsiteX5" fmla="*/ 23683 w 39581"/>
                  <a:gd name="connsiteY5" fmla="*/ 6286 h 57516"/>
                  <a:gd name="connsiteX6" fmla="*/ 23683 w 39581"/>
                  <a:gd name="connsiteY6" fmla="*/ 57308 h 57516"/>
                  <a:gd name="connsiteX7" fmla="*/ 16880 w 39581"/>
                  <a:gd name="connsiteY7" fmla="*/ 57308 h 5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581" h="57516">
                    <a:moveTo>
                      <a:pt x="15643" y="6286"/>
                    </a:moveTo>
                    <a:lnTo>
                      <a:pt x="-128" y="6286"/>
                    </a:lnTo>
                    <a:lnTo>
                      <a:pt x="-128" y="-208"/>
                    </a:lnTo>
                    <a:lnTo>
                      <a:pt x="39453" y="-208"/>
                    </a:lnTo>
                    <a:lnTo>
                      <a:pt x="39453" y="6286"/>
                    </a:lnTo>
                    <a:lnTo>
                      <a:pt x="23683" y="6286"/>
                    </a:lnTo>
                    <a:lnTo>
                      <a:pt x="23683" y="57308"/>
                    </a:lnTo>
                    <a:lnTo>
                      <a:pt x="16880" y="573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65" name="任意多边形: 形状 1064"/>
              <p:cNvSpPr/>
              <p:nvPr>
                <p:custDataLst>
                  <p:tags r:id="rId49"/>
                </p:custDataLst>
              </p:nvPr>
            </p:nvSpPr>
            <p:spPr>
              <a:xfrm>
                <a:off x="2817580" y="8826546"/>
                <a:ext cx="43291" cy="57515"/>
              </a:xfrm>
              <a:custGeom>
                <a:avLst/>
                <a:gdLst>
                  <a:gd name="connsiteX0" fmla="*/ 11314 w 43291"/>
                  <a:gd name="connsiteY0" fmla="*/ 39373 h 57515"/>
                  <a:gd name="connsiteX1" fmla="*/ 5748 w 43291"/>
                  <a:gd name="connsiteY1" fmla="*/ 57308 h 57515"/>
                  <a:gd name="connsiteX2" fmla="*/ -128 w 43291"/>
                  <a:gd name="connsiteY2" fmla="*/ 57308 h 57515"/>
                  <a:gd name="connsiteX3" fmla="*/ 17499 w 43291"/>
                  <a:gd name="connsiteY3" fmla="*/ -208 h 57515"/>
                  <a:gd name="connsiteX4" fmla="*/ 25538 w 43291"/>
                  <a:gd name="connsiteY4" fmla="*/ -208 h 57515"/>
                  <a:gd name="connsiteX5" fmla="*/ 43164 w 43291"/>
                  <a:gd name="connsiteY5" fmla="*/ 57308 h 57515"/>
                  <a:gd name="connsiteX6" fmla="*/ 36052 w 43291"/>
                  <a:gd name="connsiteY6" fmla="*/ 57308 h 57515"/>
                  <a:gd name="connsiteX7" fmla="*/ 30486 w 43291"/>
                  <a:gd name="connsiteY7" fmla="*/ 39373 h 57515"/>
                  <a:gd name="connsiteX8" fmla="*/ 28321 w 43291"/>
                  <a:gd name="connsiteY8" fmla="*/ 33498 h 57515"/>
                  <a:gd name="connsiteX9" fmla="*/ 23064 w 43291"/>
                  <a:gd name="connsiteY9" fmla="*/ 17109 h 57515"/>
                  <a:gd name="connsiteX10" fmla="*/ 20591 w 43291"/>
                  <a:gd name="connsiteY10" fmla="*/ 6595 h 57515"/>
                  <a:gd name="connsiteX11" fmla="*/ 20591 w 43291"/>
                  <a:gd name="connsiteY11" fmla="*/ 6595 h 57515"/>
                  <a:gd name="connsiteX12" fmla="*/ 18117 w 43291"/>
                  <a:gd name="connsiteY12" fmla="*/ 16799 h 57515"/>
                  <a:gd name="connsiteX13" fmla="*/ 12860 w 43291"/>
                  <a:gd name="connsiteY13" fmla="*/ 33498 h 5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291" h="57515">
                    <a:moveTo>
                      <a:pt x="11314" y="39373"/>
                    </a:moveTo>
                    <a:lnTo>
                      <a:pt x="5748" y="57308"/>
                    </a:lnTo>
                    <a:lnTo>
                      <a:pt x="-128" y="57308"/>
                    </a:lnTo>
                    <a:lnTo>
                      <a:pt x="17499" y="-208"/>
                    </a:lnTo>
                    <a:lnTo>
                      <a:pt x="25538" y="-208"/>
                    </a:lnTo>
                    <a:lnTo>
                      <a:pt x="43164" y="57308"/>
                    </a:lnTo>
                    <a:lnTo>
                      <a:pt x="36052" y="57308"/>
                    </a:lnTo>
                    <a:lnTo>
                      <a:pt x="30486" y="39373"/>
                    </a:lnTo>
                    <a:close/>
                    <a:moveTo>
                      <a:pt x="28321" y="33498"/>
                    </a:moveTo>
                    <a:lnTo>
                      <a:pt x="23064" y="17109"/>
                    </a:lnTo>
                    <a:cubicBezTo>
                      <a:pt x="23064" y="13398"/>
                      <a:pt x="21209" y="9687"/>
                      <a:pt x="20591" y="6595"/>
                    </a:cubicBezTo>
                    <a:lnTo>
                      <a:pt x="20591" y="6595"/>
                    </a:lnTo>
                    <a:cubicBezTo>
                      <a:pt x="20591" y="9996"/>
                      <a:pt x="20591" y="13398"/>
                      <a:pt x="18117" y="16799"/>
                    </a:cubicBezTo>
                    <a:lnTo>
                      <a:pt x="12860" y="3349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66" name="任意多边形: 形状 1065"/>
              <p:cNvSpPr/>
              <p:nvPr>
                <p:custDataLst>
                  <p:tags r:id="rId50"/>
                </p:custDataLst>
              </p:nvPr>
            </p:nvSpPr>
            <p:spPr>
              <a:xfrm>
                <a:off x="2872932" y="8826546"/>
                <a:ext cx="6493" cy="57515"/>
              </a:xfrm>
              <a:custGeom>
                <a:avLst/>
                <a:gdLst>
                  <a:gd name="connsiteX0" fmla="*/ 6366 w 6493"/>
                  <a:gd name="connsiteY0" fmla="*/ -208 h 57515"/>
                  <a:gd name="connsiteX1" fmla="*/ 6366 w 6493"/>
                  <a:gd name="connsiteY1" fmla="*/ 57308 h 57515"/>
                  <a:gd name="connsiteX2" fmla="*/ -128 w 6493"/>
                  <a:gd name="connsiteY2" fmla="*/ 57308 h 57515"/>
                  <a:gd name="connsiteX3" fmla="*/ -128 w 6493"/>
                  <a:gd name="connsiteY3" fmla="*/ -208 h 5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3" h="57515">
                    <a:moveTo>
                      <a:pt x="6366" y="-208"/>
                    </a:moveTo>
                    <a:lnTo>
                      <a:pt x="6366" y="57308"/>
                    </a:lnTo>
                    <a:lnTo>
                      <a:pt x="-128" y="57308"/>
                    </a:lnTo>
                    <a:lnTo>
                      <a:pt x="-128" y="-2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67" name="任意多边形: 形状 1066"/>
              <p:cNvSpPr/>
              <p:nvPr>
                <p:custDataLst>
                  <p:tags r:id="rId51"/>
                </p:custDataLst>
              </p:nvPr>
            </p:nvSpPr>
            <p:spPr>
              <a:xfrm>
                <a:off x="2891485" y="8827164"/>
                <a:ext cx="47620" cy="66793"/>
              </a:xfrm>
              <a:custGeom>
                <a:avLst/>
                <a:gdLst>
                  <a:gd name="connsiteX0" fmla="*/ 45638 w 47620"/>
                  <a:gd name="connsiteY0" fmla="*/ 66585 h 66793"/>
                  <a:gd name="connsiteX1" fmla="*/ 25847 w 47620"/>
                  <a:gd name="connsiteY1" fmla="*/ 59782 h 66793"/>
                  <a:gd name="connsiteX2" fmla="*/ 22755 w 47620"/>
                  <a:gd name="connsiteY2" fmla="*/ 59782 h 66793"/>
                  <a:gd name="connsiteX3" fmla="*/ -128 w 47620"/>
                  <a:gd name="connsiteY3" fmla="*/ 30715 h 66793"/>
                  <a:gd name="connsiteX4" fmla="*/ 23992 w 47620"/>
                  <a:gd name="connsiteY4" fmla="*/ -208 h 66793"/>
                  <a:gd name="connsiteX5" fmla="*/ 47184 w 47620"/>
                  <a:gd name="connsiteY5" fmla="*/ 28859 h 66793"/>
                  <a:gd name="connsiteX6" fmla="*/ 32341 w 47620"/>
                  <a:gd name="connsiteY6" fmla="*/ 56690 h 66793"/>
                  <a:gd name="connsiteX7" fmla="*/ 32341 w 47620"/>
                  <a:gd name="connsiteY7" fmla="*/ 56690 h 66793"/>
                  <a:gd name="connsiteX8" fmla="*/ 47493 w 47620"/>
                  <a:gd name="connsiteY8" fmla="*/ 60401 h 66793"/>
                  <a:gd name="connsiteX9" fmla="*/ 40072 w 47620"/>
                  <a:gd name="connsiteY9" fmla="*/ 29169 h 66793"/>
                  <a:gd name="connsiteX10" fmla="*/ 23683 w 47620"/>
                  <a:gd name="connsiteY10" fmla="*/ 5667 h 66793"/>
                  <a:gd name="connsiteX11" fmla="*/ 6984 w 47620"/>
                  <a:gd name="connsiteY11" fmla="*/ 29787 h 66793"/>
                  <a:gd name="connsiteX12" fmla="*/ 23374 w 47620"/>
                  <a:gd name="connsiteY12" fmla="*/ 52979 h 66793"/>
                  <a:gd name="connsiteX13" fmla="*/ 40072 w 47620"/>
                  <a:gd name="connsiteY13" fmla="*/ 27932 h 66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620" h="66793">
                    <a:moveTo>
                      <a:pt x="45638" y="66585"/>
                    </a:moveTo>
                    <a:cubicBezTo>
                      <a:pt x="38835" y="64420"/>
                      <a:pt x="31723" y="62256"/>
                      <a:pt x="25847" y="59782"/>
                    </a:cubicBezTo>
                    <a:lnTo>
                      <a:pt x="22755" y="59782"/>
                    </a:lnTo>
                    <a:cubicBezTo>
                      <a:pt x="10386" y="59782"/>
                      <a:pt x="-128" y="49269"/>
                      <a:pt x="-128" y="30715"/>
                    </a:cubicBezTo>
                    <a:cubicBezTo>
                      <a:pt x="-128" y="12161"/>
                      <a:pt x="10077" y="-208"/>
                      <a:pt x="23992" y="-208"/>
                    </a:cubicBezTo>
                    <a:cubicBezTo>
                      <a:pt x="37907" y="-208"/>
                      <a:pt x="47184" y="12161"/>
                      <a:pt x="47184" y="28859"/>
                    </a:cubicBezTo>
                    <a:cubicBezTo>
                      <a:pt x="48576" y="40332"/>
                      <a:pt x="42638" y="51464"/>
                      <a:pt x="32341" y="56690"/>
                    </a:cubicBezTo>
                    <a:lnTo>
                      <a:pt x="32341" y="56690"/>
                    </a:lnTo>
                    <a:lnTo>
                      <a:pt x="47493" y="60401"/>
                    </a:lnTo>
                    <a:close/>
                    <a:moveTo>
                      <a:pt x="40072" y="29169"/>
                    </a:moveTo>
                    <a:cubicBezTo>
                      <a:pt x="40072" y="17418"/>
                      <a:pt x="34815" y="5667"/>
                      <a:pt x="23683" y="5667"/>
                    </a:cubicBezTo>
                    <a:cubicBezTo>
                      <a:pt x="12551" y="5667"/>
                      <a:pt x="6984" y="17418"/>
                      <a:pt x="6984" y="29787"/>
                    </a:cubicBezTo>
                    <a:cubicBezTo>
                      <a:pt x="6984" y="42157"/>
                      <a:pt x="13169" y="52979"/>
                      <a:pt x="23374" y="52979"/>
                    </a:cubicBezTo>
                    <a:cubicBezTo>
                      <a:pt x="33578" y="52979"/>
                      <a:pt x="40072" y="40919"/>
                      <a:pt x="40072" y="27932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68" name="任意多边形: 形状 1067"/>
              <p:cNvSpPr/>
              <p:nvPr>
                <p:custDataLst>
                  <p:tags r:id="rId52"/>
                </p:custDataLst>
              </p:nvPr>
            </p:nvSpPr>
            <p:spPr>
              <a:xfrm>
                <a:off x="2951785" y="8826546"/>
                <a:ext cx="38035" cy="58444"/>
              </a:xfrm>
              <a:custGeom>
                <a:avLst/>
                <a:gdLst>
                  <a:gd name="connsiteX0" fmla="*/ 6675 w 38035"/>
                  <a:gd name="connsiteY0" fmla="*/ -208 h 58444"/>
                  <a:gd name="connsiteX1" fmla="*/ 6675 w 38035"/>
                  <a:gd name="connsiteY1" fmla="*/ 34116 h 58444"/>
                  <a:gd name="connsiteX2" fmla="*/ 18735 w 38035"/>
                  <a:gd name="connsiteY2" fmla="*/ 52361 h 58444"/>
                  <a:gd name="connsiteX3" fmla="*/ 31414 w 38035"/>
                  <a:gd name="connsiteY3" fmla="*/ 34116 h 58444"/>
                  <a:gd name="connsiteX4" fmla="*/ 31414 w 38035"/>
                  <a:gd name="connsiteY4" fmla="*/ -208 h 58444"/>
                  <a:gd name="connsiteX5" fmla="*/ 37908 w 38035"/>
                  <a:gd name="connsiteY5" fmla="*/ -208 h 58444"/>
                  <a:gd name="connsiteX6" fmla="*/ 37908 w 38035"/>
                  <a:gd name="connsiteY6" fmla="*/ 33498 h 58444"/>
                  <a:gd name="connsiteX7" fmla="*/ 18426 w 38035"/>
                  <a:gd name="connsiteY7" fmla="*/ 58236 h 58444"/>
                  <a:gd name="connsiteX8" fmla="*/ -128 w 38035"/>
                  <a:gd name="connsiteY8" fmla="*/ 33807 h 58444"/>
                  <a:gd name="connsiteX9" fmla="*/ -128 w 38035"/>
                  <a:gd name="connsiteY9" fmla="*/ -208 h 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035" h="58444">
                    <a:moveTo>
                      <a:pt x="6675" y="-208"/>
                    </a:moveTo>
                    <a:lnTo>
                      <a:pt x="6675" y="34116"/>
                    </a:lnTo>
                    <a:cubicBezTo>
                      <a:pt x="6675" y="46794"/>
                      <a:pt x="11623" y="52361"/>
                      <a:pt x="18735" y="52361"/>
                    </a:cubicBezTo>
                    <a:cubicBezTo>
                      <a:pt x="25847" y="52361"/>
                      <a:pt x="31414" y="46794"/>
                      <a:pt x="31414" y="34116"/>
                    </a:cubicBezTo>
                    <a:lnTo>
                      <a:pt x="31414" y="-208"/>
                    </a:lnTo>
                    <a:lnTo>
                      <a:pt x="37908" y="-208"/>
                    </a:lnTo>
                    <a:lnTo>
                      <a:pt x="37908" y="33498"/>
                    </a:lnTo>
                    <a:cubicBezTo>
                      <a:pt x="37908" y="51123"/>
                      <a:pt x="29558" y="58236"/>
                      <a:pt x="18426" y="58236"/>
                    </a:cubicBezTo>
                    <a:cubicBezTo>
                      <a:pt x="7294" y="58236"/>
                      <a:pt x="-128" y="51742"/>
                      <a:pt x="-128" y="33807"/>
                    </a:cubicBezTo>
                    <a:lnTo>
                      <a:pt x="-128" y="-208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69" name="任意多边形: 形状 1068"/>
              <p:cNvSpPr/>
              <p:nvPr>
                <p:custDataLst>
                  <p:tags r:id="rId53"/>
                </p:custDataLst>
              </p:nvPr>
            </p:nvSpPr>
            <p:spPr>
              <a:xfrm>
                <a:off x="3004972" y="8826546"/>
                <a:ext cx="29067" cy="57515"/>
              </a:xfrm>
              <a:custGeom>
                <a:avLst/>
                <a:gdLst>
                  <a:gd name="connsiteX0" fmla="*/ 28940 w 29067"/>
                  <a:gd name="connsiteY0" fmla="*/ 30405 h 57515"/>
                  <a:gd name="connsiteX1" fmla="*/ 8531 w 29067"/>
                  <a:gd name="connsiteY1" fmla="*/ 30405 h 57515"/>
                  <a:gd name="connsiteX2" fmla="*/ 8531 w 29067"/>
                  <a:gd name="connsiteY2" fmla="*/ 51123 h 57515"/>
                  <a:gd name="connsiteX3" fmla="*/ 28940 w 29067"/>
                  <a:gd name="connsiteY3" fmla="*/ 51123 h 57515"/>
                  <a:gd name="connsiteX4" fmla="*/ 28940 w 29067"/>
                  <a:gd name="connsiteY4" fmla="*/ 57308 h 57515"/>
                  <a:gd name="connsiteX5" fmla="*/ -128 w 29067"/>
                  <a:gd name="connsiteY5" fmla="*/ 57308 h 57515"/>
                  <a:gd name="connsiteX6" fmla="*/ -128 w 29067"/>
                  <a:gd name="connsiteY6" fmla="*/ -208 h 57515"/>
                  <a:gd name="connsiteX7" fmla="*/ 27703 w 29067"/>
                  <a:gd name="connsiteY7" fmla="*/ -208 h 57515"/>
                  <a:gd name="connsiteX8" fmla="*/ 27703 w 29067"/>
                  <a:gd name="connsiteY8" fmla="*/ 5358 h 57515"/>
                  <a:gd name="connsiteX9" fmla="*/ 6366 w 29067"/>
                  <a:gd name="connsiteY9" fmla="*/ 5358 h 57515"/>
                  <a:gd name="connsiteX10" fmla="*/ 6366 w 29067"/>
                  <a:gd name="connsiteY10" fmla="*/ 23293 h 57515"/>
                  <a:gd name="connsiteX11" fmla="*/ 28940 w 29067"/>
                  <a:gd name="connsiteY11" fmla="*/ 23293 h 5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067" h="57515">
                    <a:moveTo>
                      <a:pt x="28940" y="30405"/>
                    </a:moveTo>
                    <a:lnTo>
                      <a:pt x="8531" y="30405"/>
                    </a:lnTo>
                    <a:lnTo>
                      <a:pt x="8531" y="51123"/>
                    </a:lnTo>
                    <a:lnTo>
                      <a:pt x="28940" y="51123"/>
                    </a:lnTo>
                    <a:lnTo>
                      <a:pt x="28940" y="57308"/>
                    </a:lnTo>
                    <a:lnTo>
                      <a:pt x="-128" y="57308"/>
                    </a:lnTo>
                    <a:lnTo>
                      <a:pt x="-128" y="-208"/>
                    </a:lnTo>
                    <a:lnTo>
                      <a:pt x="27703" y="-208"/>
                    </a:lnTo>
                    <a:lnTo>
                      <a:pt x="27703" y="5358"/>
                    </a:lnTo>
                    <a:lnTo>
                      <a:pt x="6366" y="5358"/>
                    </a:lnTo>
                    <a:lnTo>
                      <a:pt x="6366" y="23293"/>
                    </a:lnTo>
                    <a:lnTo>
                      <a:pt x="28940" y="23293"/>
                    </a:ln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70" name="任意多边形: 形状 1069"/>
              <p:cNvSpPr/>
              <p:nvPr>
                <p:custDataLst>
                  <p:tags r:id="rId54"/>
                </p:custDataLst>
              </p:nvPr>
            </p:nvSpPr>
            <p:spPr>
              <a:xfrm>
                <a:off x="2863037" y="8815414"/>
                <a:ext cx="8039" cy="8039"/>
              </a:xfrm>
              <a:custGeom>
                <a:avLst/>
                <a:gdLst>
                  <a:gd name="connsiteX0" fmla="*/ 8040 w 8039"/>
                  <a:gd name="connsiteY0" fmla="*/ 4020 h 8039"/>
                  <a:gd name="connsiteX1" fmla="*/ 4020 w 8039"/>
                  <a:gd name="connsiteY1" fmla="*/ 8040 h 8039"/>
                  <a:gd name="connsiteX2" fmla="*/ 0 w 8039"/>
                  <a:gd name="connsiteY2" fmla="*/ 4020 h 8039"/>
                  <a:gd name="connsiteX3" fmla="*/ 4020 w 8039"/>
                  <a:gd name="connsiteY3" fmla="*/ 0 h 8039"/>
                  <a:gd name="connsiteX4" fmla="*/ 8040 w 8039"/>
                  <a:gd name="connsiteY4" fmla="*/ 4020 h 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9" h="8039">
                    <a:moveTo>
                      <a:pt x="8040" y="4020"/>
                    </a:moveTo>
                    <a:cubicBezTo>
                      <a:pt x="8040" y="6240"/>
                      <a:pt x="6240" y="8040"/>
                      <a:pt x="4020" y="8040"/>
                    </a:cubicBezTo>
                    <a:cubicBezTo>
                      <a:pt x="1800" y="8040"/>
                      <a:pt x="0" y="6240"/>
                      <a:pt x="0" y="4020"/>
                    </a:cubicBezTo>
                    <a:cubicBezTo>
                      <a:pt x="0" y="1800"/>
                      <a:pt x="1800" y="0"/>
                      <a:pt x="4020" y="0"/>
                    </a:cubicBezTo>
                    <a:cubicBezTo>
                      <a:pt x="6240" y="0"/>
                      <a:pt x="8040" y="1800"/>
                      <a:pt x="8040" y="4020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  <p:sp>
            <p:nvSpPr>
              <p:cNvPr id="1071" name="任意多边形: 形状 1070"/>
              <p:cNvSpPr/>
              <p:nvPr>
                <p:custDataLst>
                  <p:tags r:id="rId55"/>
                </p:custDataLst>
              </p:nvPr>
            </p:nvSpPr>
            <p:spPr>
              <a:xfrm>
                <a:off x="2880044" y="8815414"/>
                <a:ext cx="8039" cy="8039"/>
              </a:xfrm>
              <a:custGeom>
                <a:avLst/>
                <a:gdLst>
                  <a:gd name="connsiteX0" fmla="*/ 8040 w 8039"/>
                  <a:gd name="connsiteY0" fmla="*/ 4020 h 8039"/>
                  <a:gd name="connsiteX1" fmla="*/ 4020 w 8039"/>
                  <a:gd name="connsiteY1" fmla="*/ 8040 h 8039"/>
                  <a:gd name="connsiteX2" fmla="*/ 0 w 8039"/>
                  <a:gd name="connsiteY2" fmla="*/ 4020 h 8039"/>
                  <a:gd name="connsiteX3" fmla="*/ 4020 w 8039"/>
                  <a:gd name="connsiteY3" fmla="*/ 0 h 8039"/>
                  <a:gd name="connsiteX4" fmla="*/ 8040 w 8039"/>
                  <a:gd name="connsiteY4" fmla="*/ 4020 h 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9" h="8039">
                    <a:moveTo>
                      <a:pt x="8040" y="4020"/>
                    </a:moveTo>
                    <a:cubicBezTo>
                      <a:pt x="8040" y="6240"/>
                      <a:pt x="6240" y="8040"/>
                      <a:pt x="4020" y="8040"/>
                    </a:cubicBezTo>
                    <a:cubicBezTo>
                      <a:pt x="1800" y="8040"/>
                      <a:pt x="0" y="6240"/>
                      <a:pt x="0" y="4020"/>
                    </a:cubicBezTo>
                    <a:cubicBezTo>
                      <a:pt x="0" y="1800"/>
                      <a:pt x="1800" y="0"/>
                      <a:pt x="4020" y="0"/>
                    </a:cubicBezTo>
                    <a:cubicBezTo>
                      <a:pt x="6240" y="0"/>
                      <a:pt x="8040" y="1800"/>
                      <a:pt x="8040" y="4020"/>
                    </a:cubicBezTo>
                    <a:close/>
                  </a:path>
                </a:pathLst>
              </a:custGeom>
              <a:solidFill>
                <a:srgbClr val="868686"/>
              </a:solidFill>
              <a:ln w="30843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</p:grpSp>
        <p:pic>
          <p:nvPicPr>
            <p:cNvPr id="1072" name="图形 107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32">
              <a:extLst>
                <a:ext uri="{96DAC541-7B7A-43D3-8B79-37D633B846F1}">
                  <asvg:svgBlip xmlns:asvg="http://schemas.microsoft.com/office/drawing/2016/SVG/main" r:embed="rId433"/>
                </a:ext>
              </a:extLst>
            </a:blip>
            <a:stretch>
              <a:fillRect/>
            </a:stretch>
          </p:blipFill>
          <p:spPr>
            <a:xfrm>
              <a:off x="7698383" y="7614786"/>
              <a:ext cx="595974" cy="566605"/>
            </a:xfrm>
            <a:prstGeom prst="rect">
              <a:avLst/>
            </a:prstGeom>
          </p:spPr>
        </p:pic>
        <p:pic>
          <p:nvPicPr>
            <p:cNvPr id="1307" name="图片 1306"/>
            <p:cNvPicPr>
              <a:picLocks noChangeAspect="1"/>
            </p:cNvPicPr>
            <p:nvPr/>
          </p:nvPicPr>
          <p:blipFill rotWithShape="1">
            <a:blip r:embed="rId434" cstate="email"/>
            <a:srcRect/>
            <a:stretch>
              <a:fillRect/>
            </a:stretch>
          </p:blipFill>
          <p:spPr>
            <a:xfrm>
              <a:off x="8703391" y="7585415"/>
              <a:ext cx="692282" cy="642052"/>
            </a:xfrm>
            <a:prstGeom prst="rect">
              <a:avLst/>
            </a:prstGeom>
          </p:spPr>
        </p:pic>
      </p:grpSp>
      <p:pic>
        <p:nvPicPr>
          <p:cNvPr id="1314" name="图片 1313"/>
          <p:cNvPicPr>
            <a:picLocks noChangeAspect="1"/>
          </p:cNvPicPr>
          <p:nvPr/>
        </p:nvPicPr>
        <p:blipFill>
          <a:blip r:embed="rId4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434" y="6923086"/>
            <a:ext cx="4747193" cy="22900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512587" y="3642961"/>
            <a:ext cx="6445462" cy="2621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1586230" indent="-285750">
              <a:lnSpc>
                <a:spcPct val="162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rPr>
              <a:t>IEC61701 塩水噴霧腐食試験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Arial" panose="020B0604020202020204" pitchFamily="34" charset="0"/>
            </a:endParaRPr>
          </a:p>
          <a:p>
            <a:pPr marL="285750" marR="1586230" indent="-285750">
              <a:lnSpc>
                <a:spcPct val="162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rPr>
              <a:t>IEC62716 アンモニア腐食試験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Arial" panose="020B0604020202020204" pitchFamily="34" charset="0"/>
            </a:endParaRPr>
          </a:p>
          <a:p>
            <a:pPr marL="285750" marR="5080" indent="-285750">
              <a:lnSpc>
                <a:spcPct val="162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rPr>
              <a:t>IEC60068-2-68 砂塵耐性試験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Arial" panose="020B0604020202020204" pitchFamily="34" charset="0"/>
            </a:endParaRPr>
          </a:p>
          <a:p>
            <a:pPr marL="285750" marR="5080" indent="-285750">
              <a:lnSpc>
                <a:spcPct val="162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rPr>
              <a:t>IEC62804 電位による劣化を検出するための試験方法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Arial" panose="020B0604020202020204" pitchFamily="34" charset="0"/>
            </a:endParaRPr>
          </a:p>
          <a:p>
            <a:pPr marL="285750" marR="2019300" indent="-285750">
              <a:lnSpc>
                <a:spcPct val="162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rPr>
              <a:t>3倍PID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Arial" panose="020B0604020202020204" pitchFamily="34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</a:endParaRPr>
          </a:p>
        </p:txBody>
      </p:sp>
      <p:sp>
        <p:nvSpPr>
          <p:cNvPr id="6" name="灯片编号占位符 12"/>
          <p:cNvSpPr txBox="1"/>
          <p:nvPr/>
        </p:nvSpPr>
        <p:spPr>
          <a:xfrm>
            <a:off x="17138650" y="10573513"/>
            <a:ext cx="685801" cy="49136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>
                <a:solidFill>
                  <a:srgbClr val="808080"/>
                </a:solidFill>
                <a:latin typeface="苹方 常规" panose="020B0300000000000000" pitchFamily="34" charset="-122"/>
                <a:ea typeface="苹方 常规" panose="020B0300000000000000" pitchFamily="34" charset="-122"/>
                <a:cs typeface="Arial" panose="020B0604020202020204"/>
              </a:rPr>
              <a:t>12</a:t>
            </a:fld>
            <a:endParaRPr lang="zh-CN" altLang="en-US" sz="3600" spc="-44" baseline="1000" dirty="0">
              <a:solidFill>
                <a:srgbClr val="808080"/>
              </a:solidFill>
              <a:latin typeface="苹方 常规" panose="020B0300000000000000" pitchFamily="34" charset="-122"/>
              <a:ea typeface="苹方 常规" panose="020B0300000000000000" pitchFamily="34" charset="-122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灯片编号占位符 20"/>
          <p:cNvSpPr>
            <a:spLocks noGrp="1"/>
          </p:cNvSpPr>
          <p:nvPr>
            <p:ph type="sldNum" sz="quarter" idx="4"/>
          </p:nvPr>
        </p:nvSpPr>
        <p:spPr>
          <a:xfrm>
            <a:off x="17291049" y="10607675"/>
            <a:ext cx="533401" cy="369332"/>
          </a:xfrm>
        </p:spPr>
        <p:txBody>
          <a:bodyPr/>
          <a:lstStyle/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13</a:t>
            </a:fld>
            <a:endParaRPr lang="zh-CN" altLang="en-US" sz="3600" baseline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46050" y="675994"/>
            <a:ext cx="20104100" cy="1161381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25832" y="8213805"/>
            <a:ext cx="4448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ESG</a:t>
            </a:r>
            <a:r>
              <a:rPr lang="zh-CN" altLang="en-US" sz="40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最優秀</a:t>
            </a:r>
            <a:r>
              <a:rPr lang="en-US" altLang="zh-CN" sz="40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PV</a:t>
            </a:r>
            <a:r>
              <a:rPr lang="zh-CN" altLang="en-US" sz="40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企業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54035" y="9094409"/>
            <a:ext cx="2592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 Tech 2024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97841" y="3203625"/>
            <a:ext cx="3686858" cy="2160499"/>
          </a:xfrm>
          <a:prstGeom prst="rect">
            <a:avLst/>
          </a:prstGeom>
        </p:spPr>
      </p:pic>
      <p:pic>
        <p:nvPicPr>
          <p:cNvPr id="10" name="图片 9" descr="图示&#10;&#10;低可信度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3291" y="3195658"/>
            <a:ext cx="2176432" cy="2176432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26660" y="2989273"/>
            <a:ext cx="2176431" cy="258920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17972" y="5521678"/>
            <a:ext cx="1467068" cy="96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0" i="0" dirty="0" err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EcoVadis</a:t>
            </a:r>
            <a:endParaRPr lang="en-US" altLang="zh-CN" sz="2000" b="0" i="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銀賞</a:t>
            </a:r>
            <a:r>
              <a:rPr kumimoji="0" lang="ja-JP" alt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を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受賞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76796" y="5730876"/>
            <a:ext cx="3530134" cy="96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Achilles</a:t>
            </a:r>
            <a:r>
              <a:rPr lang="en-US" altLang="zh-CN"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sannka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ESG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評価</a:t>
            </a:r>
            <a:r>
              <a:rPr kumimoji="0" lang="ja-JP" alt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システムで</a:t>
            </a:r>
            <a:r>
              <a:rPr kumimoji="0" lang="en-US" altLang="ja-JP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85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点以上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91212" y="5730876"/>
            <a:ext cx="5447325" cy="96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ja-JP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TÜV NORD</a:t>
            </a:r>
            <a:r>
              <a:rPr kumimoji="0" lang="ja-JP" alt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が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SAI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認定証</a:t>
            </a:r>
            <a:r>
              <a:rPr kumimoji="0" lang="ja-JP" alt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を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発行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SA8000:2014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社会的説明責任</a:t>
            </a:r>
            <a:r>
              <a:rPr kumimoji="0" lang="ja-JP" alt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システム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認証書 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725015" y="8213805"/>
            <a:ext cx="4681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ESG 50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人気</a:t>
            </a:r>
            <a:r>
              <a:rPr lang="ja-JP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リスト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084986" y="9094409"/>
            <a:ext cx="3381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Bloomberg Green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灯片编号占位符 20"/>
          <p:cNvSpPr>
            <a:spLocks noGrp="1"/>
          </p:cNvSpPr>
          <p:nvPr>
            <p:ph type="sldNum" sz="quarter" idx="4"/>
          </p:nvPr>
        </p:nvSpPr>
        <p:spPr>
          <a:xfrm>
            <a:off x="17291049" y="10607675"/>
            <a:ext cx="533401" cy="369332"/>
          </a:xfrm>
        </p:spPr>
        <p:txBody>
          <a:bodyPr/>
          <a:lstStyle/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14</a:t>
            </a:fld>
            <a:endParaRPr lang="zh-CN" altLang="en-US" sz="3600" baseline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2" name="灯片编号占位符 20"/>
          <p:cNvSpPr txBox="1"/>
          <p:nvPr/>
        </p:nvSpPr>
        <p:spPr>
          <a:xfrm>
            <a:off x="17291049" y="10607675"/>
            <a:ext cx="533401" cy="369332"/>
          </a:xfrm>
          <a:prstGeom prst="rect">
            <a:avLst/>
          </a:prstGeom>
        </p:spPr>
        <p:txBody>
          <a:bodyPr lIns="0" tIns="0" rIns="0" bIns="0"/>
          <a:lstStyle>
            <a:defPPr>
              <a:defRPr lang="zh-CN"/>
            </a:defPPr>
            <a:lvl1pPr marL="0" algn="l" defTabSz="914400" rtl="0" eaLnBrk="1" latinLnBrk="0" hangingPunct="1">
              <a:defRPr sz="850" b="0" i="0" kern="1200">
                <a:solidFill>
                  <a:srgbClr val="808080"/>
                </a:solidFill>
                <a:latin typeface="思源黑体 Regular" panose="020B0500000000000000" charset="-122"/>
                <a:ea typeface="+mn-ea"/>
                <a:cs typeface="思源黑体 Regular" panose="020B0500000000000000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14</a:t>
            </a:fld>
            <a:endParaRPr lang="zh-CN" altLang="en-US" sz="3600" baseline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pic>
        <p:nvPicPr>
          <p:cNvPr id="4" name="图片 3" descr="绿色的树&#10;&#10;描述已自动生成"/>
          <p:cNvPicPr>
            <a:picLocks noChangeAspect="1"/>
          </p:cNvPicPr>
          <p:nvPr/>
        </p:nvPicPr>
        <p:blipFill rotWithShape="1">
          <a:blip r:embed="rId3"/>
          <a:srcRect l="25117" r="1"/>
          <a:stretch>
            <a:fillRect/>
          </a:stretch>
        </p:blipFill>
        <p:spPr>
          <a:xfrm rot="5400000">
            <a:off x="4397056" y="-4420722"/>
            <a:ext cx="11309984" cy="2015142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007" y="-30529"/>
            <a:ext cx="20104100" cy="113093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D244F">
                  <a:alpha val="8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形 11"/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569" t="19269" r="33453" b="19272"/>
          <a:stretch>
            <a:fillRect/>
          </a:stretch>
        </p:blipFill>
        <p:spPr>
          <a:xfrm>
            <a:off x="-40980" y="-635"/>
            <a:ext cx="20151430" cy="11309985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1850" y="854075"/>
            <a:ext cx="2190750" cy="98302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269876" y="2971274"/>
            <a:ext cx="78741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 </a:t>
            </a:r>
            <a:r>
              <a:rPr lang="en-US" altLang="zh-CN" sz="60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Green</a:t>
            </a:r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with DAS!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44348" y="2851854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绿色之道</a:t>
            </a:r>
          </a:p>
        </p:txBody>
      </p:sp>
      <p:grpSp>
        <p:nvGrpSpPr>
          <p:cNvPr id="16" name="图形 1205"/>
          <p:cNvGrpSpPr/>
          <p:nvPr/>
        </p:nvGrpSpPr>
        <p:grpSpPr>
          <a:xfrm>
            <a:off x="16505346" y="7585660"/>
            <a:ext cx="987978" cy="989218"/>
            <a:chOff x="2649424" y="8675181"/>
            <a:chExt cx="630796" cy="631587"/>
          </a:xfrm>
          <a:solidFill>
            <a:srgbClr val="FFFFFF"/>
          </a:solidFill>
        </p:grpSpPr>
        <p:sp>
          <p:nvSpPr>
            <p:cNvPr id="17" name="任意多边形: 形状 16"/>
            <p:cNvSpPr/>
            <p:nvPr/>
          </p:nvSpPr>
          <p:spPr>
            <a:xfrm>
              <a:off x="2649424" y="8675181"/>
              <a:ext cx="630796" cy="631587"/>
            </a:xfrm>
            <a:custGeom>
              <a:avLst/>
              <a:gdLst>
                <a:gd name="connsiteX0" fmla="*/ 236821 w 630796"/>
                <a:gd name="connsiteY0" fmla="*/ 574853 h 631587"/>
                <a:gd name="connsiteX1" fmla="*/ 236821 w 630796"/>
                <a:gd name="connsiteY1" fmla="*/ 607471 h 631587"/>
                <a:gd name="connsiteX2" fmla="*/ 207959 w 630796"/>
                <a:gd name="connsiteY2" fmla="*/ 607471 h 631587"/>
                <a:gd name="connsiteX3" fmla="*/ 207959 w 630796"/>
                <a:gd name="connsiteY3" fmla="*/ 574853 h 631587"/>
                <a:gd name="connsiteX4" fmla="*/ 200843 w 630796"/>
                <a:gd name="connsiteY4" fmla="*/ 573272 h 631587"/>
                <a:gd name="connsiteX5" fmla="*/ 189377 w 630796"/>
                <a:gd name="connsiteY5" fmla="*/ 560818 h 631587"/>
                <a:gd name="connsiteX6" fmla="*/ 185226 w 630796"/>
                <a:gd name="connsiteY6" fmla="*/ 523852 h 631587"/>
                <a:gd name="connsiteX7" fmla="*/ 181075 w 630796"/>
                <a:gd name="connsiteY7" fmla="*/ 480165 h 631587"/>
                <a:gd name="connsiteX8" fmla="*/ 104770 w 630796"/>
                <a:gd name="connsiteY8" fmla="*/ 556074 h 631587"/>
                <a:gd name="connsiteX9" fmla="*/ 29059 w 630796"/>
                <a:gd name="connsiteY9" fmla="*/ 631588 h 631587"/>
                <a:gd name="connsiteX10" fmla="*/ 988 w 630796"/>
                <a:gd name="connsiteY10" fmla="*/ 602529 h 631587"/>
                <a:gd name="connsiteX11" fmla="*/ 39931 w 630796"/>
                <a:gd name="connsiteY11" fmla="*/ 563388 h 631587"/>
                <a:gd name="connsiteX12" fmla="*/ 153795 w 630796"/>
                <a:gd name="connsiteY12" fmla="*/ 449327 h 631587"/>
                <a:gd name="connsiteX13" fmla="*/ 170796 w 630796"/>
                <a:gd name="connsiteY13" fmla="*/ 432326 h 631587"/>
                <a:gd name="connsiteX14" fmla="*/ 175144 w 630796"/>
                <a:gd name="connsiteY14" fmla="*/ 420861 h 631587"/>
                <a:gd name="connsiteX15" fmla="*/ 169412 w 630796"/>
                <a:gd name="connsiteY15" fmla="*/ 364917 h 631587"/>
                <a:gd name="connsiteX16" fmla="*/ 160318 w 630796"/>
                <a:gd name="connsiteY16" fmla="*/ 272798 h 631587"/>
                <a:gd name="connsiteX17" fmla="*/ 151621 w 630796"/>
                <a:gd name="connsiteY17" fmla="*/ 185622 h 631587"/>
                <a:gd name="connsiteX18" fmla="*/ 146481 w 630796"/>
                <a:gd name="connsiteY18" fmla="*/ 174947 h 631587"/>
                <a:gd name="connsiteX19" fmla="*/ 18384 w 630796"/>
                <a:gd name="connsiteY19" fmla="*/ 46850 h 631587"/>
                <a:gd name="connsiteX20" fmla="*/ 0 w 630796"/>
                <a:gd name="connsiteY20" fmla="*/ 29850 h 631587"/>
                <a:gd name="connsiteX21" fmla="*/ 28861 w 630796"/>
                <a:gd name="connsiteY21" fmla="*/ 1186 h 631587"/>
                <a:gd name="connsiteX22" fmla="*/ 117620 w 630796"/>
                <a:gd name="connsiteY22" fmla="*/ 89549 h 631587"/>
                <a:gd name="connsiteX23" fmla="*/ 117620 w 630796"/>
                <a:gd name="connsiteY23" fmla="*/ 77491 h 631587"/>
                <a:gd name="connsiteX24" fmla="*/ 128097 w 630796"/>
                <a:gd name="connsiteY24" fmla="*/ 67409 h 631587"/>
                <a:gd name="connsiteX25" fmla="*/ 141737 w 630796"/>
                <a:gd name="connsiteY25" fmla="*/ 67409 h 631587"/>
                <a:gd name="connsiteX26" fmla="*/ 152016 w 630796"/>
                <a:gd name="connsiteY26" fmla="*/ 47641 h 631587"/>
                <a:gd name="connsiteX27" fmla="*/ 172377 w 630796"/>
                <a:gd name="connsiteY27" fmla="*/ 39338 h 631587"/>
                <a:gd name="connsiteX28" fmla="*/ 177121 w 630796"/>
                <a:gd name="connsiteY28" fmla="*/ 26291 h 631587"/>
                <a:gd name="connsiteX29" fmla="*/ 187005 w 630796"/>
                <a:gd name="connsiteY29" fmla="*/ 23919 h 631587"/>
                <a:gd name="connsiteX30" fmla="*/ 198866 w 630796"/>
                <a:gd name="connsiteY30" fmla="*/ 35780 h 631587"/>
                <a:gd name="connsiteX31" fmla="*/ 228123 w 630796"/>
                <a:gd name="connsiteY31" fmla="*/ 34001 h 631587"/>
                <a:gd name="connsiteX32" fmla="*/ 270229 w 630796"/>
                <a:gd name="connsiteY32" fmla="*/ 32420 h 631587"/>
                <a:gd name="connsiteX33" fmla="*/ 276950 w 630796"/>
                <a:gd name="connsiteY33" fmla="*/ 29454 h 631587"/>
                <a:gd name="connsiteX34" fmla="*/ 281892 w 630796"/>
                <a:gd name="connsiteY34" fmla="*/ 27873 h 631587"/>
                <a:gd name="connsiteX35" fmla="*/ 355429 w 630796"/>
                <a:gd name="connsiteY35" fmla="*/ 27873 h 631587"/>
                <a:gd name="connsiteX36" fmla="*/ 361359 w 630796"/>
                <a:gd name="connsiteY36" fmla="*/ 30838 h 631587"/>
                <a:gd name="connsiteX37" fmla="*/ 366894 w 630796"/>
                <a:gd name="connsiteY37" fmla="*/ 32617 h 631587"/>
                <a:gd name="connsiteX38" fmla="*/ 426989 w 630796"/>
                <a:gd name="connsiteY38" fmla="*/ 37559 h 631587"/>
                <a:gd name="connsiteX39" fmla="*/ 463560 w 630796"/>
                <a:gd name="connsiteY39" fmla="*/ 43885 h 631587"/>
                <a:gd name="connsiteX40" fmla="*/ 477397 w 630796"/>
                <a:gd name="connsiteY40" fmla="*/ 49025 h 631587"/>
                <a:gd name="connsiteX41" fmla="*/ 484118 w 630796"/>
                <a:gd name="connsiteY41" fmla="*/ 49815 h 631587"/>
                <a:gd name="connsiteX42" fmla="*/ 513177 w 630796"/>
                <a:gd name="connsiteY42" fmla="*/ 69188 h 631587"/>
                <a:gd name="connsiteX43" fmla="*/ 490246 w 630796"/>
                <a:gd name="connsiteY43" fmla="*/ 95479 h 631587"/>
                <a:gd name="connsiteX44" fmla="*/ 487677 w 630796"/>
                <a:gd name="connsiteY44" fmla="*/ 95875 h 631587"/>
                <a:gd name="connsiteX45" fmla="*/ 486095 w 630796"/>
                <a:gd name="connsiteY45" fmla="*/ 111096 h 631587"/>
                <a:gd name="connsiteX46" fmla="*/ 495188 w 630796"/>
                <a:gd name="connsiteY46" fmla="*/ 107340 h 631587"/>
                <a:gd name="connsiteX47" fmla="*/ 595610 w 630796"/>
                <a:gd name="connsiteY47" fmla="*/ 6721 h 631587"/>
                <a:gd name="connsiteX48" fmla="*/ 602726 w 630796"/>
                <a:gd name="connsiteY48" fmla="*/ 0 h 631587"/>
                <a:gd name="connsiteX49" fmla="*/ 630797 w 630796"/>
                <a:gd name="connsiteY49" fmla="*/ 28466 h 631587"/>
                <a:gd name="connsiteX50" fmla="*/ 620518 w 630796"/>
                <a:gd name="connsiteY50" fmla="*/ 39141 h 631587"/>
                <a:gd name="connsiteX51" fmla="*/ 519305 w 630796"/>
                <a:gd name="connsiteY51" fmla="*/ 139957 h 631587"/>
                <a:gd name="connsiteX52" fmla="*/ 512189 w 630796"/>
                <a:gd name="connsiteY52" fmla="*/ 157156 h 631587"/>
                <a:gd name="connsiteX53" fmla="*/ 511991 w 630796"/>
                <a:gd name="connsiteY53" fmla="*/ 161900 h 631587"/>
                <a:gd name="connsiteX54" fmla="*/ 509619 w 630796"/>
                <a:gd name="connsiteY54" fmla="*/ 162888 h 631587"/>
                <a:gd name="connsiteX55" fmla="*/ 480165 w 630796"/>
                <a:gd name="connsiteY55" fmla="*/ 179889 h 631587"/>
                <a:gd name="connsiteX56" fmla="*/ 478188 w 630796"/>
                <a:gd name="connsiteY56" fmla="*/ 186808 h 631587"/>
                <a:gd name="connsiteX57" fmla="*/ 469490 w 630796"/>
                <a:gd name="connsiteY57" fmla="*/ 276554 h 631587"/>
                <a:gd name="connsiteX58" fmla="*/ 458618 w 630796"/>
                <a:gd name="connsiteY58" fmla="*/ 383302 h 631587"/>
                <a:gd name="connsiteX59" fmla="*/ 455059 w 630796"/>
                <a:gd name="connsiteY59" fmla="*/ 418686 h 631587"/>
                <a:gd name="connsiteX60" fmla="*/ 459606 w 630796"/>
                <a:gd name="connsiteY60" fmla="*/ 430942 h 631587"/>
                <a:gd name="connsiteX61" fmla="*/ 627436 w 630796"/>
                <a:gd name="connsiteY61" fmla="*/ 598575 h 631587"/>
                <a:gd name="connsiteX62" fmla="*/ 630599 w 630796"/>
                <a:gd name="connsiteY62" fmla="*/ 601936 h 631587"/>
                <a:gd name="connsiteX63" fmla="*/ 601145 w 630796"/>
                <a:gd name="connsiteY63" fmla="*/ 630599 h 631587"/>
                <a:gd name="connsiteX64" fmla="*/ 449722 w 630796"/>
                <a:gd name="connsiteY64" fmla="*/ 479176 h 631587"/>
                <a:gd name="connsiteX65" fmla="*/ 448536 w 630796"/>
                <a:gd name="connsiteY65" fmla="*/ 485107 h 631587"/>
                <a:gd name="connsiteX66" fmla="*/ 445175 w 630796"/>
                <a:gd name="connsiteY66" fmla="*/ 518910 h 631587"/>
                <a:gd name="connsiteX67" fmla="*/ 449524 w 630796"/>
                <a:gd name="connsiteY67" fmla="*/ 528596 h 631587"/>
                <a:gd name="connsiteX68" fmla="*/ 438454 w 630796"/>
                <a:gd name="connsiteY68" fmla="*/ 603912 h 631587"/>
                <a:gd name="connsiteX69" fmla="*/ 382115 w 630796"/>
                <a:gd name="connsiteY69" fmla="*/ 579795 h 631587"/>
                <a:gd name="connsiteX70" fmla="*/ 373220 w 630796"/>
                <a:gd name="connsiteY70" fmla="*/ 573470 h 631587"/>
                <a:gd name="connsiteX71" fmla="*/ 243344 w 630796"/>
                <a:gd name="connsiteY71" fmla="*/ 573470 h 631587"/>
                <a:gd name="connsiteX72" fmla="*/ 237018 w 630796"/>
                <a:gd name="connsiteY72" fmla="*/ 574063 h 631587"/>
                <a:gd name="connsiteX73" fmla="*/ 435094 w 630796"/>
                <a:gd name="connsiteY73" fmla="*/ 520887 h 631587"/>
                <a:gd name="connsiteX74" fmla="*/ 436280 w 630796"/>
                <a:gd name="connsiteY74" fmla="*/ 516340 h 631587"/>
                <a:gd name="connsiteX75" fmla="*/ 440036 w 630796"/>
                <a:gd name="connsiteY75" fmla="*/ 480165 h 631587"/>
                <a:gd name="connsiteX76" fmla="*/ 433710 w 630796"/>
                <a:gd name="connsiteY76" fmla="*/ 462769 h 631587"/>
                <a:gd name="connsiteX77" fmla="*/ 355231 w 630796"/>
                <a:gd name="connsiteY77" fmla="*/ 384488 h 631587"/>
                <a:gd name="connsiteX78" fmla="*/ 316288 w 630796"/>
                <a:gd name="connsiteY78" fmla="*/ 344952 h 631587"/>
                <a:gd name="connsiteX79" fmla="*/ 311939 w 630796"/>
                <a:gd name="connsiteY79" fmla="*/ 348708 h 631587"/>
                <a:gd name="connsiteX80" fmla="*/ 194912 w 630796"/>
                <a:gd name="connsiteY80" fmla="*/ 465536 h 631587"/>
                <a:gd name="connsiteX81" fmla="*/ 189970 w 630796"/>
                <a:gd name="connsiteY81" fmla="*/ 479374 h 631587"/>
                <a:gd name="connsiteX82" fmla="*/ 196889 w 630796"/>
                <a:gd name="connsiteY82" fmla="*/ 549353 h 631587"/>
                <a:gd name="connsiteX83" fmla="*/ 214878 w 630796"/>
                <a:gd name="connsiteY83" fmla="*/ 565167 h 631587"/>
                <a:gd name="connsiteX84" fmla="*/ 372034 w 630796"/>
                <a:gd name="connsiteY84" fmla="*/ 565167 h 631587"/>
                <a:gd name="connsiteX85" fmla="*/ 378162 w 630796"/>
                <a:gd name="connsiteY85" fmla="*/ 564574 h 631587"/>
                <a:gd name="connsiteX86" fmla="*/ 434896 w 630796"/>
                <a:gd name="connsiteY86" fmla="*/ 520689 h 631587"/>
                <a:gd name="connsiteX87" fmla="*/ 285252 w 630796"/>
                <a:gd name="connsiteY87" fmla="*/ 232274 h 631587"/>
                <a:gd name="connsiteX88" fmla="*/ 285252 w 630796"/>
                <a:gd name="connsiteY88" fmla="*/ 206576 h 631587"/>
                <a:gd name="connsiteX89" fmla="*/ 396348 w 630796"/>
                <a:gd name="connsiteY89" fmla="*/ 206576 h 631587"/>
                <a:gd name="connsiteX90" fmla="*/ 399116 w 630796"/>
                <a:gd name="connsiteY90" fmla="*/ 204006 h 631587"/>
                <a:gd name="connsiteX91" fmla="*/ 461583 w 630796"/>
                <a:gd name="connsiteY91" fmla="*/ 141539 h 631587"/>
                <a:gd name="connsiteX92" fmla="*/ 476607 w 630796"/>
                <a:gd name="connsiteY92" fmla="*/ 110503 h 631587"/>
                <a:gd name="connsiteX93" fmla="*/ 477397 w 630796"/>
                <a:gd name="connsiteY93" fmla="*/ 103189 h 631587"/>
                <a:gd name="connsiteX94" fmla="*/ 477990 w 630796"/>
                <a:gd name="connsiteY94" fmla="*/ 91921 h 631587"/>
                <a:gd name="connsiteX95" fmla="*/ 151423 w 630796"/>
                <a:gd name="connsiteY95" fmla="*/ 91921 h 631587"/>
                <a:gd name="connsiteX96" fmla="*/ 153597 w 630796"/>
                <a:gd name="connsiteY96" fmla="*/ 116434 h 631587"/>
                <a:gd name="connsiteX97" fmla="*/ 160714 w 630796"/>
                <a:gd name="connsiteY97" fmla="*/ 132446 h 631587"/>
                <a:gd name="connsiteX98" fmla="*/ 306799 w 630796"/>
                <a:gd name="connsiteY98" fmla="*/ 278531 h 631587"/>
                <a:gd name="connsiteX99" fmla="*/ 314707 w 630796"/>
                <a:gd name="connsiteY99" fmla="*/ 286241 h 631587"/>
                <a:gd name="connsiteX100" fmla="*/ 369464 w 630796"/>
                <a:gd name="connsiteY100" fmla="*/ 232274 h 631587"/>
                <a:gd name="connsiteX101" fmla="*/ 285450 w 630796"/>
                <a:gd name="connsiteY101" fmla="*/ 232274 h 631587"/>
                <a:gd name="connsiteX102" fmla="*/ 161307 w 630796"/>
                <a:gd name="connsiteY102" fmla="*/ 192540 h 631587"/>
                <a:gd name="connsiteX103" fmla="*/ 183645 w 630796"/>
                <a:gd name="connsiteY103" fmla="*/ 416709 h 631587"/>
                <a:gd name="connsiteX104" fmla="*/ 285648 w 630796"/>
                <a:gd name="connsiteY104" fmla="*/ 315102 h 631587"/>
                <a:gd name="connsiteX105" fmla="*/ 161109 w 630796"/>
                <a:gd name="connsiteY105" fmla="*/ 192343 h 631587"/>
                <a:gd name="connsiteX106" fmla="*/ 344754 w 630796"/>
                <a:gd name="connsiteY106" fmla="*/ 316486 h 631587"/>
                <a:gd name="connsiteX107" fmla="*/ 445966 w 630796"/>
                <a:gd name="connsiteY107" fmla="*/ 417698 h 631587"/>
                <a:gd name="connsiteX108" fmla="*/ 468304 w 630796"/>
                <a:gd name="connsiteY108" fmla="*/ 193924 h 631587"/>
                <a:gd name="connsiteX109" fmla="*/ 344754 w 630796"/>
                <a:gd name="connsiteY109" fmla="*/ 316486 h 631587"/>
                <a:gd name="connsiteX110" fmla="*/ 360371 w 630796"/>
                <a:gd name="connsiteY110" fmla="*/ 49420 h 631587"/>
                <a:gd name="connsiteX111" fmla="*/ 276950 w 630796"/>
                <a:gd name="connsiteY111" fmla="*/ 49420 h 631587"/>
                <a:gd name="connsiteX112" fmla="*/ 275961 w 630796"/>
                <a:gd name="connsiteY112" fmla="*/ 41908 h 631587"/>
                <a:gd name="connsiteX113" fmla="*/ 198866 w 630796"/>
                <a:gd name="connsiteY113" fmla="*/ 46455 h 631587"/>
                <a:gd name="connsiteX114" fmla="*/ 196692 w 630796"/>
                <a:gd name="connsiteY114" fmla="*/ 62269 h 631587"/>
                <a:gd name="connsiteX115" fmla="*/ 200052 w 630796"/>
                <a:gd name="connsiteY115" fmla="*/ 62269 h 631587"/>
                <a:gd name="connsiteX116" fmla="*/ 450513 w 630796"/>
                <a:gd name="connsiteY116" fmla="*/ 62269 h 631587"/>
                <a:gd name="connsiteX117" fmla="*/ 465339 w 630796"/>
                <a:gd name="connsiteY117" fmla="*/ 62269 h 631587"/>
                <a:gd name="connsiteX118" fmla="*/ 472653 w 630796"/>
                <a:gd name="connsiteY118" fmla="*/ 56734 h 631587"/>
                <a:gd name="connsiteX119" fmla="*/ 361557 w 630796"/>
                <a:gd name="connsiteY119" fmla="*/ 42699 h 631587"/>
                <a:gd name="connsiteX120" fmla="*/ 360568 w 630796"/>
                <a:gd name="connsiteY120" fmla="*/ 49222 h 631587"/>
                <a:gd name="connsiteX121" fmla="*/ 468897 w 630796"/>
                <a:gd name="connsiteY121" fmla="*/ 82037 h 631587"/>
                <a:gd name="connsiteX122" fmla="*/ 460397 w 630796"/>
                <a:gd name="connsiteY122" fmla="*/ 76304 h 631587"/>
                <a:gd name="connsiteX123" fmla="*/ 135608 w 630796"/>
                <a:gd name="connsiteY123" fmla="*/ 76304 h 631587"/>
                <a:gd name="connsiteX124" fmla="*/ 129876 w 630796"/>
                <a:gd name="connsiteY124" fmla="*/ 76304 h 631587"/>
                <a:gd name="connsiteX125" fmla="*/ 126713 w 630796"/>
                <a:gd name="connsiteY125" fmla="*/ 82037 h 631587"/>
                <a:gd name="connsiteX126" fmla="*/ 468897 w 630796"/>
                <a:gd name="connsiteY126" fmla="*/ 82037 h 631587"/>
                <a:gd name="connsiteX127" fmla="*/ 396348 w 630796"/>
                <a:gd name="connsiteY127" fmla="*/ 563388 h 631587"/>
                <a:gd name="connsiteX128" fmla="*/ 422245 w 630796"/>
                <a:gd name="connsiteY128" fmla="*/ 590075 h 631587"/>
                <a:gd name="connsiteX129" fmla="*/ 448536 w 630796"/>
                <a:gd name="connsiteY129" fmla="*/ 563783 h 631587"/>
                <a:gd name="connsiteX130" fmla="*/ 422047 w 630796"/>
                <a:gd name="connsiteY130" fmla="*/ 537690 h 631587"/>
                <a:gd name="connsiteX131" fmla="*/ 396348 w 630796"/>
                <a:gd name="connsiteY131" fmla="*/ 563388 h 631587"/>
                <a:gd name="connsiteX132" fmla="*/ 142725 w 630796"/>
                <a:gd name="connsiteY132" fmla="*/ 114654 h 631587"/>
                <a:gd name="connsiteX133" fmla="*/ 144504 w 630796"/>
                <a:gd name="connsiteY133" fmla="*/ 113666 h 631587"/>
                <a:gd name="connsiteX134" fmla="*/ 141934 w 630796"/>
                <a:gd name="connsiteY134" fmla="*/ 91130 h 631587"/>
                <a:gd name="connsiteX135" fmla="*/ 120585 w 630796"/>
                <a:gd name="connsiteY135" fmla="*/ 91130 h 631587"/>
                <a:gd name="connsiteX136" fmla="*/ 142725 w 630796"/>
                <a:gd name="connsiteY136" fmla="*/ 114852 h 631587"/>
                <a:gd name="connsiteX137" fmla="*/ 352068 w 630796"/>
                <a:gd name="connsiteY137" fmla="*/ 38745 h 631587"/>
                <a:gd name="connsiteX138" fmla="*/ 329730 w 630796"/>
                <a:gd name="connsiteY138" fmla="*/ 37362 h 631587"/>
                <a:gd name="connsiteX139" fmla="*/ 307392 w 630796"/>
                <a:gd name="connsiteY139" fmla="*/ 37362 h 631587"/>
                <a:gd name="connsiteX140" fmla="*/ 285648 w 630796"/>
                <a:gd name="connsiteY140" fmla="*/ 38745 h 631587"/>
                <a:gd name="connsiteX141" fmla="*/ 352068 w 630796"/>
                <a:gd name="connsiteY141" fmla="*/ 38745 h 631587"/>
                <a:gd name="connsiteX142" fmla="*/ 172575 w 630796"/>
                <a:gd name="connsiteY142" fmla="*/ 49222 h 631587"/>
                <a:gd name="connsiteX143" fmla="*/ 151818 w 630796"/>
                <a:gd name="connsiteY143" fmla="*/ 62269 h 631587"/>
                <a:gd name="connsiteX144" fmla="*/ 175738 w 630796"/>
                <a:gd name="connsiteY144" fmla="*/ 62269 h 631587"/>
                <a:gd name="connsiteX145" fmla="*/ 172575 w 630796"/>
                <a:gd name="connsiteY145" fmla="*/ 49222 h 631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0796" h="631587">
                  <a:moveTo>
                    <a:pt x="236821" y="574853"/>
                  </a:moveTo>
                  <a:lnTo>
                    <a:pt x="236821" y="607471"/>
                  </a:lnTo>
                  <a:lnTo>
                    <a:pt x="207959" y="607471"/>
                  </a:lnTo>
                  <a:lnTo>
                    <a:pt x="207959" y="574853"/>
                  </a:lnTo>
                  <a:cubicBezTo>
                    <a:pt x="205390" y="574260"/>
                    <a:pt x="203017" y="573865"/>
                    <a:pt x="200843" y="573272"/>
                  </a:cubicBezTo>
                  <a:cubicBezTo>
                    <a:pt x="194319" y="571493"/>
                    <a:pt x="190366" y="567539"/>
                    <a:pt x="189377" y="560818"/>
                  </a:cubicBezTo>
                  <a:cubicBezTo>
                    <a:pt x="187994" y="548562"/>
                    <a:pt x="186412" y="536108"/>
                    <a:pt x="185226" y="523852"/>
                  </a:cubicBezTo>
                  <a:cubicBezTo>
                    <a:pt x="183842" y="509817"/>
                    <a:pt x="182459" y="495979"/>
                    <a:pt x="181075" y="480165"/>
                  </a:cubicBezTo>
                  <a:cubicBezTo>
                    <a:pt x="154586" y="505665"/>
                    <a:pt x="129876" y="531166"/>
                    <a:pt x="104770" y="556074"/>
                  </a:cubicBezTo>
                  <a:cubicBezTo>
                    <a:pt x="79270" y="581179"/>
                    <a:pt x="54164" y="606482"/>
                    <a:pt x="29059" y="631588"/>
                  </a:cubicBezTo>
                  <a:cubicBezTo>
                    <a:pt x="19768" y="621901"/>
                    <a:pt x="10477" y="612413"/>
                    <a:pt x="988" y="602529"/>
                  </a:cubicBezTo>
                  <a:cubicBezTo>
                    <a:pt x="13640" y="589877"/>
                    <a:pt x="26687" y="576633"/>
                    <a:pt x="39931" y="563388"/>
                  </a:cubicBezTo>
                  <a:cubicBezTo>
                    <a:pt x="77886" y="525433"/>
                    <a:pt x="115840" y="487479"/>
                    <a:pt x="153795" y="449327"/>
                  </a:cubicBezTo>
                  <a:cubicBezTo>
                    <a:pt x="159528" y="443594"/>
                    <a:pt x="164865" y="437861"/>
                    <a:pt x="170796" y="432326"/>
                  </a:cubicBezTo>
                  <a:cubicBezTo>
                    <a:pt x="174354" y="429163"/>
                    <a:pt x="175738" y="425803"/>
                    <a:pt x="175144" y="420861"/>
                  </a:cubicBezTo>
                  <a:cubicBezTo>
                    <a:pt x="172970" y="402279"/>
                    <a:pt x="171191" y="383697"/>
                    <a:pt x="169412" y="364917"/>
                  </a:cubicBezTo>
                  <a:cubicBezTo>
                    <a:pt x="166447" y="334277"/>
                    <a:pt x="163284" y="303439"/>
                    <a:pt x="160318" y="272798"/>
                  </a:cubicBezTo>
                  <a:cubicBezTo>
                    <a:pt x="157353" y="243739"/>
                    <a:pt x="154586" y="214680"/>
                    <a:pt x="151621" y="185622"/>
                  </a:cubicBezTo>
                  <a:cubicBezTo>
                    <a:pt x="151225" y="181273"/>
                    <a:pt x="149644" y="178110"/>
                    <a:pt x="146481" y="174947"/>
                  </a:cubicBezTo>
                  <a:cubicBezTo>
                    <a:pt x="103782" y="132248"/>
                    <a:pt x="61083" y="89549"/>
                    <a:pt x="18384" y="46850"/>
                  </a:cubicBezTo>
                  <a:cubicBezTo>
                    <a:pt x="12454" y="40920"/>
                    <a:pt x="5930" y="35385"/>
                    <a:pt x="0" y="29850"/>
                  </a:cubicBezTo>
                  <a:cubicBezTo>
                    <a:pt x="10477" y="19373"/>
                    <a:pt x="19768" y="10279"/>
                    <a:pt x="28861" y="1186"/>
                  </a:cubicBezTo>
                  <a:cubicBezTo>
                    <a:pt x="57525" y="29850"/>
                    <a:pt x="86782" y="59106"/>
                    <a:pt x="117620" y="89549"/>
                  </a:cubicBezTo>
                  <a:cubicBezTo>
                    <a:pt x="117620" y="84409"/>
                    <a:pt x="117620" y="80851"/>
                    <a:pt x="117620" y="77491"/>
                  </a:cubicBezTo>
                  <a:cubicBezTo>
                    <a:pt x="117817" y="69386"/>
                    <a:pt x="119992" y="67409"/>
                    <a:pt x="128097" y="67409"/>
                  </a:cubicBezTo>
                  <a:cubicBezTo>
                    <a:pt x="132446" y="67409"/>
                    <a:pt x="136795" y="67409"/>
                    <a:pt x="141737" y="67409"/>
                  </a:cubicBezTo>
                  <a:cubicBezTo>
                    <a:pt x="143120" y="59502"/>
                    <a:pt x="144306" y="51397"/>
                    <a:pt x="152016" y="47641"/>
                  </a:cubicBezTo>
                  <a:cubicBezTo>
                    <a:pt x="158539" y="44280"/>
                    <a:pt x="165656" y="42106"/>
                    <a:pt x="172377" y="39338"/>
                  </a:cubicBezTo>
                  <a:cubicBezTo>
                    <a:pt x="173761" y="34989"/>
                    <a:pt x="174551" y="29850"/>
                    <a:pt x="177121" y="26291"/>
                  </a:cubicBezTo>
                  <a:cubicBezTo>
                    <a:pt x="178703" y="24117"/>
                    <a:pt x="183645" y="24117"/>
                    <a:pt x="187005" y="23919"/>
                  </a:cubicBezTo>
                  <a:cubicBezTo>
                    <a:pt x="195506" y="23722"/>
                    <a:pt x="197087" y="25303"/>
                    <a:pt x="198866" y="35780"/>
                  </a:cubicBezTo>
                  <a:cubicBezTo>
                    <a:pt x="208552" y="35187"/>
                    <a:pt x="218436" y="34396"/>
                    <a:pt x="228123" y="34001"/>
                  </a:cubicBezTo>
                  <a:cubicBezTo>
                    <a:pt x="242158" y="33408"/>
                    <a:pt x="256193" y="33013"/>
                    <a:pt x="270229" y="32420"/>
                  </a:cubicBezTo>
                  <a:cubicBezTo>
                    <a:pt x="272798" y="32420"/>
                    <a:pt x="275764" y="33408"/>
                    <a:pt x="276950" y="29454"/>
                  </a:cubicBezTo>
                  <a:cubicBezTo>
                    <a:pt x="277345" y="28466"/>
                    <a:pt x="280113" y="27873"/>
                    <a:pt x="281892" y="27873"/>
                  </a:cubicBezTo>
                  <a:cubicBezTo>
                    <a:pt x="306404" y="27873"/>
                    <a:pt x="330916" y="27873"/>
                    <a:pt x="355429" y="27873"/>
                  </a:cubicBezTo>
                  <a:cubicBezTo>
                    <a:pt x="357801" y="27873"/>
                    <a:pt x="360173" y="27280"/>
                    <a:pt x="361359" y="30838"/>
                  </a:cubicBezTo>
                  <a:cubicBezTo>
                    <a:pt x="361754" y="31826"/>
                    <a:pt x="364917" y="32617"/>
                    <a:pt x="366894" y="32617"/>
                  </a:cubicBezTo>
                  <a:cubicBezTo>
                    <a:pt x="386860" y="34199"/>
                    <a:pt x="407023" y="35385"/>
                    <a:pt x="426989" y="37559"/>
                  </a:cubicBezTo>
                  <a:cubicBezTo>
                    <a:pt x="439245" y="38943"/>
                    <a:pt x="451501" y="41513"/>
                    <a:pt x="463560" y="43885"/>
                  </a:cubicBezTo>
                  <a:cubicBezTo>
                    <a:pt x="468304" y="44873"/>
                    <a:pt x="472851" y="47443"/>
                    <a:pt x="477397" y="49025"/>
                  </a:cubicBezTo>
                  <a:cubicBezTo>
                    <a:pt x="479572" y="49815"/>
                    <a:pt x="482142" y="50606"/>
                    <a:pt x="484118" y="49815"/>
                  </a:cubicBezTo>
                  <a:cubicBezTo>
                    <a:pt x="496177" y="46059"/>
                    <a:pt x="511003" y="53571"/>
                    <a:pt x="513177" y="69188"/>
                  </a:cubicBezTo>
                  <a:cubicBezTo>
                    <a:pt x="515154" y="83223"/>
                    <a:pt x="505468" y="94293"/>
                    <a:pt x="490246" y="95479"/>
                  </a:cubicBezTo>
                  <a:cubicBezTo>
                    <a:pt x="489653" y="95479"/>
                    <a:pt x="489258" y="95479"/>
                    <a:pt x="487677" y="95875"/>
                  </a:cubicBezTo>
                  <a:cubicBezTo>
                    <a:pt x="487084" y="100817"/>
                    <a:pt x="486491" y="106154"/>
                    <a:pt x="486095" y="111096"/>
                  </a:cubicBezTo>
                  <a:cubicBezTo>
                    <a:pt x="491037" y="112678"/>
                    <a:pt x="492816" y="109712"/>
                    <a:pt x="495188" y="107340"/>
                  </a:cubicBezTo>
                  <a:cubicBezTo>
                    <a:pt x="528596" y="73735"/>
                    <a:pt x="562202" y="40327"/>
                    <a:pt x="595610" y="6721"/>
                  </a:cubicBezTo>
                  <a:cubicBezTo>
                    <a:pt x="597982" y="4349"/>
                    <a:pt x="600354" y="2174"/>
                    <a:pt x="602726" y="0"/>
                  </a:cubicBezTo>
                  <a:cubicBezTo>
                    <a:pt x="612017" y="9489"/>
                    <a:pt x="621111" y="18582"/>
                    <a:pt x="630797" y="28466"/>
                  </a:cubicBezTo>
                  <a:cubicBezTo>
                    <a:pt x="627634" y="31826"/>
                    <a:pt x="624274" y="35582"/>
                    <a:pt x="620518" y="39141"/>
                  </a:cubicBezTo>
                  <a:cubicBezTo>
                    <a:pt x="586912" y="72746"/>
                    <a:pt x="553306" y="106550"/>
                    <a:pt x="519305" y="139957"/>
                  </a:cubicBezTo>
                  <a:cubicBezTo>
                    <a:pt x="514363" y="144899"/>
                    <a:pt x="510805" y="149841"/>
                    <a:pt x="512189" y="157156"/>
                  </a:cubicBezTo>
                  <a:cubicBezTo>
                    <a:pt x="512387" y="158737"/>
                    <a:pt x="512189" y="160318"/>
                    <a:pt x="511991" y="161900"/>
                  </a:cubicBezTo>
                  <a:cubicBezTo>
                    <a:pt x="511003" y="162295"/>
                    <a:pt x="510212" y="163086"/>
                    <a:pt x="509619" y="162888"/>
                  </a:cubicBezTo>
                  <a:cubicBezTo>
                    <a:pt x="494595" y="159528"/>
                    <a:pt x="488467" y="171586"/>
                    <a:pt x="480165" y="179889"/>
                  </a:cubicBezTo>
                  <a:cubicBezTo>
                    <a:pt x="478583" y="181273"/>
                    <a:pt x="478386" y="184435"/>
                    <a:pt x="478188" y="186808"/>
                  </a:cubicBezTo>
                  <a:cubicBezTo>
                    <a:pt x="475223" y="216657"/>
                    <a:pt x="472455" y="246507"/>
                    <a:pt x="469490" y="276554"/>
                  </a:cubicBezTo>
                  <a:cubicBezTo>
                    <a:pt x="465932" y="312137"/>
                    <a:pt x="462176" y="347719"/>
                    <a:pt x="458618" y="383302"/>
                  </a:cubicBezTo>
                  <a:cubicBezTo>
                    <a:pt x="457432" y="395162"/>
                    <a:pt x="456443" y="406825"/>
                    <a:pt x="455059" y="418686"/>
                  </a:cubicBezTo>
                  <a:cubicBezTo>
                    <a:pt x="454466" y="423826"/>
                    <a:pt x="456048" y="427384"/>
                    <a:pt x="459606" y="430942"/>
                  </a:cubicBezTo>
                  <a:cubicBezTo>
                    <a:pt x="515549" y="486688"/>
                    <a:pt x="571493" y="542632"/>
                    <a:pt x="627436" y="598575"/>
                  </a:cubicBezTo>
                  <a:cubicBezTo>
                    <a:pt x="628622" y="599761"/>
                    <a:pt x="629611" y="600947"/>
                    <a:pt x="630599" y="601936"/>
                  </a:cubicBezTo>
                  <a:cubicBezTo>
                    <a:pt x="620913" y="611424"/>
                    <a:pt x="611227" y="620715"/>
                    <a:pt x="601145" y="630599"/>
                  </a:cubicBezTo>
                  <a:cubicBezTo>
                    <a:pt x="551527" y="580982"/>
                    <a:pt x="500921" y="530375"/>
                    <a:pt x="449722" y="479176"/>
                  </a:cubicBezTo>
                  <a:cubicBezTo>
                    <a:pt x="449327" y="481746"/>
                    <a:pt x="448734" y="483328"/>
                    <a:pt x="448536" y="485107"/>
                  </a:cubicBezTo>
                  <a:cubicBezTo>
                    <a:pt x="447350" y="496375"/>
                    <a:pt x="446361" y="507642"/>
                    <a:pt x="445175" y="518910"/>
                  </a:cubicBezTo>
                  <a:cubicBezTo>
                    <a:pt x="444582" y="523259"/>
                    <a:pt x="445966" y="525829"/>
                    <a:pt x="449524" y="528596"/>
                  </a:cubicBezTo>
                  <a:cubicBezTo>
                    <a:pt x="476409" y="550143"/>
                    <a:pt x="470281" y="591063"/>
                    <a:pt x="438454" y="603912"/>
                  </a:cubicBezTo>
                  <a:cubicBezTo>
                    <a:pt x="416709" y="612610"/>
                    <a:pt x="391604" y="602133"/>
                    <a:pt x="382115" y="579795"/>
                  </a:cubicBezTo>
                  <a:cubicBezTo>
                    <a:pt x="380336" y="575446"/>
                    <a:pt x="378360" y="573470"/>
                    <a:pt x="373220" y="573470"/>
                  </a:cubicBezTo>
                  <a:cubicBezTo>
                    <a:pt x="329928" y="573667"/>
                    <a:pt x="286636" y="573470"/>
                    <a:pt x="243344" y="573470"/>
                  </a:cubicBezTo>
                  <a:cubicBezTo>
                    <a:pt x="241565" y="573470"/>
                    <a:pt x="239588" y="573865"/>
                    <a:pt x="237018" y="574063"/>
                  </a:cubicBezTo>
                  <a:close/>
                  <a:moveTo>
                    <a:pt x="435094" y="520887"/>
                  </a:moveTo>
                  <a:cubicBezTo>
                    <a:pt x="435489" y="519503"/>
                    <a:pt x="436082" y="517922"/>
                    <a:pt x="436280" y="516340"/>
                  </a:cubicBezTo>
                  <a:cubicBezTo>
                    <a:pt x="437466" y="504282"/>
                    <a:pt x="438257" y="492223"/>
                    <a:pt x="440036" y="480165"/>
                  </a:cubicBezTo>
                  <a:cubicBezTo>
                    <a:pt x="441024" y="473048"/>
                    <a:pt x="439047" y="467909"/>
                    <a:pt x="433710" y="462769"/>
                  </a:cubicBezTo>
                  <a:cubicBezTo>
                    <a:pt x="407419" y="436873"/>
                    <a:pt x="381325" y="410779"/>
                    <a:pt x="355231" y="384488"/>
                  </a:cubicBezTo>
                  <a:cubicBezTo>
                    <a:pt x="342184" y="371441"/>
                    <a:pt x="329335" y="358394"/>
                    <a:pt x="316288" y="344952"/>
                  </a:cubicBezTo>
                  <a:cubicBezTo>
                    <a:pt x="314311" y="346731"/>
                    <a:pt x="313125" y="347719"/>
                    <a:pt x="311939" y="348708"/>
                  </a:cubicBezTo>
                  <a:cubicBezTo>
                    <a:pt x="272996" y="387651"/>
                    <a:pt x="234053" y="426791"/>
                    <a:pt x="194912" y="465536"/>
                  </a:cubicBezTo>
                  <a:cubicBezTo>
                    <a:pt x="190761" y="469688"/>
                    <a:pt x="189377" y="473641"/>
                    <a:pt x="189970" y="479374"/>
                  </a:cubicBezTo>
                  <a:cubicBezTo>
                    <a:pt x="192540" y="502700"/>
                    <a:pt x="194715" y="526027"/>
                    <a:pt x="196889" y="549353"/>
                  </a:cubicBezTo>
                  <a:cubicBezTo>
                    <a:pt x="198273" y="563783"/>
                    <a:pt x="199854" y="565167"/>
                    <a:pt x="214878" y="565167"/>
                  </a:cubicBezTo>
                  <a:cubicBezTo>
                    <a:pt x="267263" y="565167"/>
                    <a:pt x="319649" y="565167"/>
                    <a:pt x="372034" y="565167"/>
                  </a:cubicBezTo>
                  <a:cubicBezTo>
                    <a:pt x="374208" y="565167"/>
                    <a:pt x="376185" y="564772"/>
                    <a:pt x="378162" y="564574"/>
                  </a:cubicBezTo>
                  <a:cubicBezTo>
                    <a:pt x="380534" y="532550"/>
                    <a:pt x="400500" y="517329"/>
                    <a:pt x="434896" y="520689"/>
                  </a:cubicBezTo>
                  <a:close/>
                  <a:moveTo>
                    <a:pt x="285252" y="232274"/>
                  </a:moveTo>
                  <a:lnTo>
                    <a:pt x="285252" y="206576"/>
                  </a:lnTo>
                  <a:lnTo>
                    <a:pt x="396348" y="206576"/>
                  </a:lnTo>
                  <a:cubicBezTo>
                    <a:pt x="396348" y="206576"/>
                    <a:pt x="397930" y="205192"/>
                    <a:pt x="399116" y="204006"/>
                  </a:cubicBezTo>
                  <a:cubicBezTo>
                    <a:pt x="419872" y="183052"/>
                    <a:pt x="440431" y="161900"/>
                    <a:pt x="461583" y="141539"/>
                  </a:cubicBezTo>
                  <a:cubicBezTo>
                    <a:pt x="470874" y="132643"/>
                    <a:pt x="477793" y="123945"/>
                    <a:pt x="476607" y="110503"/>
                  </a:cubicBezTo>
                  <a:cubicBezTo>
                    <a:pt x="476409" y="108131"/>
                    <a:pt x="477200" y="105561"/>
                    <a:pt x="477397" y="103189"/>
                  </a:cubicBezTo>
                  <a:cubicBezTo>
                    <a:pt x="477793" y="99433"/>
                    <a:pt x="477793" y="95677"/>
                    <a:pt x="477990" y="91921"/>
                  </a:cubicBezTo>
                  <a:lnTo>
                    <a:pt x="151423" y="91921"/>
                  </a:lnTo>
                  <a:cubicBezTo>
                    <a:pt x="152214" y="100619"/>
                    <a:pt x="153202" y="108526"/>
                    <a:pt x="153597" y="116434"/>
                  </a:cubicBezTo>
                  <a:cubicBezTo>
                    <a:pt x="153795" y="122957"/>
                    <a:pt x="155970" y="127701"/>
                    <a:pt x="160714" y="132446"/>
                  </a:cubicBezTo>
                  <a:cubicBezTo>
                    <a:pt x="209541" y="181075"/>
                    <a:pt x="258170" y="229704"/>
                    <a:pt x="306799" y="278531"/>
                  </a:cubicBezTo>
                  <a:cubicBezTo>
                    <a:pt x="309567" y="281299"/>
                    <a:pt x="312532" y="284264"/>
                    <a:pt x="314707" y="286241"/>
                  </a:cubicBezTo>
                  <a:cubicBezTo>
                    <a:pt x="333091" y="268054"/>
                    <a:pt x="350882" y="250658"/>
                    <a:pt x="369464" y="232274"/>
                  </a:cubicBezTo>
                  <a:lnTo>
                    <a:pt x="285450" y="232274"/>
                  </a:lnTo>
                  <a:close/>
                  <a:moveTo>
                    <a:pt x="161307" y="192540"/>
                  </a:moveTo>
                  <a:cubicBezTo>
                    <a:pt x="168819" y="267461"/>
                    <a:pt x="176331" y="342382"/>
                    <a:pt x="183645" y="416709"/>
                  </a:cubicBezTo>
                  <a:cubicBezTo>
                    <a:pt x="217646" y="382906"/>
                    <a:pt x="251449" y="349301"/>
                    <a:pt x="285648" y="315102"/>
                  </a:cubicBezTo>
                  <a:cubicBezTo>
                    <a:pt x="244530" y="274578"/>
                    <a:pt x="203017" y="233658"/>
                    <a:pt x="161109" y="192343"/>
                  </a:cubicBezTo>
                  <a:close/>
                  <a:moveTo>
                    <a:pt x="344754" y="316486"/>
                  </a:moveTo>
                  <a:cubicBezTo>
                    <a:pt x="378557" y="350091"/>
                    <a:pt x="411570" y="383499"/>
                    <a:pt x="445966" y="417698"/>
                  </a:cubicBezTo>
                  <a:cubicBezTo>
                    <a:pt x="453478" y="341986"/>
                    <a:pt x="460990" y="268054"/>
                    <a:pt x="468304" y="193924"/>
                  </a:cubicBezTo>
                  <a:cubicBezTo>
                    <a:pt x="426791" y="235042"/>
                    <a:pt x="386069" y="275566"/>
                    <a:pt x="344754" y="316486"/>
                  </a:cubicBezTo>
                  <a:close/>
                  <a:moveTo>
                    <a:pt x="360371" y="49420"/>
                  </a:moveTo>
                  <a:lnTo>
                    <a:pt x="276950" y="49420"/>
                  </a:lnTo>
                  <a:cubicBezTo>
                    <a:pt x="276554" y="46652"/>
                    <a:pt x="276159" y="44280"/>
                    <a:pt x="275961" y="41908"/>
                  </a:cubicBezTo>
                  <a:cubicBezTo>
                    <a:pt x="259949" y="40327"/>
                    <a:pt x="208157" y="43490"/>
                    <a:pt x="198866" y="46455"/>
                  </a:cubicBezTo>
                  <a:cubicBezTo>
                    <a:pt x="198075" y="51792"/>
                    <a:pt x="197482" y="56932"/>
                    <a:pt x="196692" y="62269"/>
                  </a:cubicBezTo>
                  <a:cubicBezTo>
                    <a:pt x="197878" y="62269"/>
                    <a:pt x="198866" y="62269"/>
                    <a:pt x="200052" y="62269"/>
                  </a:cubicBezTo>
                  <a:cubicBezTo>
                    <a:pt x="283473" y="62269"/>
                    <a:pt x="367092" y="62269"/>
                    <a:pt x="450513" y="62269"/>
                  </a:cubicBezTo>
                  <a:cubicBezTo>
                    <a:pt x="455455" y="62269"/>
                    <a:pt x="460397" y="62072"/>
                    <a:pt x="465339" y="62269"/>
                  </a:cubicBezTo>
                  <a:cubicBezTo>
                    <a:pt x="469688" y="62467"/>
                    <a:pt x="471862" y="60688"/>
                    <a:pt x="472653" y="56734"/>
                  </a:cubicBezTo>
                  <a:cubicBezTo>
                    <a:pt x="458618" y="48827"/>
                    <a:pt x="380534" y="39141"/>
                    <a:pt x="361557" y="42699"/>
                  </a:cubicBezTo>
                  <a:cubicBezTo>
                    <a:pt x="361359" y="44676"/>
                    <a:pt x="360964" y="46850"/>
                    <a:pt x="360568" y="49222"/>
                  </a:cubicBezTo>
                  <a:close/>
                  <a:moveTo>
                    <a:pt x="468897" y="82037"/>
                  </a:moveTo>
                  <a:cubicBezTo>
                    <a:pt x="469292" y="74723"/>
                    <a:pt x="464153" y="76304"/>
                    <a:pt x="460397" y="76304"/>
                  </a:cubicBezTo>
                  <a:cubicBezTo>
                    <a:pt x="352068" y="76304"/>
                    <a:pt x="243937" y="76304"/>
                    <a:pt x="135608" y="76304"/>
                  </a:cubicBezTo>
                  <a:cubicBezTo>
                    <a:pt x="133632" y="76304"/>
                    <a:pt x="131655" y="76304"/>
                    <a:pt x="129876" y="76304"/>
                  </a:cubicBezTo>
                  <a:cubicBezTo>
                    <a:pt x="125527" y="76304"/>
                    <a:pt x="125922" y="78874"/>
                    <a:pt x="126713" y="82037"/>
                  </a:cubicBezTo>
                  <a:lnTo>
                    <a:pt x="468897" y="82037"/>
                  </a:lnTo>
                  <a:close/>
                  <a:moveTo>
                    <a:pt x="396348" y="563388"/>
                  </a:moveTo>
                  <a:cubicBezTo>
                    <a:pt x="396348" y="577621"/>
                    <a:pt x="408209" y="589877"/>
                    <a:pt x="422245" y="590075"/>
                  </a:cubicBezTo>
                  <a:cubicBezTo>
                    <a:pt x="436280" y="590075"/>
                    <a:pt x="448536" y="578016"/>
                    <a:pt x="448536" y="563783"/>
                  </a:cubicBezTo>
                  <a:cubicBezTo>
                    <a:pt x="448536" y="549748"/>
                    <a:pt x="436280" y="537492"/>
                    <a:pt x="422047" y="537690"/>
                  </a:cubicBezTo>
                  <a:cubicBezTo>
                    <a:pt x="408209" y="537690"/>
                    <a:pt x="396348" y="549748"/>
                    <a:pt x="396348" y="563388"/>
                  </a:cubicBezTo>
                  <a:close/>
                  <a:moveTo>
                    <a:pt x="142725" y="114654"/>
                  </a:moveTo>
                  <a:cubicBezTo>
                    <a:pt x="142725" y="114654"/>
                    <a:pt x="143911" y="114061"/>
                    <a:pt x="144504" y="113666"/>
                  </a:cubicBezTo>
                  <a:cubicBezTo>
                    <a:pt x="143713" y="106352"/>
                    <a:pt x="142923" y="98840"/>
                    <a:pt x="141934" y="91130"/>
                  </a:cubicBezTo>
                  <a:lnTo>
                    <a:pt x="120585" y="91130"/>
                  </a:lnTo>
                  <a:cubicBezTo>
                    <a:pt x="127701" y="98642"/>
                    <a:pt x="135213" y="106747"/>
                    <a:pt x="142725" y="114852"/>
                  </a:cubicBezTo>
                  <a:close/>
                  <a:moveTo>
                    <a:pt x="352068" y="38745"/>
                  </a:moveTo>
                  <a:cubicBezTo>
                    <a:pt x="344754" y="36768"/>
                    <a:pt x="337242" y="37362"/>
                    <a:pt x="329730" y="37362"/>
                  </a:cubicBezTo>
                  <a:cubicBezTo>
                    <a:pt x="322218" y="37362"/>
                    <a:pt x="314904" y="37362"/>
                    <a:pt x="307392" y="37362"/>
                  </a:cubicBezTo>
                  <a:cubicBezTo>
                    <a:pt x="300078" y="37559"/>
                    <a:pt x="292764" y="36373"/>
                    <a:pt x="285648" y="38745"/>
                  </a:cubicBezTo>
                  <a:cubicBezTo>
                    <a:pt x="290985" y="41710"/>
                    <a:pt x="344754" y="42106"/>
                    <a:pt x="352068" y="38745"/>
                  </a:cubicBezTo>
                  <a:close/>
                  <a:moveTo>
                    <a:pt x="172575" y="49222"/>
                  </a:moveTo>
                  <a:cubicBezTo>
                    <a:pt x="165063" y="52781"/>
                    <a:pt x="155970" y="52385"/>
                    <a:pt x="151818" y="62269"/>
                  </a:cubicBezTo>
                  <a:lnTo>
                    <a:pt x="175738" y="62269"/>
                  </a:lnTo>
                  <a:cubicBezTo>
                    <a:pt x="174749" y="58118"/>
                    <a:pt x="173761" y="54362"/>
                    <a:pt x="172575" y="49222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3052494" y="9219579"/>
              <a:ext cx="38349" cy="38573"/>
            </a:xfrm>
            <a:custGeom>
              <a:avLst/>
              <a:gdLst>
                <a:gd name="connsiteX0" fmla="*/ 38350 w 38349"/>
                <a:gd name="connsiteY0" fmla="*/ 18793 h 38573"/>
                <a:gd name="connsiteX1" fmla="*/ 20163 w 38349"/>
                <a:gd name="connsiteY1" fmla="*/ 38561 h 38573"/>
                <a:gd name="connsiteX2" fmla="*/ 0 w 38349"/>
                <a:gd name="connsiteY2" fmla="*/ 18990 h 38573"/>
                <a:gd name="connsiteX3" fmla="*/ 18384 w 38349"/>
                <a:gd name="connsiteY3" fmla="*/ 13 h 38573"/>
                <a:gd name="connsiteX4" fmla="*/ 38350 w 38349"/>
                <a:gd name="connsiteY4" fmla="*/ 18990 h 3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49" h="38573">
                  <a:moveTo>
                    <a:pt x="38350" y="18793"/>
                  </a:moveTo>
                  <a:cubicBezTo>
                    <a:pt x="38350" y="29270"/>
                    <a:pt x="30245" y="38165"/>
                    <a:pt x="20163" y="38561"/>
                  </a:cubicBezTo>
                  <a:cubicBezTo>
                    <a:pt x="9093" y="38956"/>
                    <a:pt x="0" y="30060"/>
                    <a:pt x="0" y="18990"/>
                  </a:cubicBezTo>
                  <a:cubicBezTo>
                    <a:pt x="0" y="9304"/>
                    <a:pt x="8698" y="408"/>
                    <a:pt x="18384" y="13"/>
                  </a:cubicBezTo>
                  <a:cubicBezTo>
                    <a:pt x="29059" y="-382"/>
                    <a:pt x="38152" y="8316"/>
                    <a:pt x="38350" y="1899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9" name="图形 1205"/>
          <p:cNvGrpSpPr/>
          <p:nvPr/>
        </p:nvGrpSpPr>
        <p:grpSpPr>
          <a:xfrm>
            <a:off x="11725044" y="4827769"/>
            <a:ext cx="1625529" cy="1860113"/>
            <a:chOff x="4015097" y="9807736"/>
            <a:chExt cx="551032" cy="630553"/>
          </a:xfrm>
          <a:solidFill>
            <a:srgbClr val="FFFFFF"/>
          </a:solidFill>
        </p:grpSpPr>
        <p:grpSp>
          <p:nvGrpSpPr>
            <p:cNvPr id="20" name="图形 1205"/>
            <p:cNvGrpSpPr/>
            <p:nvPr/>
          </p:nvGrpSpPr>
          <p:grpSpPr>
            <a:xfrm>
              <a:off x="4016184" y="9807736"/>
              <a:ext cx="548166" cy="553448"/>
              <a:chOff x="4016184" y="9807736"/>
              <a:chExt cx="548166" cy="553448"/>
            </a:xfrm>
            <a:solidFill>
              <a:srgbClr val="FFFFFF"/>
            </a:solidFill>
          </p:grpSpPr>
          <p:sp>
            <p:nvSpPr>
              <p:cNvPr id="54" name="任意多边形: 形状 53"/>
              <p:cNvSpPr/>
              <p:nvPr/>
            </p:nvSpPr>
            <p:spPr>
              <a:xfrm>
                <a:off x="4016382" y="9807736"/>
                <a:ext cx="547968" cy="553448"/>
              </a:xfrm>
              <a:custGeom>
                <a:avLst/>
                <a:gdLst>
                  <a:gd name="connsiteX0" fmla="*/ 156167 w 547968"/>
                  <a:gd name="connsiteY0" fmla="*/ 327708 h 553448"/>
                  <a:gd name="connsiteX1" fmla="*/ 172575 w 547968"/>
                  <a:gd name="connsiteY1" fmla="*/ 341941 h 553448"/>
                  <a:gd name="connsiteX2" fmla="*/ 332695 w 547968"/>
                  <a:gd name="connsiteY2" fmla="*/ 375151 h 553448"/>
                  <a:gd name="connsiteX3" fmla="*/ 406430 w 547968"/>
                  <a:gd name="connsiteY3" fmla="*/ 340162 h 553448"/>
                  <a:gd name="connsiteX4" fmla="*/ 410581 w 547968"/>
                  <a:gd name="connsiteY4" fmla="*/ 337789 h 553448"/>
                  <a:gd name="connsiteX5" fmla="*/ 411372 w 547968"/>
                  <a:gd name="connsiteY5" fmla="*/ 338778 h 553448"/>
                  <a:gd name="connsiteX6" fmla="*/ 408407 w 547968"/>
                  <a:gd name="connsiteY6" fmla="*/ 342138 h 553448"/>
                  <a:gd name="connsiteX7" fmla="*/ 391209 w 547968"/>
                  <a:gd name="connsiteY7" fmla="*/ 357557 h 553448"/>
                  <a:gd name="connsiteX8" fmla="*/ 254216 w 547968"/>
                  <a:gd name="connsiteY8" fmla="*/ 397291 h 553448"/>
                  <a:gd name="connsiteX9" fmla="*/ 136399 w 547968"/>
                  <a:gd name="connsiteY9" fmla="*/ 336999 h 553448"/>
                  <a:gd name="connsiteX10" fmla="*/ 83816 w 547968"/>
                  <a:gd name="connsiteY10" fmla="*/ 185576 h 553448"/>
                  <a:gd name="connsiteX11" fmla="*/ 127306 w 547968"/>
                  <a:gd name="connsiteY11" fmla="*/ 87131 h 553448"/>
                  <a:gd name="connsiteX12" fmla="*/ 345347 w 547968"/>
                  <a:gd name="connsiteY12" fmla="*/ 20908 h 553448"/>
                  <a:gd name="connsiteX13" fmla="*/ 385278 w 547968"/>
                  <a:gd name="connsiteY13" fmla="*/ 35339 h 553448"/>
                  <a:gd name="connsiteX14" fmla="*/ 149841 w 547968"/>
                  <a:gd name="connsiteY14" fmla="*/ 37909 h 553448"/>
                  <a:gd name="connsiteX15" fmla="*/ 69979 w 547968"/>
                  <a:gd name="connsiteY15" fmla="*/ 271962 h 553448"/>
                  <a:gd name="connsiteX16" fmla="*/ 276752 w 547968"/>
                  <a:gd name="connsiteY16" fmla="*/ 419036 h 553448"/>
                  <a:gd name="connsiteX17" fmla="*/ 458618 w 547968"/>
                  <a:gd name="connsiteY17" fmla="*/ 298846 h 553448"/>
                  <a:gd name="connsiteX18" fmla="*/ 457827 w 547968"/>
                  <a:gd name="connsiteY18" fmla="*/ 298846 h 553448"/>
                  <a:gd name="connsiteX19" fmla="*/ 348510 w 547968"/>
                  <a:gd name="connsiteY19" fmla="*/ 322370 h 553448"/>
                  <a:gd name="connsiteX20" fmla="*/ 276950 w 547968"/>
                  <a:gd name="connsiteY20" fmla="*/ 306556 h 553448"/>
                  <a:gd name="connsiteX21" fmla="*/ 194319 w 547968"/>
                  <a:gd name="connsiteY21" fmla="*/ 304579 h 553448"/>
                  <a:gd name="connsiteX22" fmla="*/ 155970 w 547968"/>
                  <a:gd name="connsiteY22" fmla="*/ 327510 h 553448"/>
                  <a:gd name="connsiteX23" fmla="*/ 297904 w 547968"/>
                  <a:gd name="connsiteY23" fmla="*/ 181029 h 553448"/>
                  <a:gd name="connsiteX24" fmla="*/ 299090 w 547968"/>
                  <a:gd name="connsiteY24" fmla="*/ 181820 h 553448"/>
                  <a:gd name="connsiteX25" fmla="*/ 327951 w 547968"/>
                  <a:gd name="connsiteY25" fmla="*/ 153552 h 553448"/>
                  <a:gd name="connsiteX26" fmla="*/ 329137 w 547968"/>
                  <a:gd name="connsiteY26" fmla="*/ 148807 h 553448"/>
                  <a:gd name="connsiteX27" fmla="*/ 329137 w 547968"/>
                  <a:gd name="connsiteY27" fmla="*/ 126272 h 553448"/>
                  <a:gd name="connsiteX28" fmla="*/ 326370 w 547968"/>
                  <a:gd name="connsiteY28" fmla="*/ 120341 h 553448"/>
                  <a:gd name="connsiteX29" fmla="*/ 325381 w 547968"/>
                  <a:gd name="connsiteY29" fmla="*/ 105713 h 553448"/>
                  <a:gd name="connsiteX30" fmla="*/ 339219 w 547968"/>
                  <a:gd name="connsiteY30" fmla="*/ 105515 h 553448"/>
                  <a:gd name="connsiteX31" fmla="*/ 338231 w 547968"/>
                  <a:gd name="connsiteY31" fmla="*/ 120341 h 553448"/>
                  <a:gd name="connsiteX32" fmla="*/ 335858 w 547968"/>
                  <a:gd name="connsiteY32" fmla="*/ 124493 h 553448"/>
                  <a:gd name="connsiteX33" fmla="*/ 335858 w 547968"/>
                  <a:gd name="connsiteY33" fmla="*/ 149005 h 553448"/>
                  <a:gd name="connsiteX34" fmla="*/ 339021 w 547968"/>
                  <a:gd name="connsiteY34" fmla="*/ 152366 h 553448"/>
                  <a:gd name="connsiteX35" fmla="*/ 348115 w 547968"/>
                  <a:gd name="connsiteY35" fmla="*/ 143470 h 553448"/>
                  <a:gd name="connsiteX36" fmla="*/ 348115 w 547968"/>
                  <a:gd name="connsiteY36" fmla="*/ 85945 h 553448"/>
                  <a:gd name="connsiteX37" fmla="*/ 338033 w 547968"/>
                  <a:gd name="connsiteY37" fmla="*/ 78236 h 553448"/>
                  <a:gd name="connsiteX38" fmla="*/ 258763 w 547968"/>
                  <a:gd name="connsiteY38" fmla="*/ 98597 h 553448"/>
                  <a:gd name="connsiteX39" fmla="*/ 254414 w 547968"/>
                  <a:gd name="connsiteY39" fmla="*/ 104527 h 553448"/>
                  <a:gd name="connsiteX40" fmla="*/ 254414 w 547968"/>
                  <a:gd name="connsiteY40" fmla="*/ 137540 h 553448"/>
                  <a:gd name="connsiteX41" fmla="*/ 249670 w 547968"/>
                  <a:gd name="connsiteY41" fmla="*/ 143668 h 553448"/>
                  <a:gd name="connsiteX42" fmla="*/ 230693 w 547968"/>
                  <a:gd name="connsiteY42" fmla="*/ 149005 h 553448"/>
                  <a:gd name="connsiteX43" fmla="*/ 224960 w 547968"/>
                  <a:gd name="connsiteY43" fmla="*/ 156517 h 553448"/>
                  <a:gd name="connsiteX44" fmla="*/ 224960 w 547968"/>
                  <a:gd name="connsiteY44" fmla="*/ 204553 h 553448"/>
                  <a:gd name="connsiteX45" fmla="*/ 228913 w 547968"/>
                  <a:gd name="connsiteY45" fmla="*/ 208902 h 553448"/>
                  <a:gd name="connsiteX46" fmla="*/ 287427 w 547968"/>
                  <a:gd name="connsiteY46" fmla="*/ 208902 h 553448"/>
                  <a:gd name="connsiteX47" fmla="*/ 291578 w 547968"/>
                  <a:gd name="connsiteY47" fmla="*/ 204751 h 553448"/>
                  <a:gd name="connsiteX48" fmla="*/ 291578 w 547968"/>
                  <a:gd name="connsiteY48" fmla="*/ 174110 h 553448"/>
                  <a:gd name="connsiteX49" fmla="*/ 290194 w 547968"/>
                  <a:gd name="connsiteY49" fmla="*/ 169761 h 553448"/>
                  <a:gd name="connsiteX50" fmla="*/ 266275 w 547968"/>
                  <a:gd name="connsiteY50" fmla="*/ 158494 h 553448"/>
                  <a:gd name="connsiteX51" fmla="*/ 265880 w 547968"/>
                  <a:gd name="connsiteY51" fmla="*/ 158494 h 553448"/>
                  <a:gd name="connsiteX52" fmla="*/ 254612 w 547968"/>
                  <a:gd name="connsiteY52" fmla="*/ 162250 h 553448"/>
                  <a:gd name="connsiteX53" fmla="*/ 241170 w 547968"/>
                  <a:gd name="connsiteY53" fmla="*/ 161459 h 553448"/>
                  <a:gd name="connsiteX54" fmla="*/ 241367 w 547968"/>
                  <a:gd name="connsiteY54" fmla="*/ 148214 h 553448"/>
                  <a:gd name="connsiteX55" fmla="*/ 254414 w 547968"/>
                  <a:gd name="connsiteY55" fmla="*/ 147621 h 553448"/>
                  <a:gd name="connsiteX56" fmla="*/ 265682 w 547968"/>
                  <a:gd name="connsiteY56" fmla="*/ 151377 h 553448"/>
                  <a:gd name="connsiteX57" fmla="*/ 289601 w 547968"/>
                  <a:gd name="connsiteY57" fmla="*/ 160470 h 553448"/>
                  <a:gd name="connsiteX58" fmla="*/ 291578 w 547968"/>
                  <a:gd name="connsiteY58" fmla="*/ 161657 h 553448"/>
                  <a:gd name="connsiteX59" fmla="*/ 291578 w 547968"/>
                  <a:gd name="connsiteY59" fmla="*/ 117376 h 553448"/>
                  <a:gd name="connsiteX60" fmla="*/ 289206 w 547968"/>
                  <a:gd name="connsiteY60" fmla="*/ 113620 h 553448"/>
                  <a:gd name="connsiteX61" fmla="*/ 288020 w 547968"/>
                  <a:gd name="connsiteY61" fmla="*/ 98794 h 553448"/>
                  <a:gd name="connsiteX62" fmla="*/ 302253 w 547968"/>
                  <a:gd name="connsiteY62" fmla="*/ 99190 h 553448"/>
                  <a:gd name="connsiteX63" fmla="*/ 300671 w 547968"/>
                  <a:gd name="connsiteY63" fmla="*/ 113818 h 553448"/>
                  <a:gd name="connsiteX64" fmla="*/ 298299 w 547968"/>
                  <a:gd name="connsiteY64" fmla="*/ 117969 h 553448"/>
                  <a:gd name="connsiteX65" fmla="*/ 298299 w 547968"/>
                  <a:gd name="connsiteY65" fmla="*/ 181227 h 553448"/>
                  <a:gd name="connsiteX66" fmla="*/ 399314 w 547968"/>
                  <a:gd name="connsiteY66" fmla="*/ 543772 h 553448"/>
                  <a:gd name="connsiteX67" fmla="*/ 394372 w 547968"/>
                  <a:gd name="connsiteY67" fmla="*/ 543574 h 553448"/>
                  <a:gd name="connsiteX68" fmla="*/ 357603 w 547968"/>
                  <a:gd name="connsiteY68" fmla="*/ 543574 h 553448"/>
                  <a:gd name="connsiteX69" fmla="*/ 353254 w 547968"/>
                  <a:gd name="connsiteY69" fmla="*/ 538632 h 553448"/>
                  <a:gd name="connsiteX70" fmla="*/ 361952 w 547968"/>
                  <a:gd name="connsiteY70" fmla="*/ 479131 h 553448"/>
                  <a:gd name="connsiteX71" fmla="*/ 368476 w 547968"/>
                  <a:gd name="connsiteY71" fmla="*/ 473398 h 553448"/>
                  <a:gd name="connsiteX72" fmla="*/ 399116 w 547968"/>
                  <a:gd name="connsiteY72" fmla="*/ 473398 h 553448"/>
                  <a:gd name="connsiteX73" fmla="*/ 404453 w 547968"/>
                  <a:gd name="connsiteY73" fmla="*/ 467863 h 553448"/>
                  <a:gd name="connsiteX74" fmla="*/ 399314 w 547968"/>
                  <a:gd name="connsiteY74" fmla="*/ 464502 h 553448"/>
                  <a:gd name="connsiteX75" fmla="*/ 308381 w 547968"/>
                  <a:gd name="connsiteY75" fmla="*/ 464502 h 553448"/>
                  <a:gd name="connsiteX76" fmla="*/ 305218 w 547968"/>
                  <a:gd name="connsiteY76" fmla="*/ 464700 h 553448"/>
                  <a:gd name="connsiteX77" fmla="*/ 301660 w 547968"/>
                  <a:gd name="connsiteY77" fmla="*/ 470630 h 553448"/>
                  <a:gd name="connsiteX78" fmla="*/ 305811 w 547968"/>
                  <a:gd name="connsiteY78" fmla="*/ 473398 h 553448"/>
                  <a:gd name="connsiteX79" fmla="*/ 329928 w 547968"/>
                  <a:gd name="connsiteY79" fmla="*/ 473398 h 553448"/>
                  <a:gd name="connsiteX80" fmla="*/ 339219 w 547968"/>
                  <a:gd name="connsiteY80" fmla="*/ 483677 h 553448"/>
                  <a:gd name="connsiteX81" fmla="*/ 339219 w 547968"/>
                  <a:gd name="connsiteY81" fmla="*/ 485061 h 553448"/>
                  <a:gd name="connsiteX82" fmla="*/ 331312 w 547968"/>
                  <a:gd name="connsiteY82" fmla="*/ 539028 h 553448"/>
                  <a:gd name="connsiteX83" fmla="*/ 325777 w 547968"/>
                  <a:gd name="connsiteY83" fmla="*/ 543574 h 553448"/>
                  <a:gd name="connsiteX84" fmla="*/ 292369 w 547968"/>
                  <a:gd name="connsiteY84" fmla="*/ 543574 h 553448"/>
                  <a:gd name="connsiteX85" fmla="*/ 286438 w 547968"/>
                  <a:gd name="connsiteY85" fmla="*/ 549900 h 553448"/>
                  <a:gd name="connsiteX86" fmla="*/ 291973 w 547968"/>
                  <a:gd name="connsiteY86" fmla="*/ 553261 h 553448"/>
                  <a:gd name="connsiteX87" fmla="*/ 391011 w 547968"/>
                  <a:gd name="connsiteY87" fmla="*/ 553261 h 553448"/>
                  <a:gd name="connsiteX88" fmla="*/ 399314 w 547968"/>
                  <a:gd name="connsiteY88" fmla="*/ 543970 h 553448"/>
                  <a:gd name="connsiteX89" fmla="*/ 189575 w 547968"/>
                  <a:gd name="connsiteY89" fmla="*/ 263462 h 553448"/>
                  <a:gd name="connsiteX90" fmla="*/ 217843 w 547968"/>
                  <a:gd name="connsiteY90" fmla="*/ 263462 h 553448"/>
                  <a:gd name="connsiteX91" fmla="*/ 221797 w 547968"/>
                  <a:gd name="connsiteY91" fmla="*/ 260101 h 553448"/>
                  <a:gd name="connsiteX92" fmla="*/ 222785 w 547968"/>
                  <a:gd name="connsiteY92" fmla="*/ 224321 h 553448"/>
                  <a:gd name="connsiteX93" fmla="*/ 218041 w 547968"/>
                  <a:gd name="connsiteY93" fmla="*/ 219774 h 553448"/>
                  <a:gd name="connsiteX94" fmla="*/ 165260 w 547968"/>
                  <a:gd name="connsiteY94" fmla="*/ 219774 h 553448"/>
                  <a:gd name="connsiteX95" fmla="*/ 159923 w 547968"/>
                  <a:gd name="connsiteY95" fmla="*/ 224716 h 553448"/>
                  <a:gd name="connsiteX96" fmla="*/ 158342 w 547968"/>
                  <a:gd name="connsiteY96" fmla="*/ 259903 h 553448"/>
                  <a:gd name="connsiteX97" fmla="*/ 162098 w 547968"/>
                  <a:gd name="connsiteY97" fmla="*/ 263264 h 553448"/>
                  <a:gd name="connsiteX98" fmla="*/ 189377 w 547968"/>
                  <a:gd name="connsiteY98" fmla="*/ 263264 h 553448"/>
                  <a:gd name="connsiteX99" fmla="*/ 259949 w 547968"/>
                  <a:gd name="connsiteY99" fmla="*/ 263462 h 553448"/>
                  <a:gd name="connsiteX100" fmla="*/ 286241 w 547968"/>
                  <a:gd name="connsiteY100" fmla="*/ 263462 h 553448"/>
                  <a:gd name="connsiteX101" fmla="*/ 290590 w 547968"/>
                  <a:gd name="connsiteY101" fmla="*/ 259508 h 553448"/>
                  <a:gd name="connsiteX102" fmla="*/ 290590 w 547968"/>
                  <a:gd name="connsiteY102" fmla="*/ 223728 h 553448"/>
                  <a:gd name="connsiteX103" fmla="*/ 286636 w 547968"/>
                  <a:gd name="connsiteY103" fmla="*/ 219774 h 553448"/>
                  <a:gd name="connsiteX104" fmla="*/ 233855 w 547968"/>
                  <a:gd name="connsiteY104" fmla="*/ 219774 h 553448"/>
                  <a:gd name="connsiteX105" fmla="*/ 229902 w 547968"/>
                  <a:gd name="connsiteY105" fmla="*/ 223530 h 553448"/>
                  <a:gd name="connsiteX106" fmla="*/ 228913 w 547968"/>
                  <a:gd name="connsiteY106" fmla="*/ 258915 h 553448"/>
                  <a:gd name="connsiteX107" fmla="*/ 233658 w 547968"/>
                  <a:gd name="connsiteY107" fmla="*/ 263462 h 553448"/>
                  <a:gd name="connsiteX108" fmla="*/ 259949 w 547968"/>
                  <a:gd name="connsiteY108" fmla="*/ 263462 h 553448"/>
                  <a:gd name="connsiteX109" fmla="*/ 328149 w 547968"/>
                  <a:gd name="connsiteY109" fmla="*/ 263462 h 553448"/>
                  <a:gd name="connsiteX110" fmla="*/ 354045 w 547968"/>
                  <a:gd name="connsiteY110" fmla="*/ 263462 h 553448"/>
                  <a:gd name="connsiteX111" fmla="*/ 358394 w 547968"/>
                  <a:gd name="connsiteY111" fmla="*/ 259310 h 553448"/>
                  <a:gd name="connsiteX112" fmla="*/ 356417 w 547968"/>
                  <a:gd name="connsiteY112" fmla="*/ 223728 h 553448"/>
                  <a:gd name="connsiteX113" fmla="*/ 352068 w 547968"/>
                  <a:gd name="connsiteY113" fmla="*/ 219972 h 553448"/>
                  <a:gd name="connsiteX114" fmla="*/ 301660 w 547968"/>
                  <a:gd name="connsiteY114" fmla="*/ 219972 h 553448"/>
                  <a:gd name="connsiteX115" fmla="*/ 297508 w 547968"/>
                  <a:gd name="connsiteY115" fmla="*/ 224123 h 553448"/>
                  <a:gd name="connsiteX116" fmla="*/ 297508 w 547968"/>
                  <a:gd name="connsiteY116" fmla="*/ 259508 h 553448"/>
                  <a:gd name="connsiteX117" fmla="*/ 301660 w 547968"/>
                  <a:gd name="connsiteY117" fmla="*/ 263659 h 553448"/>
                  <a:gd name="connsiteX118" fmla="*/ 327951 w 547968"/>
                  <a:gd name="connsiteY118" fmla="*/ 263659 h 553448"/>
                  <a:gd name="connsiteX119" fmla="*/ 186412 w 547968"/>
                  <a:gd name="connsiteY119" fmla="*/ 489805 h 553448"/>
                  <a:gd name="connsiteX120" fmla="*/ 170400 w 547968"/>
                  <a:gd name="connsiteY120" fmla="*/ 489805 h 553448"/>
                  <a:gd name="connsiteX121" fmla="*/ 168028 w 547968"/>
                  <a:gd name="connsiteY121" fmla="*/ 491584 h 553448"/>
                  <a:gd name="connsiteX122" fmla="*/ 168819 w 547968"/>
                  <a:gd name="connsiteY122" fmla="*/ 495340 h 553448"/>
                  <a:gd name="connsiteX123" fmla="*/ 170598 w 547968"/>
                  <a:gd name="connsiteY123" fmla="*/ 499887 h 553448"/>
                  <a:gd name="connsiteX124" fmla="*/ 165063 w 547968"/>
                  <a:gd name="connsiteY124" fmla="*/ 541400 h 553448"/>
                  <a:gd name="connsiteX125" fmla="*/ 160318 w 547968"/>
                  <a:gd name="connsiteY125" fmla="*/ 546737 h 553448"/>
                  <a:gd name="connsiteX126" fmla="*/ 158144 w 547968"/>
                  <a:gd name="connsiteY126" fmla="*/ 540214 h 553448"/>
                  <a:gd name="connsiteX127" fmla="*/ 161702 w 547968"/>
                  <a:gd name="connsiteY127" fmla="*/ 514515 h 553448"/>
                  <a:gd name="connsiteX128" fmla="*/ 168621 w 547968"/>
                  <a:gd name="connsiteY128" fmla="*/ 478142 h 553448"/>
                  <a:gd name="connsiteX129" fmla="*/ 178703 w 547968"/>
                  <a:gd name="connsiteY129" fmla="*/ 471026 h 553448"/>
                  <a:gd name="connsiteX130" fmla="*/ 185226 w 547968"/>
                  <a:gd name="connsiteY130" fmla="*/ 471026 h 553448"/>
                  <a:gd name="connsiteX131" fmla="*/ 190366 w 547968"/>
                  <a:gd name="connsiteY131" fmla="*/ 465293 h 553448"/>
                  <a:gd name="connsiteX132" fmla="*/ 186017 w 547968"/>
                  <a:gd name="connsiteY132" fmla="*/ 465095 h 553448"/>
                  <a:gd name="connsiteX133" fmla="*/ 157749 w 547968"/>
                  <a:gd name="connsiteY133" fmla="*/ 465095 h 553448"/>
                  <a:gd name="connsiteX134" fmla="*/ 151225 w 547968"/>
                  <a:gd name="connsiteY134" fmla="*/ 467467 h 553448"/>
                  <a:gd name="connsiteX135" fmla="*/ 154190 w 547968"/>
                  <a:gd name="connsiteY135" fmla="*/ 473991 h 553448"/>
                  <a:gd name="connsiteX136" fmla="*/ 150632 w 547968"/>
                  <a:gd name="connsiteY136" fmla="*/ 484073 h 553448"/>
                  <a:gd name="connsiteX137" fmla="*/ 149841 w 547968"/>
                  <a:gd name="connsiteY137" fmla="*/ 496724 h 553448"/>
                  <a:gd name="connsiteX138" fmla="*/ 149841 w 547968"/>
                  <a:gd name="connsiteY138" fmla="*/ 498503 h 553448"/>
                  <a:gd name="connsiteX139" fmla="*/ 147667 w 547968"/>
                  <a:gd name="connsiteY139" fmla="*/ 513922 h 553448"/>
                  <a:gd name="connsiteX140" fmla="*/ 143516 w 547968"/>
                  <a:gd name="connsiteY140" fmla="*/ 543772 h 553448"/>
                  <a:gd name="connsiteX141" fmla="*/ 151818 w 547968"/>
                  <a:gd name="connsiteY141" fmla="*/ 553063 h 553448"/>
                  <a:gd name="connsiteX142" fmla="*/ 167435 w 547968"/>
                  <a:gd name="connsiteY142" fmla="*/ 553063 h 553448"/>
                  <a:gd name="connsiteX143" fmla="*/ 179493 w 547968"/>
                  <a:gd name="connsiteY143" fmla="*/ 542388 h 553448"/>
                  <a:gd name="connsiteX144" fmla="*/ 183052 w 547968"/>
                  <a:gd name="connsiteY144" fmla="*/ 516294 h 553448"/>
                  <a:gd name="connsiteX145" fmla="*/ 186610 w 547968"/>
                  <a:gd name="connsiteY145" fmla="*/ 489805 h 553448"/>
                  <a:gd name="connsiteX146" fmla="*/ 393976 w 547968"/>
                  <a:gd name="connsiteY146" fmla="*/ 263462 h 553448"/>
                  <a:gd name="connsiteX147" fmla="*/ 417500 w 547968"/>
                  <a:gd name="connsiteY147" fmla="*/ 263462 h 553448"/>
                  <a:gd name="connsiteX148" fmla="*/ 422442 w 547968"/>
                  <a:gd name="connsiteY148" fmla="*/ 257927 h 553448"/>
                  <a:gd name="connsiteX149" fmla="*/ 418884 w 547968"/>
                  <a:gd name="connsiteY149" fmla="*/ 224321 h 553448"/>
                  <a:gd name="connsiteX150" fmla="*/ 413942 w 547968"/>
                  <a:gd name="connsiteY150" fmla="*/ 219774 h 553448"/>
                  <a:gd name="connsiteX151" fmla="*/ 368278 w 547968"/>
                  <a:gd name="connsiteY151" fmla="*/ 219774 h 553448"/>
                  <a:gd name="connsiteX152" fmla="*/ 363534 w 547968"/>
                  <a:gd name="connsiteY152" fmla="*/ 224716 h 553448"/>
                  <a:gd name="connsiteX153" fmla="*/ 365510 w 547968"/>
                  <a:gd name="connsiteY153" fmla="*/ 259903 h 553448"/>
                  <a:gd name="connsiteX154" fmla="*/ 369266 w 547968"/>
                  <a:gd name="connsiteY154" fmla="*/ 263264 h 553448"/>
                  <a:gd name="connsiteX155" fmla="*/ 393779 w 547968"/>
                  <a:gd name="connsiteY155" fmla="*/ 263264 h 553448"/>
                  <a:gd name="connsiteX156" fmla="*/ 328742 w 547968"/>
                  <a:gd name="connsiteY156" fmla="*/ 270578 h 553448"/>
                  <a:gd name="connsiteX157" fmla="*/ 302450 w 547968"/>
                  <a:gd name="connsiteY157" fmla="*/ 270578 h 553448"/>
                  <a:gd name="connsiteX158" fmla="*/ 297706 w 547968"/>
                  <a:gd name="connsiteY158" fmla="*/ 275125 h 553448"/>
                  <a:gd name="connsiteX159" fmla="*/ 297706 w 547968"/>
                  <a:gd name="connsiteY159" fmla="*/ 295881 h 553448"/>
                  <a:gd name="connsiteX160" fmla="*/ 302450 w 547968"/>
                  <a:gd name="connsiteY160" fmla="*/ 302207 h 553448"/>
                  <a:gd name="connsiteX161" fmla="*/ 356615 w 547968"/>
                  <a:gd name="connsiteY161" fmla="*/ 310905 h 553448"/>
                  <a:gd name="connsiteX162" fmla="*/ 361359 w 547968"/>
                  <a:gd name="connsiteY162" fmla="*/ 305963 h 553448"/>
                  <a:gd name="connsiteX163" fmla="*/ 359580 w 547968"/>
                  <a:gd name="connsiteY163" fmla="*/ 275520 h 553448"/>
                  <a:gd name="connsiteX164" fmla="*/ 354243 w 547968"/>
                  <a:gd name="connsiteY164" fmla="*/ 270578 h 553448"/>
                  <a:gd name="connsiteX165" fmla="*/ 328742 w 547968"/>
                  <a:gd name="connsiteY165" fmla="*/ 270578 h 553448"/>
                  <a:gd name="connsiteX166" fmla="*/ 395558 w 547968"/>
                  <a:gd name="connsiteY166" fmla="*/ 270578 h 553448"/>
                  <a:gd name="connsiteX167" fmla="*/ 371638 w 547968"/>
                  <a:gd name="connsiteY167" fmla="*/ 270578 h 553448"/>
                  <a:gd name="connsiteX168" fmla="*/ 366894 w 547968"/>
                  <a:gd name="connsiteY168" fmla="*/ 275520 h 553448"/>
                  <a:gd name="connsiteX169" fmla="*/ 368673 w 547968"/>
                  <a:gd name="connsiteY169" fmla="*/ 305963 h 553448"/>
                  <a:gd name="connsiteX170" fmla="*/ 374011 w 547968"/>
                  <a:gd name="connsiteY170" fmla="*/ 310905 h 553448"/>
                  <a:gd name="connsiteX171" fmla="*/ 423431 w 547968"/>
                  <a:gd name="connsiteY171" fmla="*/ 302405 h 553448"/>
                  <a:gd name="connsiteX172" fmla="*/ 426593 w 547968"/>
                  <a:gd name="connsiteY172" fmla="*/ 297463 h 553448"/>
                  <a:gd name="connsiteX173" fmla="*/ 424419 w 547968"/>
                  <a:gd name="connsiteY173" fmla="*/ 275520 h 553448"/>
                  <a:gd name="connsiteX174" fmla="*/ 418291 w 547968"/>
                  <a:gd name="connsiteY174" fmla="*/ 270578 h 553448"/>
                  <a:gd name="connsiteX175" fmla="*/ 395755 w 547968"/>
                  <a:gd name="connsiteY175" fmla="*/ 270578 h 553448"/>
                  <a:gd name="connsiteX176" fmla="*/ 3163 w 547968"/>
                  <a:gd name="connsiteY176" fmla="*/ 534086 h 553448"/>
                  <a:gd name="connsiteX177" fmla="*/ 5535 w 547968"/>
                  <a:gd name="connsiteY177" fmla="*/ 543574 h 553448"/>
                  <a:gd name="connsiteX178" fmla="*/ 17989 w 547968"/>
                  <a:gd name="connsiteY178" fmla="*/ 553063 h 553448"/>
                  <a:gd name="connsiteX179" fmla="*/ 80653 w 547968"/>
                  <a:gd name="connsiteY179" fmla="*/ 553063 h 553448"/>
                  <a:gd name="connsiteX180" fmla="*/ 93107 w 547968"/>
                  <a:gd name="connsiteY180" fmla="*/ 547330 h 553448"/>
                  <a:gd name="connsiteX181" fmla="*/ 105561 w 547968"/>
                  <a:gd name="connsiteY181" fmla="*/ 532504 h 553448"/>
                  <a:gd name="connsiteX182" fmla="*/ 110305 w 547968"/>
                  <a:gd name="connsiteY182" fmla="*/ 522620 h 553448"/>
                  <a:gd name="connsiteX183" fmla="*/ 103584 w 547968"/>
                  <a:gd name="connsiteY183" fmla="*/ 522620 h 553448"/>
                  <a:gd name="connsiteX184" fmla="*/ 71560 w 547968"/>
                  <a:gd name="connsiteY184" fmla="*/ 522620 h 553448"/>
                  <a:gd name="connsiteX185" fmla="*/ 65037 w 547968"/>
                  <a:gd name="connsiteY185" fmla="*/ 517085 h 553448"/>
                  <a:gd name="connsiteX186" fmla="*/ 60885 w 547968"/>
                  <a:gd name="connsiteY186" fmla="*/ 512341 h 553448"/>
                  <a:gd name="connsiteX187" fmla="*/ 47641 w 547968"/>
                  <a:gd name="connsiteY187" fmla="*/ 512143 h 553448"/>
                  <a:gd name="connsiteX188" fmla="*/ 47641 w 547968"/>
                  <a:gd name="connsiteY188" fmla="*/ 515306 h 553448"/>
                  <a:gd name="connsiteX189" fmla="*/ 40920 w 547968"/>
                  <a:gd name="connsiteY189" fmla="*/ 522620 h 553448"/>
                  <a:gd name="connsiteX190" fmla="*/ 7907 w 547968"/>
                  <a:gd name="connsiteY190" fmla="*/ 522620 h 553448"/>
                  <a:gd name="connsiteX191" fmla="*/ 2174 w 547968"/>
                  <a:gd name="connsiteY191" fmla="*/ 526574 h 553448"/>
                  <a:gd name="connsiteX192" fmla="*/ 7314 w 547968"/>
                  <a:gd name="connsiteY192" fmla="*/ 528551 h 553448"/>
                  <a:gd name="connsiteX193" fmla="*/ 82828 w 547968"/>
                  <a:gd name="connsiteY193" fmla="*/ 528551 h 553448"/>
                  <a:gd name="connsiteX194" fmla="*/ 89944 w 547968"/>
                  <a:gd name="connsiteY194" fmla="*/ 529144 h 553448"/>
                  <a:gd name="connsiteX195" fmla="*/ 77095 w 547968"/>
                  <a:gd name="connsiteY195" fmla="*/ 543179 h 553448"/>
                  <a:gd name="connsiteX196" fmla="*/ 68595 w 547968"/>
                  <a:gd name="connsiteY196" fmla="*/ 546935 h 553448"/>
                  <a:gd name="connsiteX197" fmla="*/ 31826 w 547968"/>
                  <a:gd name="connsiteY197" fmla="*/ 547133 h 553448"/>
                  <a:gd name="connsiteX198" fmla="*/ 23326 w 547968"/>
                  <a:gd name="connsiteY198" fmla="*/ 541004 h 553448"/>
                  <a:gd name="connsiteX199" fmla="*/ 16605 w 547968"/>
                  <a:gd name="connsiteY199" fmla="*/ 534086 h 553448"/>
                  <a:gd name="connsiteX200" fmla="*/ 3361 w 547968"/>
                  <a:gd name="connsiteY200" fmla="*/ 534086 h 553448"/>
                  <a:gd name="connsiteX201" fmla="*/ 118410 w 547968"/>
                  <a:gd name="connsiteY201" fmla="*/ 464898 h 553448"/>
                  <a:gd name="connsiteX202" fmla="*/ 116631 w 547968"/>
                  <a:gd name="connsiteY202" fmla="*/ 464305 h 553448"/>
                  <a:gd name="connsiteX203" fmla="*/ 12849 w 547968"/>
                  <a:gd name="connsiteY203" fmla="*/ 464305 h 553448"/>
                  <a:gd name="connsiteX204" fmla="*/ 8105 w 547968"/>
                  <a:gd name="connsiteY204" fmla="*/ 467270 h 553448"/>
                  <a:gd name="connsiteX205" fmla="*/ 13047 w 547968"/>
                  <a:gd name="connsiteY205" fmla="*/ 469247 h 553448"/>
                  <a:gd name="connsiteX206" fmla="*/ 49815 w 547968"/>
                  <a:gd name="connsiteY206" fmla="*/ 469444 h 553448"/>
                  <a:gd name="connsiteX207" fmla="*/ 53967 w 547968"/>
                  <a:gd name="connsiteY207" fmla="*/ 471816 h 553448"/>
                  <a:gd name="connsiteX208" fmla="*/ 49618 w 547968"/>
                  <a:gd name="connsiteY208" fmla="*/ 474386 h 553448"/>
                  <a:gd name="connsiteX209" fmla="*/ 30838 w 547968"/>
                  <a:gd name="connsiteY209" fmla="*/ 474386 h 553448"/>
                  <a:gd name="connsiteX210" fmla="*/ 27082 w 547968"/>
                  <a:gd name="connsiteY210" fmla="*/ 479921 h 553448"/>
                  <a:gd name="connsiteX211" fmla="*/ 52583 w 547968"/>
                  <a:gd name="connsiteY211" fmla="*/ 479921 h 553448"/>
                  <a:gd name="connsiteX212" fmla="*/ 51594 w 547968"/>
                  <a:gd name="connsiteY212" fmla="*/ 488817 h 553448"/>
                  <a:gd name="connsiteX213" fmla="*/ 50606 w 547968"/>
                  <a:gd name="connsiteY213" fmla="*/ 498108 h 553448"/>
                  <a:gd name="connsiteX214" fmla="*/ 64246 w 547968"/>
                  <a:gd name="connsiteY214" fmla="*/ 498108 h 553448"/>
                  <a:gd name="connsiteX215" fmla="*/ 67607 w 547968"/>
                  <a:gd name="connsiteY215" fmla="*/ 494352 h 553448"/>
                  <a:gd name="connsiteX216" fmla="*/ 68990 w 547968"/>
                  <a:gd name="connsiteY216" fmla="*/ 484073 h 553448"/>
                  <a:gd name="connsiteX217" fmla="*/ 73932 w 547968"/>
                  <a:gd name="connsiteY217" fmla="*/ 479724 h 553448"/>
                  <a:gd name="connsiteX218" fmla="*/ 94293 w 547968"/>
                  <a:gd name="connsiteY218" fmla="*/ 479724 h 553448"/>
                  <a:gd name="connsiteX219" fmla="*/ 99631 w 547968"/>
                  <a:gd name="connsiteY219" fmla="*/ 486247 h 553448"/>
                  <a:gd name="connsiteX220" fmla="*/ 98247 w 547968"/>
                  <a:gd name="connsiteY220" fmla="*/ 496724 h 553448"/>
                  <a:gd name="connsiteX221" fmla="*/ 116038 w 547968"/>
                  <a:gd name="connsiteY221" fmla="*/ 483084 h 553448"/>
                  <a:gd name="connsiteX222" fmla="*/ 107538 w 547968"/>
                  <a:gd name="connsiteY222" fmla="*/ 474386 h 553448"/>
                  <a:gd name="connsiteX223" fmla="*/ 75909 w 547968"/>
                  <a:gd name="connsiteY223" fmla="*/ 474386 h 553448"/>
                  <a:gd name="connsiteX224" fmla="*/ 70769 w 547968"/>
                  <a:gd name="connsiteY224" fmla="*/ 472014 h 553448"/>
                  <a:gd name="connsiteX225" fmla="*/ 75909 w 547968"/>
                  <a:gd name="connsiteY225" fmla="*/ 469247 h 553448"/>
                  <a:gd name="connsiteX226" fmla="*/ 79270 w 547968"/>
                  <a:gd name="connsiteY226" fmla="*/ 469247 h 553448"/>
                  <a:gd name="connsiteX227" fmla="*/ 112282 w 547968"/>
                  <a:gd name="connsiteY227" fmla="*/ 469247 h 553448"/>
                  <a:gd name="connsiteX228" fmla="*/ 118410 w 547968"/>
                  <a:gd name="connsiteY228" fmla="*/ 464700 h 553448"/>
                  <a:gd name="connsiteX229" fmla="*/ 130666 w 547968"/>
                  <a:gd name="connsiteY229" fmla="*/ 219972 h 553448"/>
                  <a:gd name="connsiteX230" fmla="*/ 113271 w 547968"/>
                  <a:gd name="connsiteY230" fmla="*/ 219972 h 553448"/>
                  <a:gd name="connsiteX231" fmla="*/ 108131 w 547968"/>
                  <a:gd name="connsiteY231" fmla="*/ 225309 h 553448"/>
                  <a:gd name="connsiteX232" fmla="*/ 116434 w 547968"/>
                  <a:gd name="connsiteY232" fmla="*/ 260497 h 553448"/>
                  <a:gd name="connsiteX233" fmla="*/ 120782 w 547968"/>
                  <a:gd name="connsiteY233" fmla="*/ 263462 h 553448"/>
                  <a:gd name="connsiteX234" fmla="*/ 146679 w 547968"/>
                  <a:gd name="connsiteY234" fmla="*/ 263462 h 553448"/>
                  <a:gd name="connsiteX235" fmla="*/ 151423 w 547968"/>
                  <a:gd name="connsiteY235" fmla="*/ 259310 h 553448"/>
                  <a:gd name="connsiteX236" fmla="*/ 152807 w 547968"/>
                  <a:gd name="connsiteY236" fmla="*/ 223530 h 553448"/>
                  <a:gd name="connsiteX237" fmla="*/ 149051 w 547968"/>
                  <a:gd name="connsiteY237" fmla="*/ 219972 h 553448"/>
                  <a:gd name="connsiteX238" fmla="*/ 130666 w 547968"/>
                  <a:gd name="connsiteY238" fmla="*/ 219972 h 553448"/>
                  <a:gd name="connsiteX239" fmla="*/ 448931 w 547968"/>
                  <a:gd name="connsiteY239" fmla="*/ 219972 h 553448"/>
                  <a:gd name="connsiteX240" fmla="*/ 431535 w 547968"/>
                  <a:gd name="connsiteY240" fmla="*/ 219972 h 553448"/>
                  <a:gd name="connsiteX241" fmla="*/ 426396 w 547968"/>
                  <a:gd name="connsiteY241" fmla="*/ 225705 h 553448"/>
                  <a:gd name="connsiteX242" fmla="*/ 430152 w 547968"/>
                  <a:gd name="connsiteY242" fmla="*/ 260299 h 553448"/>
                  <a:gd name="connsiteX243" fmla="*/ 433512 w 547968"/>
                  <a:gd name="connsiteY243" fmla="*/ 263264 h 553448"/>
                  <a:gd name="connsiteX244" fmla="*/ 458420 w 547968"/>
                  <a:gd name="connsiteY244" fmla="*/ 263264 h 553448"/>
                  <a:gd name="connsiteX245" fmla="*/ 462374 w 547968"/>
                  <a:gd name="connsiteY245" fmla="*/ 260497 h 553448"/>
                  <a:gd name="connsiteX246" fmla="*/ 470676 w 547968"/>
                  <a:gd name="connsiteY246" fmla="*/ 224914 h 553448"/>
                  <a:gd name="connsiteX247" fmla="*/ 465734 w 547968"/>
                  <a:gd name="connsiteY247" fmla="*/ 219774 h 553448"/>
                  <a:gd name="connsiteX248" fmla="*/ 448734 w 547968"/>
                  <a:gd name="connsiteY248" fmla="*/ 219774 h 553448"/>
                  <a:gd name="connsiteX249" fmla="*/ 196889 w 547968"/>
                  <a:gd name="connsiteY249" fmla="*/ 498108 h 553448"/>
                  <a:gd name="connsiteX250" fmla="*/ 181075 w 547968"/>
                  <a:gd name="connsiteY250" fmla="*/ 551679 h 553448"/>
                  <a:gd name="connsiteX251" fmla="*/ 201831 w 547968"/>
                  <a:gd name="connsiteY251" fmla="*/ 539225 h 553448"/>
                  <a:gd name="connsiteX252" fmla="*/ 208552 w 547968"/>
                  <a:gd name="connsiteY252" fmla="*/ 516690 h 553448"/>
                  <a:gd name="connsiteX253" fmla="*/ 210332 w 547968"/>
                  <a:gd name="connsiteY253" fmla="*/ 512539 h 553448"/>
                  <a:gd name="connsiteX254" fmla="*/ 211518 w 547968"/>
                  <a:gd name="connsiteY254" fmla="*/ 512934 h 553448"/>
                  <a:gd name="connsiteX255" fmla="*/ 211122 w 547968"/>
                  <a:gd name="connsiteY255" fmla="*/ 523609 h 553448"/>
                  <a:gd name="connsiteX256" fmla="*/ 213890 w 547968"/>
                  <a:gd name="connsiteY256" fmla="*/ 526574 h 553448"/>
                  <a:gd name="connsiteX257" fmla="*/ 219425 w 547968"/>
                  <a:gd name="connsiteY257" fmla="*/ 524795 h 553448"/>
                  <a:gd name="connsiteX258" fmla="*/ 212506 w 547968"/>
                  <a:gd name="connsiteY258" fmla="*/ 505027 h 553448"/>
                  <a:gd name="connsiteX259" fmla="*/ 219820 w 547968"/>
                  <a:gd name="connsiteY259" fmla="*/ 497515 h 553448"/>
                  <a:gd name="connsiteX260" fmla="*/ 242949 w 547968"/>
                  <a:gd name="connsiteY260" fmla="*/ 497515 h 553448"/>
                  <a:gd name="connsiteX261" fmla="*/ 254216 w 547968"/>
                  <a:gd name="connsiteY261" fmla="*/ 497317 h 553448"/>
                  <a:gd name="connsiteX262" fmla="*/ 258961 w 547968"/>
                  <a:gd name="connsiteY262" fmla="*/ 493166 h 553448"/>
                  <a:gd name="connsiteX263" fmla="*/ 254216 w 547968"/>
                  <a:gd name="connsiteY263" fmla="*/ 491387 h 553448"/>
                  <a:gd name="connsiteX264" fmla="*/ 221797 w 547968"/>
                  <a:gd name="connsiteY264" fmla="*/ 491387 h 553448"/>
                  <a:gd name="connsiteX265" fmla="*/ 217053 w 547968"/>
                  <a:gd name="connsiteY265" fmla="*/ 490201 h 553448"/>
                  <a:gd name="connsiteX266" fmla="*/ 211715 w 547968"/>
                  <a:gd name="connsiteY266" fmla="*/ 487829 h 553448"/>
                  <a:gd name="connsiteX267" fmla="*/ 191947 w 547968"/>
                  <a:gd name="connsiteY267" fmla="*/ 492177 h 553448"/>
                  <a:gd name="connsiteX268" fmla="*/ 189377 w 547968"/>
                  <a:gd name="connsiteY268" fmla="*/ 496131 h 553448"/>
                  <a:gd name="connsiteX269" fmla="*/ 192738 w 547968"/>
                  <a:gd name="connsiteY269" fmla="*/ 497713 h 553448"/>
                  <a:gd name="connsiteX270" fmla="*/ 196889 w 547968"/>
                  <a:gd name="connsiteY270" fmla="*/ 498306 h 553448"/>
                  <a:gd name="connsiteX271" fmla="*/ 429361 w 547968"/>
                  <a:gd name="connsiteY271" fmla="*/ 552470 h 553448"/>
                  <a:gd name="connsiteX272" fmla="*/ 449327 w 547968"/>
                  <a:gd name="connsiteY272" fmla="*/ 539225 h 553448"/>
                  <a:gd name="connsiteX273" fmla="*/ 456443 w 547968"/>
                  <a:gd name="connsiteY273" fmla="*/ 486642 h 553448"/>
                  <a:gd name="connsiteX274" fmla="*/ 459211 w 547968"/>
                  <a:gd name="connsiteY274" fmla="*/ 464305 h 553448"/>
                  <a:gd name="connsiteX275" fmla="*/ 445966 w 547968"/>
                  <a:gd name="connsiteY275" fmla="*/ 464305 h 553448"/>
                  <a:gd name="connsiteX276" fmla="*/ 440431 w 547968"/>
                  <a:gd name="connsiteY276" fmla="*/ 469444 h 553448"/>
                  <a:gd name="connsiteX277" fmla="*/ 435094 w 547968"/>
                  <a:gd name="connsiteY277" fmla="*/ 509573 h 553448"/>
                  <a:gd name="connsiteX278" fmla="*/ 429361 w 547968"/>
                  <a:gd name="connsiteY278" fmla="*/ 552668 h 553448"/>
                  <a:gd name="connsiteX279" fmla="*/ 158144 w 547968"/>
                  <a:gd name="connsiteY279" fmla="*/ 310510 h 553448"/>
                  <a:gd name="connsiteX280" fmla="*/ 159528 w 547968"/>
                  <a:gd name="connsiteY280" fmla="*/ 309719 h 553448"/>
                  <a:gd name="connsiteX281" fmla="*/ 215274 w 547968"/>
                  <a:gd name="connsiteY281" fmla="*/ 287776 h 553448"/>
                  <a:gd name="connsiteX282" fmla="*/ 220809 w 547968"/>
                  <a:gd name="connsiteY282" fmla="*/ 281253 h 553448"/>
                  <a:gd name="connsiteX283" fmla="*/ 220809 w 547968"/>
                  <a:gd name="connsiteY283" fmla="*/ 274136 h 553448"/>
                  <a:gd name="connsiteX284" fmla="*/ 217250 w 547968"/>
                  <a:gd name="connsiteY284" fmla="*/ 270381 h 553448"/>
                  <a:gd name="connsiteX285" fmla="*/ 161702 w 547968"/>
                  <a:gd name="connsiteY285" fmla="*/ 270381 h 553448"/>
                  <a:gd name="connsiteX286" fmla="*/ 158342 w 547968"/>
                  <a:gd name="connsiteY286" fmla="*/ 272950 h 553448"/>
                  <a:gd name="connsiteX287" fmla="*/ 158342 w 547968"/>
                  <a:gd name="connsiteY287" fmla="*/ 310312 h 553448"/>
                  <a:gd name="connsiteX288" fmla="*/ 357010 w 547968"/>
                  <a:gd name="connsiteY288" fmla="*/ 79422 h 553448"/>
                  <a:gd name="connsiteX289" fmla="*/ 360173 w 547968"/>
                  <a:gd name="connsiteY289" fmla="*/ 86538 h 553448"/>
                  <a:gd name="connsiteX290" fmla="*/ 417303 w 547968"/>
                  <a:gd name="connsiteY290" fmla="*/ 111248 h 553448"/>
                  <a:gd name="connsiteX291" fmla="*/ 422442 w 547968"/>
                  <a:gd name="connsiteY291" fmla="*/ 116981 h 553448"/>
                  <a:gd name="connsiteX292" fmla="*/ 422442 w 547968"/>
                  <a:gd name="connsiteY292" fmla="*/ 141493 h 553448"/>
                  <a:gd name="connsiteX293" fmla="*/ 421454 w 547968"/>
                  <a:gd name="connsiteY293" fmla="*/ 145249 h 553448"/>
                  <a:gd name="connsiteX294" fmla="*/ 357208 w 547968"/>
                  <a:gd name="connsiteY294" fmla="*/ 125876 h 553448"/>
                  <a:gd name="connsiteX295" fmla="*/ 361359 w 547968"/>
                  <a:gd name="connsiteY295" fmla="*/ 132993 h 553448"/>
                  <a:gd name="connsiteX296" fmla="*/ 462571 w 547968"/>
                  <a:gd name="connsiteY296" fmla="*/ 162447 h 553448"/>
                  <a:gd name="connsiteX297" fmla="*/ 468106 w 547968"/>
                  <a:gd name="connsiteY297" fmla="*/ 169959 h 553448"/>
                  <a:gd name="connsiteX298" fmla="*/ 468106 w 547968"/>
                  <a:gd name="connsiteY298" fmla="*/ 203960 h 553448"/>
                  <a:gd name="connsiteX299" fmla="*/ 468897 w 547968"/>
                  <a:gd name="connsiteY299" fmla="*/ 208704 h 553448"/>
                  <a:gd name="connsiteX300" fmla="*/ 470478 w 547968"/>
                  <a:gd name="connsiteY300" fmla="*/ 208704 h 553448"/>
                  <a:gd name="connsiteX301" fmla="*/ 471269 w 547968"/>
                  <a:gd name="connsiteY301" fmla="*/ 203565 h 553448"/>
                  <a:gd name="connsiteX302" fmla="*/ 471269 w 547968"/>
                  <a:gd name="connsiteY302" fmla="*/ 166401 h 553448"/>
                  <a:gd name="connsiteX303" fmla="*/ 465339 w 547968"/>
                  <a:gd name="connsiteY303" fmla="*/ 158691 h 553448"/>
                  <a:gd name="connsiteX304" fmla="*/ 430152 w 547968"/>
                  <a:gd name="connsiteY304" fmla="*/ 148412 h 553448"/>
                  <a:gd name="connsiteX305" fmla="*/ 425605 w 547968"/>
                  <a:gd name="connsiteY305" fmla="*/ 142086 h 553448"/>
                  <a:gd name="connsiteX306" fmla="*/ 425605 w 547968"/>
                  <a:gd name="connsiteY306" fmla="*/ 115202 h 553448"/>
                  <a:gd name="connsiteX307" fmla="*/ 421058 w 547968"/>
                  <a:gd name="connsiteY307" fmla="*/ 108085 h 553448"/>
                  <a:gd name="connsiteX308" fmla="*/ 383302 w 547968"/>
                  <a:gd name="connsiteY308" fmla="*/ 91282 h 553448"/>
                  <a:gd name="connsiteX309" fmla="*/ 357208 w 547968"/>
                  <a:gd name="connsiteY309" fmla="*/ 79619 h 553448"/>
                  <a:gd name="connsiteX310" fmla="*/ 290590 w 547968"/>
                  <a:gd name="connsiteY310" fmla="*/ 297265 h 553448"/>
                  <a:gd name="connsiteX311" fmla="*/ 290590 w 547968"/>
                  <a:gd name="connsiteY311" fmla="*/ 275916 h 553448"/>
                  <a:gd name="connsiteX312" fmla="*/ 285252 w 547968"/>
                  <a:gd name="connsiteY312" fmla="*/ 270578 h 553448"/>
                  <a:gd name="connsiteX313" fmla="*/ 238995 w 547968"/>
                  <a:gd name="connsiteY313" fmla="*/ 270578 h 553448"/>
                  <a:gd name="connsiteX314" fmla="*/ 227925 w 547968"/>
                  <a:gd name="connsiteY314" fmla="*/ 282044 h 553448"/>
                  <a:gd name="connsiteX315" fmla="*/ 232472 w 547968"/>
                  <a:gd name="connsiteY315" fmla="*/ 286788 h 553448"/>
                  <a:gd name="connsiteX316" fmla="*/ 270624 w 547968"/>
                  <a:gd name="connsiteY316" fmla="*/ 291928 h 553448"/>
                  <a:gd name="connsiteX317" fmla="*/ 290392 w 547968"/>
                  <a:gd name="connsiteY317" fmla="*/ 297265 h 553448"/>
                  <a:gd name="connsiteX318" fmla="*/ 205390 w 547968"/>
                  <a:gd name="connsiteY318" fmla="*/ 551679 h 553448"/>
                  <a:gd name="connsiteX319" fmla="*/ 230495 w 547968"/>
                  <a:gd name="connsiteY319" fmla="*/ 542191 h 553448"/>
                  <a:gd name="connsiteX320" fmla="*/ 250658 w 547968"/>
                  <a:gd name="connsiteY320" fmla="*/ 551877 h 553448"/>
                  <a:gd name="connsiteX321" fmla="*/ 246705 w 547968"/>
                  <a:gd name="connsiteY321" fmla="*/ 538632 h 553448"/>
                  <a:gd name="connsiteX322" fmla="*/ 239984 w 547968"/>
                  <a:gd name="connsiteY322" fmla="*/ 532702 h 553448"/>
                  <a:gd name="connsiteX323" fmla="*/ 242356 w 547968"/>
                  <a:gd name="connsiteY323" fmla="*/ 513725 h 553448"/>
                  <a:gd name="connsiteX324" fmla="*/ 232669 w 547968"/>
                  <a:gd name="connsiteY324" fmla="*/ 503445 h 553448"/>
                  <a:gd name="connsiteX325" fmla="*/ 225948 w 547968"/>
                  <a:gd name="connsiteY325" fmla="*/ 509771 h 553448"/>
                  <a:gd name="connsiteX326" fmla="*/ 215867 w 547968"/>
                  <a:gd name="connsiteY326" fmla="*/ 537249 h 553448"/>
                  <a:gd name="connsiteX327" fmla="*/ 205390 w 547968"/>
                  <a:gd name="connsiteY327" fmla="*/ 551679 h 553448"/>
                  <a:gd name="connsiteX328" fmla="*/ 261135 w 547968"/>
                  <a:gd name="connsiteY328" fmla="*/ 465886 h 553448"/>
                  <a:gd name="connsiteX329" fmla="*/ 250461 w 547968"/>
                  <a:gd name="connsiteY329" fmla="*/ 465886 h 553448"/>
                  <a:gd name="connsiteX330" fmla="*/ 243937 w 547968"/>
                  <a:gd name="connsiteY330" fmla="*/ 471816 h 553448"/>
                  <a:gd name="connsiteX331" fmla="*/ 238797 w 547968"/>
                  <a:gd name="connsiteY331" fmla="*/ 476956 h 553448"/>
                  <a:gd name="connsiteX332" fmla="*/ 237018 w 547968"/>
                  <a:gd name="connsiteY332" fmla="*/ 471223 h 553448"/>
                  <a:gd name="connsiteX333" fmla="*/ 230890 w 547968"/>
                  <a:gd name="connsiteY333" fmla="*/ 464305 h 553448"/>
                  <a:gd name="connsiteX334" fmla="*/ 218239 w 547968"/>
                  <a:gd name="connsiteY334" fmla="*/ 473991 h 553448"/>
                  <a:gd name="connsiteX335" fmla="*/ 214087 w 547968"/>
                  <a:gd name="connsiteY335" fmla="*/ 476758 h 553448"/>
                  <a:gd name="connsiteX336" fmla="*/ 210727 w 547968"/>
                  <a:gd name="connsiteY336" fmla="*/ 473003 h 553448"/>
                  <a:gd name="connsiteX337" fmla="*/ 204203 w 547968"/>
                  <a:gd name="connsiteY337" fmla="*/ 465886 h 553448"/>
                  <a:gd name="connsiteX338" fmla="*/ 197680 w 547968"/>
                  <a:gd name="connsiteY338" fmla="*/ 465886 h 553448"/>
                  <a:gd name="connsiteX339" fmla="*/ 194715 w 547968"/>
                  <a:gd name="connsiteY339" fmla="*/ 467467 h 553448"/>
                  <a:gd name="connsiteX340" fmla="*/ 194715 w 547968"/>
                  <a:gd name="connsiteY340" fmla="*/ 478735 h 553448"/>
                  <a:gd name="connsiteX341" fmla="*/ 203808 w 547968"/>
                  <a:gd name="connsiteY341" fmla="*/ 483084 h 553448"/>
                  <a:gd name="connsiteX342" fmla="*/ 246705 w 547968"/>
                  <a:gd name="connsiteY342" fmla="*/ 483084 h 553448"/>
                  <a:gd name="connsiteX343" fmla="*/ 261531 w 547968"/>
                  <a:gd name="connsiteY343" fmla="*/ 465491 h 553448"/>
                  <a:gd name="connsiteX344" fmla="*/ 112875 w 547968"/>
                  <a:gd name="connsiteY344" fmla="*/ 518271 h 553448"/>
                  <a:gd name="connsiteX345" fmla="*/ 109712 w 547968"/>
                  <a:gd name="connsiteY345" fmla="*/ 507992 h 553448"/>
                  <a:gd name="connsiteX346" fmla="*/ 100817 w 547968"/>
                  <a:gd name="connsiteY346" fmla="*/ 501864 h 553448"/>
                  <a:gd name="connsiteX347" fmla="*/ 16407 w 547968"/>
                  <a:gd name="connsiteY347" fmla="*/ 502061 h 553448"/>
                  <a:gd name="connsiteX348" fmla="*/ 7512 w 547968"/>
                  <a:gd name="connsiteY348" fmla="*/ 506213 h 553448"/>
                  <a:gd name="connsiteX349" fmla="*/ 0 w 547968"/>
                  <a:gd name="connsiteY349" fmla="*/ 518271 h 553448"/>
                  <a:gd name="connsiteX350" fmla="*/ 10477 w 547968"/>
                  <a:gd name="connsiteY350" fmla="*/ 518271 h 553448"/>
                  <a:gd name="connsiteX351" fmla="*/ 20954 w 547968"/>
                  <a:gd name="connsiteY351" fmla="*/ 512341 h 553448"/>
                  <a:gd name="connsiteX352" fmla="*/ 28861 w 547968"/>
                  <a:gd name="connsiteY352" fmla="*/ 507794 h 553448"/>
                  <a:gd name="connsiteX353" fmla="*/ 85398 w 547968"/>
                  <a:gd name="connsiteY353" fmla="*/ 507794 h 553448"/>
                  <a:gd name="connsiteX354" fmla="*/ 94293 w 547968"/>
                  <a:gd name="connsiteY354" fmla="*/ 513527 h 553448"/>
                  <a:gd name="connsiteX355" fmla="*/ 99433 w 547968"/>
                  <a:gd name="connsiteY355" fmla="*/ 517876 h 553448"/>
                  <a:gd name="connsiteX356" fmla="*/ 113073 w 547968"/>
                  <a:gd name="connsiteY356" fmla="*/ 518074 h 553448"/>
                  <a:gd name="connsiteX357" fmla="*/ 148062 w 547968"/>
                  <a:gd name="connsiteY357" fmla="*/ 316440 h 553448"/>
                  <a:gd name="connsiteX358" fmla="*/ 149446 w 547968"/>
                  <a:gd name="connsiteY358" fmla="*/ 316045 h 553448"/>
                  <a:gd name="connsiteX359" fmla="*/ 150632 w 547968"/>
                  <a:gd name="connsiteY359" fmla="*/ 273346 h 553448"/>
                  <a:gd name="connsiteX360" fmla="*/ 146876 w 547968"/>
                  <a:gd name="connsiteY360" fmla="*/ 270578 h 553448"/>
                  <a:gd name="connsiteX361" fmla="*/ 132841 w 547968"/>
                  <a:gd name="connsiteY361" fmla="*/ 270578 h 553448"/>
                  <a:gd name="connsiteX362" fmla="*/ 119992 w 547968"/>
                  <a:gd name="connsiteY362" fmla="*/ 270578 h 553448"/>
                  <a:gd name="connsiteX363" fmla="*/ 148062 w 547968"/>
                  <a:gd name="connsiteY363" fmla="*/ 316638 h 553448"/>
                  <a:gd name="connsiteX364" fmla="*/ 506061 w 547968"/>
                  <a:gd name="connsiteY364" fmla="*/ 464107 h 553448"/>
                  <a:gd name="connsiteX365" fmla="*/ 467513 w 547968"/>
                  <a:gd name="connsiteY365" fmla="*/ 464107 h 553448"/>
                  <a:gd name="connsiteX366" fmla="*/ 463164 w 547968"/>
                  <a:gd name="connsiteY366" fmla="*/ 468654 h 553448"/>
                  <a:gd name="connsiteX367" fmla="*/ 467118 w 547968"/>
                  <a:gd name="connsiteY367" fmla="*/ 472014 h 553448"/>
                  <a:gd name="connsiteX368" fmla="*/ 541050 w 547968"/>
                  <a:gd name="connsiteY368" fmla="*/ 472014 h 553448"/>
                  <a:gd name="connsiteX369" fmla="*/ 545992 w 547968"/>
                  <a:gd name="connsiteY369" fmla="*/ 470037 h 553448"/>
                  <a:gd name="connsiteX370" fmla="*/ 547969 w 547968"/>
                  <a:gd name="connsiteY370" fmla="*/ 465491 h 553448"/>
                  <a:gd name="connsiteX371" fmla="*/ 543818 w 547968"/>
                  <a:gd name="connsiteY371" fmla="*/ 464305 h 553448"/>
                  <a:gd name="connsiteX372" fmla="*/ 506061 w 547968"/>
                  <a:gd name="connsiteY372" fmla="*/ 464305 h 553448"/>
                  <a:gd name="connsiteX373" fmla="*/ 458618 w 547968"/>
                  <a:gd name="connsiteY373" fmla="*/ 270578 h 553448"/>
                  <a:gd name="connsiteX374" fmla="*/ 433512 w 547968"/>
                  <a:gd name="connsiteY374" fmla="*/ 270578 h 553448"/>
                  <a:gd name="connsiteX375" fmla="*/ 431338 w 547968"/>
                  <a:gd name="connsiteY375" fmla="*/ 272753 h 553448"/>
                  <a:gd name="connsiteX376" fmla="*/ 433908 w 547968"/>
                  <a:gd name="connsiteY376" fmla="*/ 297265 h 553448"/>
                  <a:gd name="connsiteX377" fmla="*/ 458815 w 547968"/>
                  <a:gd name="connsiteY377" fmla="*/ 270381 h 553448"/>
                  <a:gd name="connsiteX378" fmla="*/ 158737 w 547968"/>
                  <a:gd name="connsiteY378" fmla="*/ 128446 h 553448"/>
                  <a:gd name="connsiteX379" fmla="*/ 156958 w 547968"/>
                  <a:gd name="connsiteY379" fmla="*/ 128446 h 553448"/>
                  <a:gd name="connsiteX380" fmla="*/ 156365 w 547968"/>
                  <a:gd name="connsiteY380" fmla="*/ 132598 h 553448"/>
                  <a:gd name="connsiteX381" fmla="*/ 154586 w 547968"/>
                  <a:gd name="connsiteY381" fmla="*/ 167982 h 553448"/>
                  <a:gd name="connsiteX382" fmla="*/ 153400 w 547968"/>
                  <a:gd name="connsiteY382" fmla="*/ 204751 h 553448"/>
                  <a:gd name="connsiteX383" fmla="*/ 158342 w 547968"/>
                  <a:gd name="connsiteY383" fmla="*/ 208507 h 553448"/>
                  <a:gd name="connsiteX384" fmla="*/ 160318 w 547968"/>
                  <a:gd name="connsiteY384" fmla="*/ 203960 h 553448"/>
                  <a:gd name="connsiteX385" fmla="*/ 159528 w 547968"/>
                  <a:gd name="connsiteY385" fmla="*/ 132400 h 553448"/>
                  <a:gd name="connsiteX386" fmla="*/ 158935 w 547968"/>
                  <a:gd name="connsiteY386" fmla="*/ 128644 h 553448"/>
                  <a:gd name="connsiteX387" fmla="*/ 3756 w 547968"/>
                  <a:gd name="connsiteY387" fmla="*/ 498306 h 553448"/>
                  <a:gd name="connsiteX388" fmla="*/ 17198 w 547968"/>
                  <a:gd name="connsiteY388" fmla="*/ 498306 h 553448"/>
                  <a:gd name="connsiteX389" fmla="*/ 20361 w 547968"/>
                  <a:gd name="connsiteY389" fmla="*/ 495538 h 553448"/>
                  <a:gd name="connsiteX390" fmla="*/ 23129 w 547968"/>
                  <a:gd name="connsiteY390" fmla="*/ 475375 h 553448"/>
                  <a:gd name="connsiteX391" fmla="*/ 5930 w 547968"/>
                  <a:gd name="connsiteY391" fmla="*/ 483084 h 553448"/>
                  <a:gd name="connsiteX392" fmla="*/ 3756 w 547968"/>
                  <a:gd name="connsiteY392" fmla="*/ 498503 h 553448"/>
                  <a:gd name="connsiteX393" fmla="*/ 113666 w 547968"/>
                  <a:gd name="connsiteY393" fmla="*/ 145644 h 553448"/>
                  <a:gd name="connsiteX394" fmla="*/ 150632 w 547968"/>
                  <a:gd name="connsiteY394" fmla="*/ 128446 h 553448"/>
                  <a:gd name="connsiteX395" fmla="*/ 151621 w 547968"/>
                  <a:gd name="connsiteY395" fmla="*/ 125086 h 553448"/>
                  <a:gd name="connsiteX396" fmla="*/ 147667 w 547968"/>
                  <a:gd name="connsiteY396" fmla="*/ 123307 h 553448"/>
                  <a:gd name="connsiteX397" fmla="*/ 113864 w 547968"/>
                  <a:gd name="connsiteY397" fmla="*/ 145842 h 553448"/>
                  <a:gd name="connsiteX398" fmla="*/ 158737 w 547968"/>
                  <a:gd name="connsiteY398" fmla="*/ 72701 h 553448"/>
                  <a:gd name="connsiteX399" fmla="*/ 154981 w 547968"/>
                  <a:gd name="connsiteY399" fmla="*/ 110655 h 553448"/>
                  <a:gd name="connsiteX400" fmla="*/ 157749 w 547968"/>
                  <a:gd name="connsiteY400" fmla="*/ 113423 h 553448"/>
                  <a:gd name="connsiteX401" fmla="*/ 161109 w 547968"/>
                  <a:gd name="connsiteY401" fmla="*/ 110655 h 553448"/>
                  <a:gd name="connsiteX402" fmla="*/ 158737 w 547968"/>
                  <a:gd name="connsiteY402" fmla="*/ 72898 h 553448"/>
                  <a:gd name="connsiteX403" fmla="*/ 199064 w 547968"/>
                  <a:gd name="connsiteY403" fmla="*/ 146633 h 553448"/>
                  <a:gd name="connsiteX404" fmla="*/ 170005 w 547968"/>
                  <a:gd name="connsiteY404" fmla="*/ 124097 h 553448"/>
                  <a:gd name="connsiteX405" fmla="*/ 164667 w 547968"/>
                  <a:gd name="connsiteY405" fmla="*/ 124295 h 553448"/>
                  <a:gd name="connsiteX406" fmla="*/ 166447 w 547968"/>
                  <a:gd name="connsiteY406" fmla="*/ 129237 h 553448"/>
                  <a:gd name="connsiteX407" fmla="*/ 198866 w 547968"/>
                  <a:gd name="connsiteY407" fmla="*/ 146435 h 553448"/>
                  <a:gd name="connsiteX408" fmla="*/ 257577 w 547968"/>
                  <a:gd name="connsiteY408" fmla="*/ 507399 h 553448"/>
                  <a:gd name="connsiteX409" fmla="*/ 247693 w 547968"/>
                  <a:gd name="connsiteY409" fmla="*/ 512143 h 553448"/>
                  <a:gd name="connsiteX410" fmla="*/ 245519 w 547968"/>
                  <a:gd name="connsiteY410" fmla="*/ 522225 h 553448"/>
                  <a:gd name="connsiteX411" fmla="*/ 245716 w 547968"/>
                  <a:gd name="connsiteY411" fmla="*/ 525981 h 553448"/>
                  <a:gd name="connsiteX412" fmla="*/ 250658 w 547968"/>
                  <a:gd name="connsiteY412" fmla="*/ 526178 h 553448"/>
                  <a:gd name="connsiteX413" fmla="*/ 254414 w 547968"/>
                  <a:gd name="connsiteY413" fmla="*/ 521632 h 553448"/>
                  <a:gd name="connsiteX414" fmla="*/ 257577 w 547968"/>
                  <a:gd name="connsiteY414" fmla="*/ 507201 h 553448"/>
                  <a:gd name="connsiteX415" fmla="*/ 72153 w 547968"/>
                  <a:gd name="connsiteY415" fmla="*/ 496131 h 553448"/>
                  <a:gd name="connsiteX416" fmla="*/ 72944 w 547968"/>
                  <a:gd name="connsiteY416" fmla="*/ 498306 h 553448"/>
                  <a:gd name="connsiteX417" fmla="*/ 90537 w 547968"/>
                  <a:gd name="connsiteY417" fmla="*/ 498306 h 553448"/>
                  <a:gd name="connsiteX418" fmla="*/ 93305 w 547968"/>
                  <a:gd name="connsiteY418" fmla="*/ 495538 h 553448"/>
                  <a:gd name="connsiteX419" fmla="*/ 90142 w 547968"/>
                  <a:gd name="connsiteY419" fmla="*/ 493759 h 553448"/>
                  <a:gd name="connsiteX420" fmla="*/ 77491 w 547968"/>
                  <a:gd name="connsiteY420" fmla="*/ 493759 h 553448"/>
                  <a:gd name="connsiteX421" fmla="*/ 72351 w 547968"/>
                  <a:gd name="connsiteY421" fmla="*/ 496329 h 553448"/>
                  <a:gd name="connsiteX422" fmla="*/ 24908 w 547968"/>
                  <a:gd name="connsiteY422" fmla="*/ 496329 h 553448"/>
                  <a:gd name="connsiteX423" fmla="*/ 25698 w 547968"/>
                  <a:gd name="connsiteY423" fmla="*/ 498306 h 553448"/>
                  <a:gd name="connsiteX424" fmla="*/ 42897 w 547968"/>
                  <a:gd name="connsiteY424" fmla="*/ 498306 h 553448"/>
                  <a:gd name="connsiteX425" fmla="*/ 45862 w 547968"/>
                  <a:gd name="connsiteY425" fmla="*/ 495340 h 553448"/>
                  <a:gd name="connsiteX426" fmla="*/ 42897 w 547968"/>
                  <a:gd name="connsiteY426" fmla="*/ 493759 h 553448"/>
                  <a:gd name="connsiteX427" fmla="*/ 29652 w 547968"/>
                  <a:gd name="connsiteY427" fmla="*/ 493759 h 553448"/>
                  <a:gd name="connsiteX428" fmla="*/ 24710 w 547968"/>
                  <a:gd name="connsiteY428" fmla="*/ 496526 h 553448"/>
                  <a:gd name="connsiteX429" fmla="*/ 73339 w 547968"/>
                  <a:gd name="connsiteY429" fmla="*/ 487038 h 553448"/>
                  <a:gd name="connsiteX430" fmla="*/ 74130 w 547968"/>
                  <a:gd name="connsiteY430" fmla="*/ 489015 h 553448"/>
                  <a:gd name="connsiteX431" fmla="*/ 91328 w 547968"/>
                  <a:gd name="connsiteY431" fmla="*/ 489015 h 553448"/>
                  <a:gd name="connsiteX432" fmla="*/ 94096 w 547968"/>
                  <a:gd name="connsiteY432" fmla="*/ 486049 h 553448"/>
                  <a:gd name="connsiteX433" fmla="*/ 90933 w 547968"/>
                  <a:gd name="connsiteY433" fmla="*/ 484270 h 553448"/>
                  <a:gd name="connsiteX434" fmla="*/ 78281 w 547968"/>
                  <a:gd name="connsiteY434" fmla="*/ 484270 h 553448"/>
                  <a:gd name="connsiteX435" fmla="*/ 73142 w 547968"/>
                  <a:gd name="connsiteY435" fmla="*/ 487038 h 553448"/>
                  <a:gd name="connsiteX436" fmla="*/ 26291 w 547968"/>
                  <a:gd name="connsiteY436" fmla="*/ 489015 h 553448"/>
                  <a:gd name="connsiteX437" fmla="*/ 43292 w 547968"/>
                  <a:gd name="connsiteY437" fmla="*/ 489015 h 553448"/>
                  <a:gd name="connsiteX438" fmla="*/ 46850 w 547968"/>
                  <a:gd name="connsiteY438" fmla="*/ 486247 h 553448"/>
                  <a:gd name="connsiteX439" fmla="*/ 42897 w 547968"/>
                  <a:gd name="connsiteY439" fmla="*/ 484270 h 553448"/>
                  <a:gd name="connsiteX440" fmla="*/ 31629 w 547968"/>
                  <a:gd name="connsiteY440" fmla="*/ 484270 h 553448"/>
                  <a:gd name="connsiteX441" fmla="*/ 26291 w 547968"/>
                  <a:gd name="connsiteY441" fmla="*/ 489212 h 553448"/>
                  <a:gd name="connsiteX442" fmla="*/ 161505 w 547968"/>
                  <a:gd name="connsiteY442" fmla="*/ 120539 h 553448"/>
                  <a:gd name="connsiteX443" fmla="*/ 158144 w 547968"/>
                  <a:gd name="connsiteY443" fmla="*/ 118167 h 553448"/>
                  <a:gd name="connsiteX444" fmla="*/ 155574 w 547968"/>
                  <a:gd name="connsiteY444" fmla="*/ 120144 h 553448"/>
                  <a:gd name="connsiteX445" fmla="*/ 158144 w 547968"/>
                  <a:gd name="connsiteY445" fmla="*/ 122714 h 553448"/>
                  <a:gd name="connsiteX446" fmla="*/ 161505 w 547968"/>
                  <a:gd name="connsiteY446" fmla="*/ 120539 h 553448"/>
                  <a:gd name="connsiteX447" fmla="*/ 234251 w 547968"/>
                  <a:gd name="connsiteY447" fmla="*/ 125481 h 553448"/>
                  <a:gd name="connsiteX448" fmla="*/ 243739 w 547968"/>
                  <a:gd name="connsiteY448" fmla="*/ 122516 h 553448"/>
                  <a:gd name="connsiteX449" fmla="*/ 243739 w 547968"/>
                  <a:gd name="connsiteY449" fmla="*/ 132400 h 553448"/>
                  <a:gd name="connsiteX450" fmla="*/ 234251 w 547968"/>
                  <a:gd name="connsiteY450" fmla="*/ 134377 h 553448"/>
                  <a:gd name="connsiteX451" fmla="*/ 234251 w 547968"/>
                  <a:gd name="connsiteY451" fmla="*/ 125481 h 553448"/>
                  <a:gd name="connsiteX452" fmla="*/ 230890 w 547968"/>
                  <a:gd name="connsiteY452" fmla="*/ 125481 h 553448"/>
                  <a:gd name="connsiteX453" fmla="*/ 230890 w 547968"/>
                  <a:gd name="connsiteY453" fmla="*/ 118167 h 553448"/>
                  <a:gd name="connsiteX454" fmla="*/ 223774 w 547968"/>
                  <a:gd name="connsiteY454" fmla="*/ 120144 h 553448"/>
                  <a:gd name="connsiteX455" fmla="*/ 223774 w 547968"/>
                  <a:gd name="connsiteY455" fmla="*/ 126272 h 553448"/>
                  <a:gd name="connsiteX456" fmla="*/ 230890 w 547968"/>
                  <a:gd name="connsiteY456" fmla="*/ 125283 h 553448"/>
                  <a:gd name="connsiteX457" fmla="*/ 236030 w 547968"/>
                  <a:gd name="connsiteY457" fmla="*/ 113225 h 553448"/>
                  <a:gd name="connsiteX458" fmla="*/ 245716 w 547968"/>
                  <a:gd name="connsiteY458" fmla="*/ 111446 h 553448"/>
                  <a:gd name="connsiteX459" fmla="*/ 245716 w 547968"/>
                  <a:gd name="connsiteY459" fmla="*/ 101166 h 553448"/>
                  <a:gd name="connsiteX460" fmla="*/ 236030 w 547968"/>
                  <a:gd name="connsiteY460" fmla="*/ 104132 h 553448"/>
                  <a:gd name="connsiteX461" fmla="*/ 236030 w 547968"/>
                  <a:gd name="connsiteY461" fmla="*/ 113423 h 553448"/>
                  <a:gd name="connsiteX462" fmla="*/ 409988 w 547968"/>
                  <a:gd name="connsiteY462" fmla="*/ 208704 h 553448"/>
                  <a:gd name="connsiteX463" fmla="*/ 365708 w 547968"/>
                  <a:gd name="connsiteY463" fmla="*/ 208704 h 553448"/>
                  <a:gd name="connsiteX464" fmla="*/ 356219 w 547968"/>
                  <a:gd name="connsiteY464" fmla="*/ 199216 h 553448"/>
                  <a:gd name="connsiteX465" fmla="*/ 356219 w 547968"/>
                  <a:gd name="connsiteY465" fmla="*/ 169564 h 553448"/>
                  <a:gd name="connsiteX466" fmla="*/ 358987 w 547968"/>
                  <a:gd name="connsiteY466" fmla="*/ 163238 h 553448"/>
                  <a:gd name="connsiteX467" fmla="*/ 358987 w 547968"/>
                  <a:gd name="connsiteY467" fmla="*/ 148412 h 553448"/>
                  <a:gd name="connsiteX468" fmla="*/ 356615 w 547968"/>
                  <a:gd name="connsiteY468" fmla="*/ 143075 h 553448"/>
                  <a:gd name="connsiteX469" fmla="*/ 362941 w 547968"/>
                  <a:gd name="connsiteY469" fmla="*/ 142086 h 553448"/>
                  <a:gd name="connsiteX470" fmla="*/ 430942 w 547968"/>
                  <a:gd name="connsiteY470" fmla="*/ 160866 h 553448"/>
                  <a:gd name="connsiteX471" fmla="*/ 455850 w 547968"/>
                  <a:gd name="connsiteY471" fmla="*/ 167785 h 553448"/>
                  <a:gd name="connsiteX472" fmla="*/ 460199 w 547968"/>
                  <a:gd name="connsiteY472" fmla="*/ 173320 h 553448"/>
                  <a:gd name="connsiteX473" fmla="*/ 460199 w 547968"/>
                  <a:gd name="connsiteY473" fmla="*/ 204355 h 553448"/>
                  <a:gd name="connsiteX474" fmla="*/ 455455 w 547968"/>
                  <a:gd name="connsiteY474" fmla="*/ 208902 h 553448"/>
                  <a:gd name="connsiteX475" fmla="*/ 409791 w 547968"/>
                  <a:gd name="connsiteY475" fmla="*/ 208902 h 553448"/>
                  <a:gd name="connsiteX476" fmla="*/ 409791 w 547968"/>
                  <a:gd name="connsiteY476" fmla="*/ 208902 h 553448"/>
                  <a:gd name="connsiteX477" fmla="*/ 370255 w 547968"/>
                  <a:gd name="connsiteY477" fmla="*/ 166994 h 553448"/>
                  <a:gd name="connsiteX478" fmla="*/ 370255 w 547968"/>
                  <a:gd name="connsiteY478" fmla="*/ 190122 h 553448"/>
                  <a:gd name="connsiteX479" fmla="*/ 411965 w 547968"/>
                  <a:gd name="connsiteY479" fmla="*/ 193681 h 553448"/>
                  <a:gd name="connsiteX480" fmla="*/ 411965 w 547968"/>
                  <a:gd name="connsiteY480" fmla="*/ 174703 h 553448"/>
                  <a:gd name="connsiteX481" fmla="*/ 370255 w 547968"/>
                  <a:gd name="connsiteY481" fmla="*/ 166994 h 553448"/>
                  <a:gd name="connsiteX482" fmla="*/ 423431 w 547968"/>
                  <a:gd name="connsiteY482" fmla="*/ 176483 h 553448"/>
                  <a:gd name="connsiteX483" fmla="*/ 423431 w 547968"/>
                  <a:gd name="connsiteY483" fmla="*/ 194471 h 553448"/>
                  <a:gd name="connsiteX484" fmla="*/ 450908 w 547968"/>
                  <a:gd name="connsiteY484" fmla="*/ 196448 h 553448"/>
                  <a:gd name="connsiteX485" fmla="*/ 450908 w 547968"/>
                  <a:gd name="connsiteY485" fmla="*/ 181029 h 553448"/>
                  <a:gd name="connsiteX486" fmla="*/ 423431 w 547968"/>
                  <a:gd name="connsiteY486" fmla="*/ 176483 h 55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</a:cxnLst>
                <a:rect l="l" t="t" r="r" b="b"/>
                <a:pathLst>
                  <a:path w="547968" h="553448">
                    <a:moveTo>
                      <a:pt x="156167" y="327708"/>
                    </a:moveTo>
                    <a:cubicBezTo>
                      <a:pt x="161900" y="332650"/>
                      <a:pt x="167040" y="337592"/>
                      <a:pt x="172575" y="341941"/>
                    </a:cubicBezTo>
                    <a:cubicBezTo>
                      <a:pt x="220611" y="378907"/>
                      <a:pt x="273985" y="390570"/>
                      <a:pt x="332695" y="375151"/>
                    </a:cubicBezTo>
                    <a:cubicBezTo>
                      <a:pt x="359382" y="368034"/>
                      <a:pt x="383697" y="355581"/>
                      <a:pt x="406430" y="340162"/>
                    </a:cubicBezTo>
                    <a:cubicBezTo>
                      <a:pt x="407814" y="339371"/>
                      <a:pt x="409198" y="338580"/>
                      <a:pt x="410581" y="337789"/>
                    </a:cubicBezTo>
                    <a:cubicBezTo>
                      <a:pt x="410779" y="338185"/>
                      <a:pt x="410977" y="338382"/>
                      <a:pt x="411372" y="338778"/>
                    </a:cubicBezTo>
                    <a:cubicBezTo>
                      <a:pt x="410384" y="339964"/>
                      <a:pt x="409593" y="341150"/>
                      <a:pt x="408407" y="342138"/>
                    </a:cubicBezTo>
                    <a:cubicBezTo>
                      <a:pt x="402674" y="347278"/>
                      <a:pt x="397337" y="353011"/>
                      <a:pt x="391209" y="357557"/>
                    </a:cubicBezTo>
                    <a:cubicBezTo>
                      <a:pt x="350684" y="388791"/>
                      <a:pt x="305811" y="405001"/>
                      <a:pt x="254216" y="397291"/>
                    </a:cubicBezTo>
                    <a:cubicBezTo>
                      <a:pt x="208355" y="390372"/>
                      <a:pt x="168621" y="370604"/>
                      <a:pt x="136399" y="336999"/>
                    </a:cubicBezTo>
                    <a:cubicBezTo>
                      <a:pt x="95875" y="294695"/>
                      <a:pt x="77293" y="244287"/>
                      <a:pt x="83816" y="185576"/>
                    </a:cubicBezTo>
                    <a:cubicBezTo>
                      <a:pt x="87968" y="148412"/>
                      <a:pt x="102003" y="114609"/>
                      <a:pt x="127306" y="87131"/>
                    </a:cubicBezTo>
                    <a:cubicBezTo>
                      <a:pt x="186610" y="22094"/>
                      <a:pt x="259752" y="-243"/>
                      <a:pt x="345347" y="20908"/>
                    </a:cubicBezTo>
                    <a:cubicBezTo>
                      <a:pt x="360173" y="24467"/>
                      <a:pt x="374208" y="31188"/>
                      <a:pt x="385278" y="35339"/>
                    </a:cubicBezTo>
                    <a:cubicBezTo>
                      <a:pt x="321032" y="-9930"/>
                      <a:pt x="225158" y="-14476"/>
                      <a:pt x="149841" y="37909"/>
                    </a:cubicBezTo>
                    <a:cubicBezTo>
                      <a:pt x="74723" y="90096"/>
                      <a:pt x="42501" y="185378"/>
                      <a:pt x="69979" y="271962"/>
                    </a:cubicBezTo>
                    <a:cubicBezTo>
                      <a:pt x="97061" y="357557"/>
                      <a:pt x="178307" y="421803"/>
                      <a:pt x="276752" y="419036"/>
                    </a:cubicBezTo>
                    <a:cubicBezTo>
                      <a:pt x="360173" y="416664"/>
                      <a:pt x="430745" y="362104"/>
                      <a:pt x="458618" y="298846"/>
                    </a:cubicBezTo>
                    <a:cubicBezTo>
                      <a:pt x="458420" y="298846"/>
                      <a:pt x="458025" y="298846"/>
                      <a:pt x="457827" y="298846"/>
                    </a:cubicBezTo>
                    <a:cubicBezTo>
                      <a:pt x="424419" y="320591"/>
                      <a:pt x="387255" y="325731"/>
                      <a:pt x="348510" y="322370"/>
                    </a:cubicBezTo>
                    <a:cubicBezTo>
                      <a:pt x="323998" y="320196"/>
                      <a:pt x="300276" y="314068"/>
                      <a:pt x="276950" y="306556"/>
                    </a:cubicBezTo>
                    <a:cubicBezTo>
                      <a:pt x="249670" y="297660"/>
                      <a:pt x="221995" y="296870"/>
                      <a:pt x="194319" y="304579"/>
                    </a:cubicBezTo>
                    <a:cubicBezTo>
                      <a:pt x="179889" y="308533"/>
                      <a:pt x="167237" y="315847"/>
                      <a:pt x="155970" y="327510"/>
                    </a:cubicBezTo>
                    <a:close/>
                    <a:moveTo>
                      <a:pt x="297904" y="181029"/>
                    </a:moveTo>
                    <a:cubicBezTo>
                      <a:pt x="297904" y="181029"/>
                      <a:pt x="298695" y="181425"/>
                      <a:pt x="299090" y="181820"/>
                    </a:cubicBezTo>
                    <a:cubicBezTo>
                      <a:pt x="308776" y="172529"/>
                      <a:pt x="318463" y="163040"/>
                      <a:pt x="327951" y="153552"/>
                    </a:cubicBezTo>
                    <a:cubicBezTo>
                      <a:pt x="328940" y="152563"/>
                      <a:pt x="329137" y="150389"/>
                      <a:pt x="329137" y="148807"/>
                    </a:cubicBezTo>
                    <a:cubicBezTo>
                      <a:pt x="329137" y="141295"/>
                      <a:pt x="329335" y="133784"/>
                      <a:pt x="329137" y="126272"/>
                    </a:cubicBezTo>
                    <a:cubicBezTo>
                      <a:pt x="329137" y="124295"/>
                      <a:pt x="327951" y="121923"/>
                      <a:pt x="326370" y="120341"/>
                    </a:cubicBezTo>
                    <a:cubicBezTo>
                      <a:pt x="321823" y="115795"/>
                      <a:pt x="321230" y="109864"/>
                      <a:pt x="325381" y="105713"/>
                    </a:cubicBezTo>
                    <a:cubicBezTo>
                      <a:pt x="329335" y="101562"/>
                      <a:pt x="335265" y="101562"/>
                      <a:pt x="339219" y="105515"/>
                    </a:cubicBezTo>
                    <a:cubicBezTo>
                      <a:pt x="343568" y="109864"/>
                      <a:pt x="343173" y="115795"/>
                      <a:pt x="338231" y="120341"/>
                    </a:cubicBezTo>
                    <a:cubicBezTo>
                      <a:pt x="337044" y="121330"/>
                      <a:pt x="335858" y="123109"/>
                      <a:pt x="335858" y="124493"/>
                    </a:cubicBezTo>
                    <a:cubicBezTo>
                      <a:pt x="335661" y="132598"/>
                      <a:pt x="335661" y="140900"/>
                      <a:pt x="335858" y="149005"/>
                    </a:cubicBezTo>
                    <a:cubicBezTo>
                      <a:pt x="335858" y="150191"/>
                      <a:pt x="337835" y="152168"/>
                      <a:pt x="339021" y="152366"/>
                    </a:cubicBezTo>
                    <a:cubicBezTo>
                      <a:pt x="343766" y="153156"/>
                      <a:pt x="348115" y="148807"/>
                      <a:pt x="348115" y="143470"/>
                    </a:cubicBezTo>
                    <a:cubicBezTo>
                      <a:pt x="348115" y="124295"/>
                      <a:pt x="348115" y="105120"/>
                      <a:pt x="348115" y="85945"/>
                    </a:cubicBezTo>
                    <a:cubicBezTo>
                      <a:pt x="348115" y="78433"/>
                      <a:pt x="345347" y="76259"/>
                      <a:pt x="338033" y="78236"/>
                    </a:cubicBezTo>
                    <a:cubicBezTo>
                      <a:pt x="311544" y="84957"/>
                      <a:pt x="285252" y="92073"/>
                      <a:pt x="258763" y="98597"/>
                    </a:cubicBezTo>
                    <a:cubicBezTo>
                      <a:pt x="255205" y="99585"/>
                      <a:pt x="254414" y="101166"/>
                      <a:pt x="254414" y="104527"/>
                    </a:cubicBezTo>
                    <a:cubicBezTo>
                      <a:pt x="254414" y="115597"/>
                      <a:pt x="254414" y="126469"/>
                      <a:pt x="254414" y="137540"/>
                    </a:cubicBezTo>
                    <a:cubicBezTo>
                      <a:pt x="254414" y="141295"/>
                      <a:pt x="253228" y="142877"/>
                      <a:pt x="249670" y="143668"/>
                    </a:cubicBezTo>
                    <a:cubicBezTo>
                      <a:pt x="243344" y="145249"/>
                      <a:pt x="237018" y="147226"/>
                      <a:pt x="230693" y="149005"/>
                    </a:cubicBezTo>
                    <a:cubicBezTo>
                      <a:pt x="226937" y="149993"/>
                      <a:pt x="224960" y="152563"/>
                      <a:pt x="224960" y="156517"/>
                    </a:cubicBezTo>
                    <a:cubicBezTo>
                      <a:pt x="224960" y="172529"/>
                      <a:pt x="224960" y="188541"/>
                      <a:pt x="224960" y="204553"/>
                    </a:cubicBezTo>
                    <a:cubicBezTo>
                      <a:pt x="224960" y="207518"/>
                      <a:pt x="225751" y="208902"/>
                      <a:pt x="228913" y="208902"/>
                    </a:cubicBezTo>
                    <a:cubicBezTo>
                      <a:pt x="248484" y="208902"/>
                      <a:pt x="267856" y="208902"/>
                      <a:pt x="287427" y="208902"/>
                    </a:cubicBezTo>
                    <a:cubicBezTo>
                      <a:pt x="290590" y="208902"/>
                      <a:pt x="291578" y="207716"/>
                      <a:pt x="291578" y="204751"/>
                    </a:cubicBezTo>
                    <a:cubicBezTo>
                      <a:pt x="291578" y="194471"/>
                      <a:pt x="291578" y="184390"/>
                      <a:pt x="291578" y="174110"/>
                    </a:cubicBezTo>
                    <a:cubicBezTo>
                      <a:pt x="291578" y="172727"/>
                      <a:pt x="291183" y="170947"/>
                      <a:pt x="290194" y="169761"/>
                    </a:cubicBezTo>
                    <a:cubicBezTo>
                      <a:pt x="283869" y="162447"/>
                      <a:pt x="277147" y="155924"/>
                      <a:pt x="266275" y="158494"/>
                    </a:cubicBezTo>
                    <a:cubicBezTo>
                      <a:pt x="266275" y="158494"/>
                      <a:pt x="265880" y="158494"/>
                      <a:pt x="265880" y="158494"/>
                    </a:cubicBezTo>
                    <a:cubicBezTo>
                      <a:pt x="261728" y="158494"/>
                      <a:pt x="257972" y="158494"/>
                      <a:pt x="254612" y="162250"/>
                    </a:cubicBezTo>
                    <a:cubicBezTo>
                      <a:pt x="251251" y="166401"/>
                      <a:pt x="244926" y="165412"/>
                      <a:pt x="241170" y="161459"/>
                    </a:cubicBezTo>
                    <a:cubicBezTo>
                      <a:pt x="237809" y="157703"/>
                      <a:pt x="238007" y="151773"/>
                      <a:pt x="241367" y="148214"/>
                    </a:cubicBezTo>
                    <a:cubicBezTo>
                      <a:pt x="244926" y="144458"/>
                      <a:pt x="251251" y="143668"/>
                      <a:pt x="254414" y="147621"/>
                    </a:cubicBezTo>
                    <a:cubicBezTo>
                      <a:pt x="257775" y="151575"/>
                      <a:pt x="261531" y="151773"/>
                      <a:pt x="265682" y="151377"/>
                    </a:cubicBezTo>
                    <a:cubicBezTo>
                      <a:pt x="275368" y="150389"/>
                      <a:pt x="283869" y="151773"/>
                      <a:pt x="289601" y="160470"/>
                    </a:cubicBezTo>
                    <a:cubicBezTo>
                      <a:pt x="289799" y="160866"/>
                      <a:pt x="290590" y="161063"/>
                      <a:pt x="291578" y="161657"/>
                    </a:cubicBezTo>
                    <a:cubicBezTo>
                      <a:pt x="291578" y="146633"/>
                      <a:pt x="291578" y="132005"/>
                      <a:pt x="291578" y="117376"/>
                    </a:cubicBezTo>
                    <a:cubicBezTo>
                      <a:pt x="291578" y="116190"/>
                      <a:pt x="290194" y="114609"/>
                      <a:pt x="289206" y="113620"/>
                    </a:cubicBezTo>
                    <a:cubicBezTo>
                      <a:pt x="284264" y="108876"/>
                      <a:pt x="283671" y="103143"/>
                      <a:pt x="288020" y="98794"/>
                    </a:cubicBezTo>
                    <a:cubicBezTo>
                      <a:pt x="291973" y="94841"/>
                      <a:pt x="298299" y="94841"/>
                      <a:pt x="302253" y="99190"/>
                    </a:cubicBezTo>
                    <a:cubicBezTo>
                      <a:pt x="306206" y="103539"/>
                      <a:pt x="305416" y="109271"/>
                      <a:pt x="300671" y="113818"/>
                    </a:cubicBezTo>
                    <a:cubicBezTo>
                      <a:pt x="299485" y="114806"/>
                      <a:pt x="298299" y="116585"/>
                      <a:pt x="298299" y="117969"/>
                    </a:cubicBezTo>
                    <a:cubicBezTo>
                      <a:pt x="298299" y="139121"/>
                      <a:pt x="298299" y="160075"/>
                      <a:pt x="298299" y="181227"/>
                    </a:cubicBezTo>
                    <a:close/>
                    <a:moveTo>
                      <a:pt x="399314" y="543772"/>
                    </a:moveTo>
                    <a:cubicBezTo>
                      <a:pt x="397732" y="543772"/>
                      <a:pt x="395953" y="543574"/>
                      <a:pt x="394372" y="543574"/>
                    </a:cubicBezTo>
                    <a:cubicBezTo>
                      <a:pt x="382115" y="543574"/>
                      <a:pt x="369859" y="543574"/>
                      <a:pt x="357603" y="543574"/>
                    </a:cubicBezTo>
                    <a:cubicBezTo>
                      <a:pt x="353847" y="543574"/>
                      <a:pt x="352661" y="542586"/>
                      <a:pt x="353254" y="538632"/>
                    </a:cubicBezTo>
                    <a:cubicBezTo>
                      <a:pt x="356417" y="518864"/>
                      <a:pt x="359382" y="498899"/>
                      <a:pt x="361952" y="479131"/>
                    </a:cubicBezTo>
                    <a:cubicBezTo>
                      <a:pt x="362545" y="474782"/>
                      <a:pt x="364127" y="473200"/>
                      <a:pt x="368476" y="473398"/>
                    </a:cubicBezTo>
                    <a:cubicBezTo>
                      <a:pt x="378755" y="473596"/>
                      <a:pt x="388837" y="473398"/>
                      <a:pt x="399116" y="473398"/>
                    </a:cubicBezTo>
                    <a:cubicBezTo>
                      <a:pt x="402872" y="473398"/>
                      <a:pt x="404453" y="471421"/>
                      <a:pt x="404453" y="467863"/>
                    </a:cubicBezTo>
                    <a:cubicBezTo>
                      <a:pt x="404453" y="463514"/>
                      <a:pt x="401488" y="464502"/>
                      <a:pt x="399314" y="464502"/>
                    </a:cubicBezTo>
                    <a:cubicBezTo>
                      <a:pt x="369069" y="464502"/>
                      <a:pt x="338626" y="464502"/>
                      <a:pt x="308381" y="464502"/>
                    </a:cubicBezTo>
                    <a:cubicBezTo>
                      <a:pt x="307195" y="464502"/>
                      <a:pt x="305613" y="464107"/>
                      <a:pt x="305218" y="464700"/>
                    </a:cubicBezTo>
                    <a:cubicBezTo>
                      <a:pt x="303834" y="466479"/>
                      <a:pt x="302055" y="468456"/>
                      <a:pt x="301660" y="470630"/>
                    </a:cubicBezTo>
                    <a:cubicBezTo>
                      <a:pt x="301067" y="473793"/>
                      <a:pt x="303834" y="473398"/>
                      <a:pt x="305811" y="473398"/>
                    </a:cubicBezTo>
                    <a:cubicBezTo>
                      <a:pt x="313916" y="473398"/>
                      <a:pt x="321823" y="473398"/>
                      <a:pt x="329928" y="473398"/>
                    </a:cubicBezTo>
                    <a:cubicBezTo>
                      <a:pt x="336906" y="473398"/>
                      <a:pt x="340010" y="476824"/>
                      <a:pt x="339219" y="483677"/>
                    </a:cubicBezTo>
                    <a:cubicBezTo>
                      <a:pt x="339219" y="483677"/>
                      <a:pt x="339219" y="484666"/>
                      <a:pt x="339219" y="485061"/>
                    </a:cubicBezTo>
                    <a:cubicBezTo>
                      <a:pt x="336649" y="503050"/>
                      <a:pt x="333882" y="521039"/>
                      <a:pt x="331312" y="539028"/>
                    </a:cubicBezTo>
                    <a:cubicBezTo>
                      <a:pt x="330916" y="542586"/>
                      <a:pt x="329335" y="543772"/>
                      <a:pt x="325777" y="543574"/>
                    </a:cubicBezTo>
                    <a:cubicBezTo>
                      <a:pt x="314707" y="543377"/>
                      <a:pt x="303439" y="543574"/>
                      <a:pt x="292369" y="543574"/>
                    </a:cubicBezTo>
                    <a:cubicBezTo>
                      <a:pt x="288020" y="543574"/>
                      <a:pt x="286636" y="545946"/>
                      <a:pt x="286438" y="549900"/>
                    </a:cubicBezTo>
                    <a:cubicBezTo>
                      <a:pt x="286241" y="554644"/>
                      <a:pt x="289799" y="553261"/>
                      <a:pt x="291973" y="553261"/>
                    </a:cubicBezTo>
                    <a:cubicBezTo>
                      <a:pt x="324986" y="553261"/>
                      <a:pt x="357999" y="553261"/>
                      <a:pt x="391011" y="553261"/>
                    </a:cubicBezTo>
                    <a:cubicBezTo>
                      <a:pt x="398523" y="553261"/>
                      <a:pt x="399511" y="552075"/>
                      <a:pt x="399314" y="543970"/>
                    </a:cubicBezTo>
                    <a:close/>
                    <a:moveTo>
                      <a:pt x="189575" y="263462"/>
                    </a:moveTo>
                    <a:cubicBezTo>
                      <a:pt x="199064" y="263462"/>
                      <a:pt x="208355" y="263462"/>
                      <a:pt x="217843" y="263462"/>
                    </a:cubicBezTo>
                    <a:cubicBezTo>
                      <a:pt x="220216" y="263462"/>
                      <a:pt x="221797" y="263066"/>
                      <a:pt x="221797" y="260101"/>
                    </a:cubicBezTo>
                    <a:cubicBezTo>
                      <a:pt x="221995" y="248240"/>
                      <a:pt x="222390" y="236182"/>
                      <a:pt x="222785" y="224321"/>
                    </a:cubicBezTo>
                    <a:cubicBezTo>
                      <a:pt x="222785" y="220763"/>
                      <a:pt x="221402" y="219774"/>
                      <a:pt x="218041" y="219774"/>
                    </a:cubicBezTo>
                    <a:cubicBezTo>
                      <a:pt x="200448" y="219774"/>
                      <a:pt x="182854" y="219774"/>
                      <a:pt x="165260" y="219774"/>
                    </a:cubicBezTo>
                    <a:cubicBezTo>
                      <a:pt x="161505" y="219774"/>
                      <a:pt x="160121" y="220763"/>
                      <a:pt x="159923" y="224716"/>
                    </a:cubicBezTo>
                    <a:cubicBezTo>
                      <a:pt x="159725" y="236380"/>
                      <a:pt x="159132" y="248240"/>
                      <a:pt x="158342" y="259903"/>
                    </a:cubicBezTo>
                    <a:cubicBezTo>
                      <a:pt x="158342" y="263066"/>
                      <a:pt x="159725" y="263264"/>
                      <a:pt x="162098" y="263264"/>
                    </a:cubicBezTo>
                    <a:cubicBezTo>
                      <a:pt x="171191" y="263264"/>
                      <a:pt x="180284" y="263264"/>
                      <a:pt x="189377" y="263264"/>
                    </a:cubicBezTo>
                    <a:close/>
                    <a:moveTo>
                      <a:pt x="259949" y="263462"/>
                    </a:moveTo>
                    <a:cubicBezTo>
                      <a:pt x="268647" y="263462"/>
                      <a:pt x="277543" y="263462"/>
                      <a:pt x="286241" y="263462"/>
                    </a:cubicBezTo>
                    <a:cubicBezTo>
                      <a:pt x="289008" y="263462"/>
                      <a:pt x="290590" y="262869"/>
                      <a:pt x="290590" y="259508"/>
                    </a:cubicBezTo>
                    <a:cubicBezTo>
                      <a:pt x="290590" y="247647"/>
                      <a:pt x="290590" y="235589"/>
                      <a:pt x="290590" y="223728"/>
                    </a:cubicBezTo>
                    <a:cubicBezTo>
                      <a:pt x="290590" y="220763"/>
                      <a:pt x="289404" y="219774"/>
                      <a:pt x="286636" y="219774"/>
                    </a:cubicBezTo>
                    <a:cubicBezTo>
                      <a:pt x="269043" y="219774"/>
                      <a:pt x="251449" y="219774"/>
                      <a:pt x="233855" y="219774"/>
                    </a:cubicBezTo>
                    <a:cubicBezTo>
                      <a:pt x="231088" y="219774"/>
                      <a:pt x="229902" y="220565"/>
                      <a:pt x="229902" y="223530"/>
                    </a:cubicBezTo>
                    <a:cubicBezTo>
                      <a:pt x="229704" y="235391"/>
                      <a:pt x="229309" y="247054"/>
                      <a:pt x="228913" y="258915"/>
                    </a:cubicBezTo>
                    <a:cubicBezTo>
                      <a:pt x="228913" y="262473"/>
                      <a:pt x="230100" y="263462"/>
                      <a:pt x="233658" y="263462"/>
                    </a:cubicBezTo>
                    <a:cubicBezTo>
                      <a:pt x="242356" y="263462"/>
                      <a:pt x="251251" y="263462"/>
                      <a:pt x="259949" y="263462"/>
                    </a:cubicBezTo>
                    <a:close/>
                    <a:moveTo>
                      <a:pt x="328149" y="263462"/>
                    </a:moveTo>
                    <a:cubicBezTo>
                      <a:pt x="336847" y="263462"/>
                      <a:pt x="345347" y="263462"/>
                      <a:pt x="354045" y="263462"/>
                    </a:cubicBezTo>
                    <a:cubicBezTo>
                      <a:pt x="357208" y="263462"/>
                      <a:pt x="358592" y="262671"/>
                      <a:pt x="358394" y="259310"/>
                    </a:cubicBezTo>
                    <a:cubicBezTo>
                      <a:pt x="357603" y="247450"/>
                      <a:pt x="357010" y="235589"/>
                      <a:pt x="356417" y="223728"/>
                    </a:cubicBezTo>
                    <a:cubicBezTo>
                      <a:pt x="356417" y="220763"/>
                      <a:pt x="354638" y="219972"/>
                      <a:pt x="352068" y="219972"/>
                    </a:cubicBezTo>
                    <a:cubicBezTo>
                      <a:pt x="335265" y="219972"/>
                      <a:pt x="318463" y="219972"/>
                      <a:pt x="301660" y="219972"/>
                    </a:cubicBezTo>
                    <a:cubicBezTo>
                      <a:pt x="298497" y="219972"/>
                      <a:pt x="297508" y="221158"/>
                      <a:pt x="297508" y="224123"/>
                    </a:cubicBezTo>
                    <a:cubicBezTo>
                      <a:pt x="297508" y="235984"/>
                      <a:pt x="297508" y="247647"/>
                      <a:pt x="297508" y="259508"/>
                    </a:cubicBezTo>
                    <a:cubicBezTo>
                      <a:pt x="297508" y="262473"/>
                      <a:pt x="298497" y="263659"/>
                      <a:pt x="301660" y="263659"/>
                    </a:cubicBezTo>
                    <a:cubicBezTo>
                      <a:pt x="310358" y="263659"/>
                      <a:pt x="319253" y="263659"/>
                      <a:pt x="327951" y="263659"/>
                    </a:cubicBezTo>
                    <a:close/>
                    <a:moveTo>
                      <a:pt x="186412" y="489805"/>
                    </a:moveTo>
                    <a:cubicBezTo>
                      <a:pt x="180680" y="489805"/>
                      <a:pt x="175540" y="489805"/>
                      <a:pt x="170400" y="489805"/>
                    </a:cubicBezTo>
                    <a:cubicBezTo>
                      <a:pt x="169609" y="489805"/>
                      <a:pt x="168226" y="490794"/>
                      <a:pt x="168028" y="491584"/>
                    </a:cubicBezTo>
                    <a:cubicBezTo>
                      <a:pt x="168028" y="492771"/>
                      <a:pt x="168423" y="494154"/>
                      <a:pt x="168819" y="495340"/>
                    </a:cubicBezTo>
                    <a:cubicBezTo>
                      <a:pt x="169412" y="496922"/>
                      <a:pt x="170598" y="498503"/>
                      <a:pt x="170598" y="499887"/>
                    </a:cubicBezTo>
                    <a:cubicBezTo>
                      <a:pt x="168819" y="513725"/>
                      <a:pt x="166842" y="527562"/>
                      <a:pt x="165063" y="541400"/>
                    </a:cubicBezTo>
                    <a:cubicBezTo>
                      <a:pt x="164667" y="544563"/>
                      <a:pt x="164074" y="547528"/>
                      <a:pt x="160318" y="546737"/>
                    </a:cubicBezTo>
                    <a:cubicBezTo>
                      <a:pt x="156365" y="546144"/>
                      <a:pt x="157749" y="542586"/>
                      <a:pt x="158144" y="540214"/>
                    </a:cubicBezTo>
                    <a:cubicBezTo>
                      <a:pt x="159132" y="531714"/>
                      <a:pt x="160121" y="523016"/>
                      <a:pt x="161702" y="514515"/>
                    </a:cubicBezTo>
                    <a:cubicBezTo>
                      <a:pt x="163877" y="502457"/>
                      <a:pt x="163877" y="489805"/>
                      <a:pt x="168621" y="478142"/>
                    </a:cubicBezTo>
                    <a:cubicBezTo>
                      <a:pt x="170598" y="473003"/>
                      <a:pt x="172970" y="470235"/>
                      <a:pt x="178703" y="471026"/>
                    </a:cubicBezTo>
                    <a:cubicBezTo>
                      <a:pt x="180877" y="471421"/>
                      <a:pt x="183052" y="471026"/>
                      <a:pt x="185226" y="471026"/>
                    </a:cubicBezTo>
                    <a:cubicBezTo>
                      <a:pt x="188982" y="471026"/>
                      <a:pt x="190564" y="469247"/>
                      <a:pt x="190366" y="465293"/>
                    </a:cubicBezTo>
                    <a:cubicBezTo>
                      <a:pt x="188784" y="465293"/>
                      <a:pt x="187401" y="465095"/>
                      <a:pt x="186017" y="465095"/>
                    </a:cubicBezTo>
                    <a:cubicBezTo>
                      <a:pt x="176528" y="465095"/>
                      <a:pt x="167237" y="465095"/>
                      <a:pt x="157749" y="465095"/>
                    </a:cubicBezTo>
                    <a:cubicBezTo>
                      <a:pt x="155574" y="465095"/>
                      <a:pt x="153400" y="466677"/>
                      <a:pt x="151225" y="467467"/>
                    </a:cubicBezTo>
                    <a:cubicBezTo>
                      <a:pt x="152016" y="469247"/>
                      <a:pt x="153004" y="471223"/>
                      <a:pt x="154190" y="473991"/>
                    </a:cubicBezTo>
                    <a:cubicBezTo>
                      <a:pt x="153202" y="476561"/>
                      <a:pt x="151621" y="480317"/>
                      <a:pt x="150632" y="484073"/>
                    </a:cubicBezTo>
                    <a:cubicBezTo>
                      <a:pt x="149446" y="488224"/>
                      <a:pt x="145295" y="492177"/>
                      <a:pt x="149841" y="496724"/>
                    </a:cubicBezTo>
                    <a:cubicBezTo>
                      <a:pt x="150237" y="497119"/>
                      <a:pt x="149841" y="497910"/>
                      <a:pt x="149841" y="498503"/>
                    </a:cubicBezTo>
                    <a:cubicBezTo>
                      <a:pt x="149051" y="503643"/>
                      <a:pt x="148458" y="508783"/>
                      <a:pt x="147667" y="513922"/>
                    </a:cubicBezTo>
                    <a:cubicBezTo>
                      <a:pt x="146283" y="523806"/>
                      <a:pt x="144702" y="533690"/>
                      <a:pt x="143516" y="543772"/>
                    </a:cubicBezTo>
                    <a:cubicBezTo>
                      <a:pt x="142725" y="550691"/>
                      <a:pt x="144899" y="552865"/>
                      <a:pt x="151818" y="553063"/>
                    </a:cubicBezTo>
                    <a:cubicBezTo>
                      <a:pt x="156958" y="553063"/>
                      <a:pt x="162098" y="553063"/>
                      <a:pt x="167435" y="553063"/>
                    </a:cubicBezTo>
                    <a:cubicBezTo>
                      <a:pt x="175342" y="553063"/>
                      <a:pt x="178505" y="550295"/>
                      <a:pt x="179493" y="542388"/>
                    </a:cubicBezTo>
                    <a:cubicBezTo>
                      <a:pt x="180680" y="533690"/>
                      <a:pt x="181866" y="524992"/>
                      <a:pt x="183052" y="516294"/>
                    </a:cubicBezTo>
                    <a:cubicBezTo>
                      <a:pt x="184238" y="507597"/>
                      <a:pt x="185424" y="498899"/>
                      <a:pt x="186610" y="489805"/>
                    </a:cubicBezTo>
                    <a:close/>
                    <a:moveTo>
                      <a:pt x="393976" y="263462"/>
                    </a:moveTo>
                    <a:cubicBezTo>
                      <a:pt x="401883" y="263462"/>
                      <a:pt x="409593" y="263264"/>
                      <a:pt x="417500" y="263462"/>
                    </a:cubicBezTo>
                    <a:cubicBezTo>
                      <a:pt x="421849" y="263462"/>
                      <a:pt x="422838" y="262078"/>
                      <a:pt x="422442" y="257927"/>
                    </a:cubicBezTo>
                    <a:cubicBezTo>
                      <a:pt x="421058" y="246659"/>
                      <a:pt x="419872" y="235589"/>
                      <a:pt x="418884" y="224321"/>
                    </a:cubicBezTo>
                    <a:cubicBezTo>
                      <a:pt x="418686" y="220763"/>
                      <a:pt x="417303" y="219774"/>
                      <a:pt x="413942" y="219774"/>
                    </a:cubicBezTo>
                    <a:cubicBezTo>
                      <a:pt x="398721" y="219774"/>
                      <a:pt x="383499" y="219774"/>
                      <a:pt x="368278" y="219774"/>
                    </a:cubicBezTo>
                    <a:cubicBezTo>
                      <a:pt x="364522" y="219774"/>
                      <a:pt x="363336" y="220961"/>
                      <a:pt x="363534" y="224716"/>
                    </a:cubicBezTo>
                    <a:cubicBezTo>
                      <a:pt x="364324" y="236380"/>
                      <a:pt x="364917" y="248240"/>
                      <a:pt x="365510" y="259903"/>
                    </a:cubicBezTo>
                    <a:cubicBezTo>
                      <a:pt x="365510" y="262671"/>
                      <a:pt x="366894" y="263264"/>
                      <a:pt x="369266" y="263264"/>
                    </a:cubicBezTo>
                    <a:cubicBezTo>
                      <a:pt x="377371" y="263264"/>
                      <a:pt x="385674" y="263264"/>
                      <a:pt x="393779" y="263264"/>
                    </a:cubicBezTo>
                    <a:close/>
                    <a:moveTo>
                      <a:pt x="328742" y="270578"/>
                    </a:moveTo>
                    <a:cubicBezTo>
                      <a:pt x="320044" y="270578"/>
                      <a:pt x="311148" y="270578"/>
                      <a:pt x="302450" y="270578"/>
                    </a:cubicBezTo>
                    <a:cubicBezTo>
                      <a:pt x="299090" y="270578"/>
                      <a:pt x="297706" y="271567"/>
                      <a:pt x="297706" y="275125"/>
                    </a:cubicBezTo>
                    <a:cubicBezTo>
                      <a:pt x="297904" y="282044"/>
                      <a:pt x="297904" y="288962"/>
                      <a:pt x="297706" y="295881"/>
                    </a:cubicBezTo>
                    <a:cubicBezTo>
                      <a:pt x="297706" y="299637"/>
                      <a:pt x="299288" y="301219"/>
                      <a:pt x="302450" y="302207"/>
                    </a:cubicBezTo>
                    <a:cubicBezTo>
                      <a:pt x="320044" y="307347"/>
                      <a:pt x="338231" y="309917"/>
                      <a:pt x="356615" y="310905"/>
                    </a:cubicBezTo>
                    <a:cubicBezTo>
                      <a:pt x="360371" y="310905"/>
                      <a:pt x="361557" y="309719"/>
                      <a:pt x="361359" y="305963"/>
                    </a:cubicBezTo>
                    <a:cubicBezTo>
                      <a:pt x="360568" y="295881"/>
                      <a:pt x="359778" y="285602"/>
                      <a:pt x="359580" y="275520"/>
                    </a:cubicBezTo>
                    <a:cubicBezTo>
                      <a:pt x="359580" y="271369"/>
                      <a:pt x="357801" y="270578"/>
                      <a:pt x="354243" y="270578"/>
                    </a:cubicBezTo>
                    <a:cubicBezTo>
                      <a:pt x="345742" y="270578"/>
                      <a:pt x="337242" y="270578"/>
                      <a:pt x="328742" y="270578"/>
                    </a:cubicBezTo>
                    <a:close/>
                    <a:moveTo>
                      <a:pt x="395558" y="270578"/>
                    </a:moveTo>
                    <a:cubicBezTo>
                      <a:pt x="387651" y="270578"/>
                      <a:pt x="379546" y="270578"/>
                      <a:pt x="371638" y="270578"/>
                    </a:cubicBezTo>
                    <a:cubicBezTo>
                      <a:pt x="367883" y="270578"/>
                      <a:pt x="366499" y="271764"/>
                      <a:pt x="366894" y="275520"/>
                    </a:cubicBezTo>
                    <a:cubicBezTo>
                      <a:pt x="367685" y="285602"/>
                      <a:pt x="368476" y="295881"/>
                      <a:pt x="368673" y="305963"/>
                    </a:cubicBezTo>
                    <a:cubicBezTo>
                      <a:pt x="368673" y="310114"/>
                      <a:pt x="370255" y="310905"/>
                      <a:pt x="374011" y="310905"/>
                    </a:cubicBezTo>
                    <a:cubicBezTo>
                      <a:pt x="390813" y="310114"/>
                      <a:pt x="407221" y="307544"/>
                      <a:pt x="423431" y="302405"/>
                    </a:cubicBezTo>
                    <a:cubicBezTo>
                      <a:pt x="426198" y="301614"/>
                      <a:pt x="426791" y="300033"/>
                      <a:pt x="426593" y="297463"/>
                    </a:cubicBezTo>
                    <a:cubicBezTo>
                      <a:pt x="425803" y="290149"/>
                      <a:pt x="424814" y="282834"/>
                      <a:pt x="424419" y="275520"/>
                    </a:cubicBezTo>
                    <a:cubicBezTo>
                      <a:pt x="424221" y="271369"/>
                      <a:pt x="422245" y="270381"/>
                      <a:pt x="418291" y="270578"/>
                    </a:cubicBezTo>
                    <a:cubicBezTo>
                      <a:pt x="410779" y="270776"/>
                      <a:pt x="403267" y="270578"/>
                      <a:pt x="395755" y="270578"/>
                    </a:cubicBezTo>
                    <a:close/>
                    <a:moveTo>
                      <a:pt x="3163" y="534086"/>
                    </a:moveTo>
                    <a:cubicBezTo>
                      <a:pt x="4151" y="537644"/>
                      <a:pt x="4744" y="540609"/>
                      <a:pt x="5535" y="543574"/>
                    </a:cubicBezTo>
                    <a:cubicBezTo>
                      <a:pt x="7512" y="551086"/>
                      <a:pt x="9884" y="552865"/>
                      <a:pt x="17989" y="553063"/>
                    </a:cubicBezTo>
                    <a:cubicBezTo>
                      <a:pt x="38943" y="553063"/>
                      <a:pt x="59699" y="553063"/>
                      <a:pt x="80653" y="553063"/>
                    </a:cubicBezTo>
                    <a:cubicBezTo>
                      <a:pt x="85595" y="553063"/>
                      <a:pt x="89747" y="551284"/>
                      <a:pt x="93107" y="547330"/>
                    </a:cubicBezTo>
                    <a:cubicBezTo>
                      <a:pt x="97259" y="542388"/>
                      <a:pt x="101608" y="537644"/>
                      <a:pt x="105561" y="532504"/>
                    </a:cubicBezTo>
                    <a:cubicBezTo>
                      <a:pt x="107538" y="529934"/>
                      <a:pt x="108329" y="526772"/>
                      <a:pt x="110305" y="522620"/>
                    </a:cubicBezTo>
                    <a:cubicBezTo>
                      <a:pt x="106945" y="522620"/>
                      <a:pt x="105166" y="522620"/>
                      <a:pt x="103584" y="522620"/>
                    </a:cubicBezTo>
                    <a:cubicBezTo>
                      <a:pt x="92910" y="522620"/>
                      <a:pt x="82235" y="522620"/>
                      <a:pt x="71560" y="522620"/>
                    </a:cubicBezTo>
                    <a:cubicBezTo>
                      <a:pt x="67409" y="522620"/>
                      <a:pt x="65037" y="521829"/>
                      <a:pt x="65037" y="517085"/>
                    </a:cubicBezTo>
                    <a:cubicBezTo>
                      <a:pt x="65037" y="515306"/>
                      <a:pt x="62665" y="512539"/>
                      <a:pt x="60885" y="512341"/>
                    </a:cubicBezTo>
                    <a:cubicBezTo>
                      <a:pt x="56734" y="511748"/>
                      <a:pt x="52188" y="512143"/>
                      <a:pt x="47641" y="512143"/>
                    </a:cubicBezTo>
                    <a:cubicBezTo>
                      <a:pt x="47641" y="513527"/>
                      <a:pt x="47641" y="514515"/>
                      <a:pt x="47641" y="515306"/>
                    </a:cubicBezTo>
                    <a:cubicBezTo>
                      <a:pt x="48036" y="520183"/>
                      <a:pt x="45802" y="522620"/>
                      <a:pt x="40920" y="522620"/>
                    </a:cubicBezTo>
                    <a:cubicBezTo>
                      <a:pt x="29850" y="522620"/>
                      <a:pt x="18977" y="522620"/>
                      <a:pt x="7907" y="522620"/>
                    </a:cubicBezTo>
                    <a:cubicBezTo>
                      <a:pt x="4942" y="522620"/>
                      <a:pt x="2372" y="523411"/>
                      <a:pt x="2174" y="526574"/>
                    </a:cubicBezTo>
                    <a:cubicBezTo>
                      <a:pt x="2174" y="526969"/>
                      <a:pt x="5535" y="528353"/>
                      <a:pt x="7314" y="528551"/>
                    </a:cubicBezTo>
                    <a:cubicBezTo>
                      <a:pt x="32420" y="528551"/>
                      <a:pt x="57525" y="528551"/>
                      <a:pt x="82828" y="528551"/>
                    </a:cubicBezTo>
                    <a:cubicBezTo>
                      <a:pt x="84805" y="528551"/>
                      <a:pt x="86584" y="528946"/>
                      <a:pt x="89944" y="529144"/>
                    </a:cubicBezTo>
                    <a:cubicBezTo>
                      <a:pt x="85002" y="534481"/>
                      <a:pt x="81444" y="539225"/>
                      <a:pt x="77095" y="543179"/>
                    </a:cubicBezTo>
                    <a:cubicBezTo>
                      <a:pt x="74921" y="545156"/>
                      <a:pt x="71560" y="546935"/>
                      <a:pt x="68595" y="546935"/>
                    </a:cubicBezTo>
                    <a:cubicBezTo>
                      <a:pt x="56339" y="547330"/>
                      <a:pt x="44083" y="546935"/>
                      <a:pt x="31826" y="547133"/>
                    </a:cubicBezTo>
                    <a:cubicBezTo>
                      <a:pt x="27280" y="547133"/>
                      <a:pt x="24315" y="545946"/>
                      <a:pt x="23326" y="541004"/>
                    </a:cubicBezTo>
                    <a:cubicBezTo>
                      <a:pt x="22536" y="537446"/>
                      <a:pt x="20559" y="534481"/>
                      <a:pt x="16605" y="534086"/>
                    </a:cubicBezTo>
                    <a:cubicBezTo>
                      <a:pt x="12454" y="533690"/>
                      <a:pt x="8303" y="534086"/>
                      <a:pt x="3361" y="534086"/>
                    </a:cubicBezTo>
                    <a:close/>
                    <a:moveTo>
                      <a:pt x="118410" y="464898"/>
                    </a:moveTo>
                    <a:cubicBezTo>
                      <a:pt x="118410" y="464898"/>
                      <a:pt x="117224" y="464305"/>
                      <a:pt x="116631" y="464305"/>
                    </a:cubicBezTo>
                    <a:cubicBezTo>
                      <a:pt x="82037" y="464305"/>
                      <a:pt x="47443" y="464305"/>
                      <a:pt x="12849" y="464305"/>
                    </a:cubicBezTo>
                    <a:cubicBezTo>
                      <a:pt x="11268" y="464305"/>
                      <a:pt x="9686" y="466281"/>
                      <a:pt x="8105" y="467270"/>
                    </a:cubicBezTo>
                    <a:cubicBezTo>
                      <a:pt x="9686" y="468061"/>
                      <a:pt x="11268" y="469247"/>
                      <a:pt x="13047" y="469247"/>
                    </a:cubicBezTo>
                    <a:cubicBezTo>
                      <a:pt x="25303" y="469247"/>
                      <a:pt x="37559" y="469247"/>
                      <a:pt x="49815" y="469444"/>
                    </a:cubicBezTo>
                    <a:cubicBezTo>
                      <a:pt x="51199" y="469444"/>
                      <a:pt x="52583" y="471026"/>
                      <a:pt x="53967" y="471816"/>
                    </a:cubicBezTo>
                    <a:cubicBezTo>
                      <a:pt x="52583" y="472607"/>
                      <a:pt x="51199" y="474189"/>
                      <a:pt x="49618" y="474386"/>
                    </a:cubicBezTo>
                    <a:cubicBezTo>
                      <a:pt x="43292" y="474584"/>
                      <a:pt x="36966" y="474584"/>
                      <a:pt x="30838" y="474386"/>
                    </a:cubicBezTo>
                    <a:cubicBezTo>
                      <a:pt x="27082" y="474386"/>
                      <a:pt x="26291" y="475968"/>
                      <a:pt x="27082" y="479921"/>
                    </a:cubicBezTo>
                    <a:lnTo>
                      <a:pt x="52583" y="479921"/>
                    </a:lnTo>
                    <a:cubicBezTo>
                      <a:pt x="52188" y="483282"/>
                      <a:pt x="51990" y="486049"/>
                      <a:pt x="51594" y="488817"/>
                    </a:cubicBezTo>
                    <a:cubicBezTo>
                      <a:pt x="51199" y="491782"/>
                      <a:pt x="51001" y="494550"/>
                      <a:pt x="50606" y="498108"/>
                    </a:cubicBezTo>
                    <a:cubicBezTo>
                      <a:pt x="55548" y="498108"/>
                      <a:pt x="59897" y="498306"/>
                      <a:pt x="64246" y="498108"/>
                    </a:cubicBezTo>
                    <a:cubicBezTo>
                      <a:pt x="65432" y="498108"/>
                      <a:pt x="67211" y="495933"/>
                      <a:pt x="67607" y="494352"/>
                    </a:cubicBezTo>
                    <a:cubicBezTo>
                      <a:pt x="68397" y="490991"/>
                      <a:pt x="68595" y="487631"/>
                      <a:pt x="68990" y="484073"/>
                    </a:cubicBezTo>
                    <a:cubicBezTo>
                      <a:pt x="69386" y="481107"/>
                      <a:pt x="70769" y="479724"/>
                      <a:pt x="73932" y="479724"/>
                    </a:cubicBezTo>
                    <a:cubicBezTo>
                      <a:pt x="80653" y="479724"/>
                      <a:pt x="87375" y="479724"/>
                      <a:pt x="94293" y="479724"/>
                    </a:cubicBezTo>
                    <a:cubicBezTo>
                      <a:pt x="99235" y="479724"/>
                      <a:pt x="100224" y="481107"/>
                      <a:pt x="99631" y="486247"/>
                    </a:cubicBezTo>
                    <a:cubicBezTo>
                      <a:pt x="99235" y="489805"/>
                      <a:pt x="98642" y="493166"/>
                      <a:pt x="98247" y="496724"/>
                    </a:cubicBezTo>
                    <a:cubicBezTo>
                      <a:pt x="113468" y="499096"/>
                      <a:pt x="115840" y="497119"/>
                      <a:pt x="116038" y="483084"/>
                    </a:cubicBezTo>
                    <a:cubicBezTo>
                      <a:pt x="116038" y="476956"/>
                      <a:pt x="113864" y="474386"/>
                      <a:pt x="107538" y="474386"/>
                    </a:cubicBezTo>
                    <a:cubicBezTo>
                      <a:pt x="97061" y="474386"/>
                      <a:pt x="86386" y="474386"/>
                      <a:pt x="75909" y="474386"/>
                    </a:cubicBezTo>
                    <a:cubicBezTo>
                      <a:pt x="74130" y="474386"/>
                      <a:pt x="72549" y="472805"/>
                      <a:pt x="70769" y="472014"/>
                    </a:cubicBezTo>
                    <a:cubicBezTo>
                      <a:pt x="72549" y="471026"/>
                      <a:pt x="74130" y="470037"/>
                      <a:pt x="75909" y="469247"/>
                    </a:cubicBezTo>
                    <a:cubicBezTo>
                      <a:pt x="76898" y="468851"/>
                      <a:pt x="78084" y="469247"/>
                      <a:pt x="79270" y="469247"/>
                    </a:cubicBezTo>
                    <a:cubicBezTo>
                      <a:pt x="90340" y="469247"/>
                      <a:pt x="101212" y="469247"/>
                      <a:pt x="112282" y="469247"/>
                    </a:cubicBezTo>
                    <a:cubicBezTo>
                      <a:pt x="115247" y="469247"/>
                      <a:pt x="118015" y="468851"/>
                      <a:pt x="118410" y="464700"/>
                    </a:cubicBezTo>
                    <a:close/>
                    <a:moveTo>
                      <a:pt x="130666" y="219972"/>
                    </a:moveTo>
                    <a:cubicBezTo>
                      <a:pt x="124934" y="219972"/>
                      <a:pt x="119003" y="219972"/>
                      <a:pt x="113271" y="219972"/>
                    </a:cubicBezTo>
                    <a:cubicBezTo>
                      <a:pt x="109119" y="219972"/>
                      <a:pt x="107143" y="220961"/>
                      <a:pt x="108131" y="225309"/>
                    </a:cubicBezTo>
                    <a:cubicBezTo>
                      <a:pt x="110898" y="236973"/>
                      <a:pt x="113468" y="248833"/>
                      <a:pt x="116434" y="260497"/>
                    </a:cubicBezTo>
                    <a:cubicBezTo>
                      <a:pt x="116829" y="261880"/>
                      <a:pt x="119201" y="263264"/>
                      <a:pt x="120782" y="263462"/>
                    </a:cubicBezTo>
                    <a:cubicBezTo>
                      <a:pt x="129480" y="263659"/>
                      <a:pt x="137981" y="263462"/>
                      <a:pt x="146679" y="263462"/>
                    </a:cubicBezTo>
                    <a:cubicBezTo>
                      <a:pt x="149841" y="263462"/>
                      <a:pt x="151225" y="262473"/>
                      <a:pt x="151423" y="259310"/>
                    </a:cubicBezTo>
                    <a:cubicBezTo>
                      <a:pt x="151818" y="247450"/>
                      <a:pt x="152214" y="235391"/>
                      <a:pt x="152807" y="223530"/>
                    </a:cubicBezTo>
                    <a:cubicBezTo>
                      <a:pt x="152807" y="220763"/>
                      <a:pt x="151621" y="219972"/>
                      <a:pt x="149051" y="219972"/>
                    </a:cubicBezTo>
                    <a:cubicBezTo>
                      <a:pt x="142923" y="219972"/>
                      <a:pt x="136795" y="219972"/>
                      <a:pt x="130666" y="219972"/>
                    </a:cubicBezTo>
                    <a:close/>
                    <a:moveTo>
                      <a:pt x="448931" y="219972"/>
                    </a:moveTo>
                    <a:cubicBezTo>
                      <a:pt x="443199" y="219972"/>
                      <a:pt x="437268" y="220170"/>
                      <a:pt x="431535" y="219972"/>
                    </a:cubicBezTo>
                    <a:cubicBezTo>
                      <a:pt x="426791" y="219577"/>
                      <a:pt x="425803" y="221751"/>
                      <a:pt x="426396" y="225705"/>
                    </a:cubicBezTo>
                    <a:cubicBezTo>
                      <a:pt x="427780" y="237170"/>
                      <a:pt x="428768" y="248833"/>
                      <a:pt x="430152" y="260299"/>
                    </a:cubicBezTo>
                    <a:cubicBezTo>
                      <a:pt x="430152" y="261485"/>
                      <a:pt x="432326" y="263264"/>
                      <a:pt x="433512" y="263264"/>
                    </a:cubicBezTo>
                    <a:cubicBezTo>
                      <a:pt x="441815" y="263462"/>
                      <a:pt x="450117" y="263462"/>
                      <a:pt x="458420" y="263264"/>
                    </a:cubicBezTo>
                    <a:cubicBezTo>
                      <a:pt x="459804" y="263264"/>
                      <a:pt x="462176" y="261683"/>
                      <a:pt x="462374" y="260497"/>
                    </a:cubicBezTo>
                    <a:cubicBezTo>
                      <a:pt x="465339" y="248636"/>
                      <a:pt x="467909" y="236775"/>
                      <a:pt x="470676" y="224914"/>
                    </a:cubicBezTo>
                    <a:cubicBezTo>
                      <a:pt x="471665" y="220961"/>
                      <a:pt x="469688" y="219774"/>
                      <a:pt x="465734" y="219774"/>
                    </a:cubicBezTo>
                    <a:cubicBezTo>
                      <a:pt x="460001" y="219972"/>
                      <a:pt x="454466" y="219774"/>
                      <a:pt x="448734" y="219774"/>
                    </a:cubicBezTo>
                    <a:close/>
                    <a:moveTo>
                      <a:pt x="196889" y="498108"/>
                    </a:moveTo>
                    <a:cubicBezTo>
                      <a:pt x="191552" y="516294"/>
                      <a:pt x="186412" y="534086"/>
                      <a:pt x="181075" y="551679"/>
                    </a:cubicBezTo>
                    <a:cubicBezTo>
                      <a:pt x="192540" y="553063"/>
                      <a:pt x="198668" y="549307"/>
                      <a:pt x="201831" y="539225"/>
                    </a:cubicBezTo>
                    <a:cubicBezTo>
                      <a:pt x="204203" y="531714"/>
                      <a:pt x="206180" y="524202"/>
                      <a:pt x="208552" y="516690"/>
                    </a:cubicBezTo>
                    <a:cubicBezTo>
                      <a:pt x="208948" y="515306"/>
                      <a:pt x="209738" y="513922"/>
                      <a:pt x="210332" y="512539"/>
                    </a:cubicBezTo>
                    <a:cubicBezTo>
                      <a:pt x="210727" y="512539"/>
                      <a:pt x="211122" y="512736"/>
                      <a:pt x="211518" y="512934"/>
                    </a:cubicBezTo>
                    <a:cubicBezTo>
                      <a:pt x="211320" y="516492"/>
                      <a:pt x="210925" y="520050"/>
                      <a:pt x="211122" y="523609"/>
                    </a:cubicBezTo>
                    <a:cubicBezTo>
                      <a:pt x="211122" y="524795"/>
                      <a:pt x="212901" y="526574"/>
                      <a:pt x="213890" y="526574"/>
                    </a:cubicBezTo>
                    <a:cubicBezTo>
                      <a:pt x="215669" y="526574"/>
                      <a:pt x="218832" y="525981"/>
                      <a:pt x="219425" y="524795"/>
                    </a:cubicBezTo>
                    <a:cubicBezTo>
                      <a:pt x="222785" y="516294"/>
                      <a:pt x="220413" y="509771"/>
                      <a:pt x="212506" y="505027"/>
                    </a:cubicBezTo>
                    <a:cubicBezTo>
                      <a:pt x="213297" y="500020"/>
                      <a:pt x="215728" y="497515"/>
                      <a:pt x="219820" y="497515"/>
                    </a:cubicBezTo>
                    <a:cubicBezTo>
                      <a:pt x="227530" y="497515"/>
                      <a:pt x="235239" y="497515"/>
                      <a:pt x="242949" y="497515"/>
                    </a:cubicBezTo>
                    <a:cubicBezTo>
                      <a:pt x="246705" y="497515"/>
                      <a:pt x="250658" y="497910"/>
                      <a:pt x="254216" y="497317"/>
                    </a:cubicBezTo>
                    <a:cubicBezTo>
                      <a:pt x="255996" y="496922"/>
                      <a:pt x="257379" y="494550"/>
                      <a:pt x="258961" y="493166"/>
                    </a:cubicBezTo>
                    <a:cubicBezTo>
                      <a:pt x="257379" y="492573"/>
                      <a:pt x="255798" y="491387"/>
                      <a:pt x="254216" y="491387"/>
                    </a:cubicBezTo>
                    <a:cubicBezTo>
                      <a:pt x="243344" y="491387"/>
                      <a:pt x="232472" y="491387"/>
                      <a:pt x="221797" y="491387"/>
                    </a:cubicBezTo>
                    <a:cubicBezTo>
                      <a:pt x="220216" y="491387"/>
                      <a:pt x="218436" y="490794"/>
                      <a:pt x="217053" y="490201"/>
                    </a:cubicBezTo>
                    <a:cubicBezTo>
                      <a:pt x="215274" y="489608"/>
                      <a:pt x="213494" y="488422"/>
                      <a:pt x="211715" y="487829"/>
                    </a:cubicBezTo>
                    <a:cubicBezTo>
                      <a:pt x="204401" y="485456"/>
                      <a:pt x="198668" y="491189"/>
                      <a:pt x="191947" y="492177"/>
                    </a:cubicBezTo>
                    <a:cubicBezTo>
                      <a:pt x="190959" y="492177"/>
                      <a:pt x="190168" y="494747"/>
                      <a:pt x="189377" y="496131"/>
                    </a:cubicBezTo>
                    <a:cubicBezTo>
                      <a:pt x="190564" y="496724"/>
                      <a:pt x="191552" y="497317"/>
                      <a:pt x="192738" y="497713"/>
                    </a:cubicBezTo>
                    <a:cubicBezTo>
                      <a:pt x="193726" y="498108"/>
                      <a:pt x="194912" y="498108"/>
                      <a:pt x="196889" y="498306"/>
                    </a:cubicBezTo>
                    <a:close/>
                    <a:moveTo>
                      <a:pt x="429361" y="552470"/>
                    </a:moveTo>
                    <a:cubicBezTo>
                      <a:pt x="441617" y="555040"/>
                      <a:pt x="448141" y="550098"/>
                      <a:pt x="449327" y="539225"/>
                    </a:cubicBezTo>
                    <a:cubicBezTo>
                      <a:pt x="451106" y="521632"/>
                      <a:pt x="454071" y="504236"/>
                      <a:pt x="456443" y="486642"/>
                    </a:cubicBezTo>
                    <a:cubicBezTo>
                      <a:pt x="457432" y="479328"/>
                      <a:pt x="458222" y="472212"/>
                      <a:pt x="459211" y="464305"/>
                    </a:cubicBezTo>
                    <a:cubicBezTo>
                      <a:pt x="454269" y="464305"/>
                      <a:pt x="450117" y="464502"/>
                      <a:pt x="445966" y="464305"/>
                    </a:cubicBezTo>
                    <a:cubicBezTo>
                      <a:pt x="442013" y="464107"/>
                      <a:pt x="440826" y="466084"/>
                      <a:pt x="440431" y="469444"/>
                    </a:cubicBezTo>
                    <a:cubicBezTo>
                      <a:pt x="438850" y="482887"/>
                      <a:pt x="436873" y="496131"/>
                      <a:pt x="435094" y="509573"/>
                    </a:cubicBezTo>
                    <a:cubicBezTo>
                      <a:pt x="433117" y="523806"/>
                      <a:pt x="431338" y="538039"/>
                      <a:pt x="429361" y="552668"/>
                    </a:cubicBezTo>
                    <a:close/>
                    <a:moveTo>
                      <a:pt x="158144" y="310510"/>
                    </a:moveTo>
                    <a:cubicBezTo>
                      <a:pt x="158144" y="310510"/>
                      <a:pt x="158935" y="310114"/>
                      <a:pt x="159528" y="309719"/>
                    </a:cubicBezTo>
                    <a:cubicBezTo>
                      <a:pt x="176133" y="297265"/>
                      <a:pt x="194517" y="289753"/>
                      <a:pt x="215274" y="287776"/>
                    </a:cubicBezTo>
                    <a:cubicBezTo>
                      <a:pt x="219425" y="287381"/>
                      <a:pt x="221402" y="285602"/>
                      <a:pt x="220809" y="281253"/>
                    </a:cubicBezTo>
                    <a:cubicBezTo>
                      <a:pt x="220413" y="278881"/>
                      <a:pt x="220809" y="276509"/>
                      <a:pt x="220809" y="274136"/>
                    </a:cubicBezTo>
                    <a:cubicBezTo>
                      <a:pt x="220809" y="271567"/>
                      <a:pt x="219820" y="270381"/>
                      <a:pt x="217250" y="270381"/>
                    </a:cubicBezTo>
                    <a:cubicBezTo>
                      <a:pt x="198668" y="270381"/>
                      <a:pt x="180284" y="270381"/>
                      <a:pt x="161702" y="270381"/>
                    </a:cubicBezTo>
                    <a:cubicBezTo>
                      <a:pt x="160516" y="270381"/>
                      <a:pt x="158342" y="272160"/>
                      <a:pt x="158342" y="272950"/>
                    </a:cubicBezTo>
                    <a:cubicBezTo>
                      <a:pt x="158144" y="285404"/>
                      <a:pt x="158342" y="297660"/>
                      <a:pt x="158342" y="310312"/>
                    </a:cubicBezTo>
                    <a:close/>
                    <a:moveTo>
                      <a:pt x="357010" y="79422"/>
                    </a:moveTo>
                    <a:cubicBezTo>
                      <a:pt x="355626" y="83573"/>
                      <a:pt x="357010" y="85154"/>
                      <a:pt x="360173" y="86538"/>
                    </a:cubicBezTo>
                    <a:cubicBezTo>
                      <a:pt x="379150" y="94643"/>
                      <a:pt x="398128" y="102946"/>
                      <a:pt x="417303" y="111248"/>
                    </a:cubicBezTo>
                    <a:cubicBezTo>
                      <a:pt x="419872" y="112434"/>
                      <a:pt x="422442" y="113225"/>
                      <a:pt x="422442" y="116981"/>
                    </a:cubicBezTo>
                    <a:cubicBezTo>
                      <a:pt x="422442" y="125086"/>
                      <a:pt x="422442" y="133388"/>
                      <a:pt x="422442" y="141493"/>
                    </a:cubicBezTo>
                    <a:cubicBezTo>
                      <a:pt x="422442" y="142679"/>
                      <a:pt x="421849" y="143668"/>
                      <a:pt x="421454" y="145249"/>
                    </a:cubicBezTo>
                    <a:cubicBezTo>
                      <a:pt x="399709" y="138726"/>
                      <a:pt x="378557" y="132400"/>
                      <a:pt x="357208" y="125876"/>
                    </a:cubicBezTo>
                    <a:cubicBezTo>
                      <a:pt x="355429" y="130621"/>
                      <a:pt x="357801" y="132005"/>
                      <a:pt x="361359" y="132993"/>
                    </a:cubicBezTo>
                    <a:cubicBezTo>
                      <a:pt x="395162" y="142877"/>
                      <a:pt x="428768" y="152761"/>
                      <a:pt x="462571" y="162447"/>
                    </a:cubicBezTo>
                    <a:cubicBezTo>
                      <a:pt x="466920" y="163633"/>
                      <a:pt x="468304" y="165610"/>
                      <a:pt x="468106" y="169959"/>
                    </a:cubicBezTo>
                    <a:cubicBezTo>
                      <a:pt x="467711" y="181227"/>
                      <a:pt x="468106" y="192495"/>
                      <a:pt x="468106" y="203960"/>
                    </a:cubicBezTo>
                    <a:cubicBezTo>
                      <a:pt x="468106" y="205541"/>
                      <a:pt x="468699" y="207123"/>
                      <a:pt x="468897" y="208704"/>
                    </a:cubicBezTo>
                    <a:cubicBezTo>
                      <a:pt x="469490" y="208704"/>
                      <a:pt x="470083" y="208704"/>
                      <a:pt x="470478" y="208704"/>
                    </a:cubicBezTo>
                    <a:cubicBezTo>
                      <a:pt x="470676" y="206925"/>
                      <a:pt x="471269" y="205344"/>
                      <a:pt x="471269" y="203565"/>
                    </a:cubicBezTo>
                    <a:cubicBezTo>
                      <a:pt x="471269" y="191111"/>
                      <a:pt x="471071" y="178657"/>
                      <a:pt x="471269" y="166401"/>
                    </a:cubicBezTo>
                    <a:cubicBezTo>
                      <a:pt x="471269" y="161657"/>
                      <a:pt x="469490" y="159877"/>
                      <a:pt x="465339" y="158691"/>
                    </a:cubicBezTo>
                    <a:cubicBezTo>
                      <a:pt x="453478" y="155331"/>
                      <a:pt x="441815" y="151575"/>
                      <a:pt x="430152" y="148412"/>
                    </a:cubicBezTo>
                    <a:cubicBezTo>
                      <a:pt x="426593" y="147424"/>
                      <a:pt x="425407" y="145644"/>
                      <a:pt x="425605" y="142086"/>
                    </a:cubicBezTo>
                    <a:cubicBezTo>
                      <a:pt x="425803" y="133191"/>
                      <a:pt x="425605" y="124097"/>
                      <a:pt x="425605" y="115202"/>
                    </a:cubicBezTo>
                    <a:cubicBezTo>
                      <a:pt x="425605" y="111446"/>
                      <a:pt x="424419" y="109667"/>
                      <a:pt x="421058" y="108085"/>
                    </a:cubicBezTo>
                    <a:cubicBezTo>
                      <a:pt x="408407" y="102550"/>
                      <a:pt x="395755" y="96817"/>
                      <a:pt x="383302" y="91282"/>
                    </a:cubicBezTo>
                    <a:cubicBezTo>
                      <a:pt x="374801" y="87527"/>
                      <a:pt x="366103" y="83771"/>
                      <a:pt x="357208" y="79619"/>
                    </a:cubicBezTo>
                    <a:close/>
                    <a:moveTo>
                      <a:pt x="290590" y="297265"/>
                    </a:moveTo>
                    <a:cubicBezTo>
                      <a:pt x="290590" y="289555"/>
                      <a:pt x="290392" y="282834"/>
                      <a:pt x="290590" y="275916"/>
                    </a:cubicBezTo>
                    <a:cubicBezTo>
                      <a:pt x="290590" y="271764"/>
                      <a:pt x="289404" y="270381"/>
                      <a:pt x="285252" y="270578"/>
                    </a:cubicBezTo>
                    <a:cubicBezTo>
                      <a:pt x="269833" y="270776"/>
                      <a:pt x="254414" y="270578"/>
                      <a:pt x="238995" y="270578"/>
                    </a:cubicBezTo>
                    <a:cubicBezTo>
                      <a:pt x="225948" y="270578"/>
                      <a:pt x="228320" y="268601"/>
                      <a:pt x="227925" y="282044"/>
                    </a:cubicBezTo>
                    <a:cubicBezTo>
                      <a:pt x="227925" y="285602"/>
                      <a:pt x="229111" y="286393"/>
                      <a:pt x="232472" y="286788"/>
                    </a:cubicBezTo>
                    <a:cubicBezTo>
                      <a:pt x="245123" y="288172"/>
                      <a:pt x="257972" y="289753"/>
                      <a:pt x="270624" y="291928"/>
                    </a:cubicBezTo>
                    <a:cubicBezTo>
                      <a:pt x="277147" y="292916"/>
                      <a:pt x="283275" y="295288"/>
                      <a:pt x="290392" y="297265"/>
                    </a:cubicBezTo>
                    <a:close/>
                    <a:moveTo>
                      <a:pt x="205390" y="551679"/>
                    </a:moveTo>
                    <a:cubicBezTo>
                      <a:pt x="215867" y="553063"/>
                      <a:pt x="224367" y="552272"/>
                      <a:pt x="230495" y="542191"/>
                    </a:cubicBezTo>
                    <a:cubicBezTo>
                      <a:pt x="233855" y="553656"/>
                      <a:pt x="241960" y="552668"/>
                      <a:pt x="250658" y="551877"/>
                    </a:cubicBezTo>
                    <a:cubicBezTo>
                      <a:pt x="249274" y="547330"/>
                      <a:pt x="247693" y="542981"/>
                      <a:pt x="246705" y="538632"/>
                    </a:cubicBezTo>
                    <a:cubicBezTo>
                      <a:pt x="245914" y="535074"/>
                      <a:pt x="244728" y="532504"/>
                      <a:pt x="239984" y="532702"/>
                    </a:cubicBezTo>
                    <a:cubicBezTo>
                      <a:pt x="240774" y="525981"/>
                      <a:pt x="241367" y="519853"/>
                      <a:pt x="242356" y="513725"/>
                    </a:cubicBezTo>
                    <a:cubicBezTo>
                      <a:pt x="244332" y="502061"/>
                      <a:pt x="244135" y="503643"/>
                      <a:pt x="232669" y="503445"/>
                    </a:cubicBezTo>
                    <a:cubicBezTo>
                      <a:pt x="228123" y="503445"/>
                      <a:pt x="226146" y="505027"/>
                      <a:pt x="225948" y="509771"/>
                    </a:cubicBezTo>
                    <a:cubicBezTo>
                      <a:pt x="225355" y="519853"/>
                      <a:pt x="222983" y="529341"/>
                      <a:pt x="215867" y="537249"/>
                    </a:cubicBezTo>
                    <a:cubicBezTo>
                      <a:pt x="212111" y="541400"/>
                      <a:pt x="209145" y="546540"/>
                      <a:pt x="205390" y="551679"/>
                    </a:cubicBezTo>
                    <a:close/>
                    <a:moveTo>
                      <a:pt x="261135" y="465886"/>
                    </a:moveTo>
                    <a:cubicBezTo>
                      <a:pt x="257577" y="465886"/>
                      <a:pt x="254019" y="465886"/>
                      <a:pt x="250461" y="465886"/>
                    </a:cubicBezTo>
                    <a:cubicBezTo>
                      <a:pt x="246112" y="465688"/>
                      <a:pt x="243937" y="467270"/>
                      <a:pt x="243937" y="471816"/>
                    </a:cubicBezTo>
                    <a:cubicBezTo>
                      <a:pt x="243937" y="475177"/>
                      <a:pt x="242356" y="477549"/>
                      <a:pt x="238797" y="476956"/>
                    </a:cubicBezTo>
                    <a:cubicBezTo>
                      <a:pt x="235042" y="476363"/>
                      <a:pt x="236821" y="473200"/>
                      <a:pt x="237018" y="471223"/>
                    </a:cubicBezTo>
                    <a:cubicBezTo>
                      <a:pt x="238007" y="464305"/>
                      <a:pt x="238007" y="464305"/>
                      <a:pt x="230890" y="464305"/>
                    </a:cubicBezTo>
                    <a:cubicBezTo>
                      <a:pt x="220809" y="464305"/>
                      <a:pt x="220809" y="464305"/>
                      <a:pt x="218239" y="473991"/>
                    </a:cubicBezTo>
                    <a:cubicBezTo>
                      <a:pt x="217843" y="475375"/>
                      <a:pt x="215274" y="476956"/>
                      <a:pt x="214087" y="476758"/>
                    </a:cubicBezTo>
                    <a:cubicBezTo>
                      <a:pt x="212704" y="476758"/>
                      <a:pt x="210727" y="474386"/>
                      <a:pt x="210727" y="473003"/>
                    </a:cubicBezTo>
                    <a:cubicBezTo>
                      <a:pt x="210727" y="465886"/>
                      <a:pt x="210925" y="465886"/>
                      <a:pt x="204203" y="465886"/>
                    </a:cubicBezTo>
                    <a:cubicBezTo>
                      <a:pt x="202029" y="465886"/>
                      <a:pt x="199854" y="465886"/>
                      <a:pt x="197680" y="465886"/>
                    </a:cubicBezTo>
                    <a:cubicBezTo>
                      <a:pt x="196494" y="465886"/>
                      <a:pt x="194715" y="466874"/>
                      <a:pt x="194715" y="467467"/>
                    </a:cubicBezTo>
                    <a:cubicBezTo>
                      <a:pt x="194319" y="471223"/>
                      <a:pt x="193529" y="475375"/>
                      <a:pt x="194715" y="478735"/>
                    </a:cubicBezTo>
                    <a:cubicBezTo>
                      <a:pt x="195901" y="482689"/>
                      <a:pt x="199854" y="483084"/>
                      <a:pt x="203808" y="483084"/>
                    </a:cubicBezTo>
                    <a:cubicBezTo>
                      <a:pt x="218041" y="483084"/>
                      <a:pt x="232472" y="482491"/>
                      <a:pt x="246705" y="483084"/>
                    </a:cubicBezTo>
                    <a:cubicBezTo>
                      <a:pt x="258565" y="483677"/>
                      <a:pt x="262914" y="475572"/>
                      <a:pt x="261531" y="465491"/>
                    </a:cubicBezTo>
                    <a:close/>
                    <a:moveTo>
                      <a:pt x="112875" y="518271"/>
                    </a:moveTo>
                    <a:cubicBezTo>
                      <a:pt x="111689" y="514318"/>
                      <a:pt x="110701" y="511155"/>
                      <a:pt x="109712" y="507992"/>
                    </a:cubicBezTo>
                    <a:cubicBezTo>
                      <a:pt x="108329" y="503841"/>
                      <a:pt x="105363" y="501864"/>
                      <a:pt x="100817" y="501864"/>
                    </a:cubicBezTo>
                    <a:cubicBezTo>
                      <a:pt x="72746" y="501864"/>
                      <a:pt x="44478" y="501864"/>
                      <a:pt x="16407" y="502061"/>
                    </a:cubicBezTo>
                    <a:cubicBezTo>
                      <a:pt x="13442" y="502061"/>
                      <a:pt x="9489" y="503841"/>
                      <a:pt x="7512" y="506213"/>
                    </a:cubicBezTo>
                    <a:cubicBezTo>
                      <a:pt x="4547" y="509376"/>
                      <a:pt x="2768" y="513725"/>
                      <a:pt x="0" y="518271"/>
                    </a:cubicBezTo>
                    <a:cubicBezTo>
                      <a:pt x="4151" y="518271"/>
                      <a:pt x="7314" y="518074"/>
                      <a:pt x="10477" y="518271"/>
                    </a:cubicBezTo>
                    <a:cubicBezTo>
                      <a:pt x="15419" y="518864"/>
                      <a:pt x="18977" y="517283"/>
                      <a:pt x="20954" y="512341"/>
                    </a:cubicBezTo>
                    <a:cubicBezTo>
                      <a:pt x="22338" y="508783"/>
                      <a:pt x="25105" y="507794"/>
                      <a:pt x="28861" y="507794"/>
                    </a:cubicBezTo>
                    <a:cubicBezTo>
                      <a:pt x="47641" y="507794"/>
                      <a:pt x="66618" y="507794"/>
                      <a:pt x="85398" y="507794"/>
                    </a:cubicBezTo>
                    <a:cubicBezTo>
                      <a:pt x="89944" y="507794"/>
                      <a:pt x="92712" y="508980"/>
                      <a:pt x="94293" y="513527"/>
                    </a:cubicBezTo>
                    <a:cubicBezTo>
                      <a:pt x="94886" y="515504"/>
                      <a:pt x="97456" y="517678"/>
                      <a:pt x="99433" y="517876"/>
                    </a:cubicBezTo>
                    <a:cubicBezTo>
                      <a:pt x="103584" y="518469"/>
                      <a:pt x="107933" y="518074"/>
                      <a:pt x="113073" y="518074"/>
                    </a:cubicBezTo>
                    <a:close/>
                    <a:moveTo>
                      <a:pt x="148062" y="316440"/>
                    </a:moveTo>
                    <a:cubicBezTo>
                      <a:pt x="148062" y="316440"/>
                      <a:pt x="149051" y="316242"/>
                      <a:pt x="149446" y="316045"/>
                    </a:cubicBezTo>
                    <a:cubicBezTo>
                      <a:pt x="149841" y="301812"/>
                      <a:pt x="150434" y="287579"/>
                      <a:pt x="150632" y="273346"/>
                    </a:cubicBezTo>
                    <a:cubicBezTo>
                      <a:pt x="150632" y="272357"/>
                      <a:pt x="148260" y="270578"/>
                      <a:pt x="146876" y="270578"/>
                    </a:cubicBezTo>
                    <a:cubicBezTo>
                      <a:pt x="142132" y="270183"/>
                      <a:pt x="137388" y="270578"/>
                      <a:pt x="132841" y="270578"/>
                    </a:cubicBezTo>
                    <a:cubicBezTo>
                      <a:pt x="128887" y="270578"/>
                      <a:pt x="124934" y="270578"/>
                      <a:pt x="119992" y="270578"/>
                    </a:cubicBezTo>
                    <a:cubicBezTo>
                      <a:pt x="127306" y="288172"/>
                      <a:pt x="136597" y="302998"/>
                      <a:pt x="148062" y="316638"/>
                    </a:cubicBezTo>
                    <a:close/>
                    <a:moveTo>
                      <a:pt x="506061" y="464107"/>
                    </a:moveTo>
                    <a:cubicBezTo>
                      <a:pt x="493212" y="464107"/>
                      <a:pt x="480362" y="464107"/>
                      <a:pt x="467513" y="464107"/>
                    </a:cubicBezTo>
                    <a:cubicBezTo>
                      <a:pt x="464153" y="464107"/>
                      <a:pt x="463164" y="465688"/>
                      <a:pt x="463164" y="468654"/>
                    </a:cubicBezTo>
                    <a:cubicBezTo>
                      <a:pt x="463164" y="471619"/>
                      <a:pt x="464746" y="472014"/>
                      <a:pt x="467118" y="472014"/>
                    </a:cubicBezTo>
                    <a:cubicBezTo>
                      <a:pt x="491828" y="472014"/>
                      <a:pt x="516340" y="472014"/>
                      <a:pt x="541050" y="472014"/>
                    </a:cubicBezTo>
                    <a:cubicBezTo>
                      <a:pt x="542829" y="472014"/>
                      <a:pt x="544806" y="471223"/>
                      <a:pt x="545992" y="470037"/>
                    </a:cubicBezTo>
                    <a:cubicBezTo>
                      <a:pt x="547178" y="469049"/>
                      <a:pt x="547376" y="467072"/>
                      <a:pt x="547969" y="465491"/>
                    </a:cubicBezTo>
                    <a:cubicBezTo>
                      <a:pt x="546585" y="465095"/>
                      <a:pt x="545202" y="464305"/>
                      <a:pt x="543818" y="464305"/>
                    </a:cubicBezTo>
                    <a:cubicBezTo>
                      <a:pt x="531166" y="464305"/>
                      <a:pt x="518712" y="464305"/>
                      <a:pt x="506061" y="464305"/>
                    </a:cubicBezTo>
                    <a:close/>
                    <a:moveTo>
                      <a:pt x="458618" y="270578"/>
                    </a:moveTo>
                    <a:cubicBezTo>
                      <a:pt x="449722" y="270578"/>
                      <a:pt x="441617" y="270578"/>
                      <a:pt x="433512" y="270578"/>
                    </a:cubicBezTo>
                    <a:cubicBezTo>
                      <a:pt x="432722" y="270578"/>
                      <a:pt x="431140" y="272160"/>
                      <a:pt x="431338" y="272753"/>
                    </a:cubicBezTo>
                    <a:cubicBezTo>
                      <a:pt x="432129" y="281055"/>
                      <a:pt x="432919" y="289160"/>
                      <a:pt x="433908" y="297265"/>
                    </a:cubicBezTo>
                    <a:cubicBezTo>
                      <a:pt x="449524" y="295288"/>
                      <a:pt x="453873" y="283427"/>
                      <a:pt x="458815" y="270381"/>
                    </a:cubicBezTo>
                    <a:close/>
                    <a:moveTo>
                      <a:pt x="158737" y="128446"/>
                    </a:moveTo>
                    <a:cubicBezTo>
                      <a:pt x="158737" y="128446"/>
                      <a:pt x="157551" y="128446"/>
                      <a:pt x="156958" y="128446"/>
                    </a:cubicBezTo>
                    <a:cubicBezTo>
                      <a:pt x="156760" y="129830"/>
                      <a:pt x="156365" y="131214"/>
                      <a:pt x="156365" y="132598"/>
                    </a:cubicBezTo>
                    <a:cubicBezTo>
                      <a:pt x="155772" y="144261"/>
                      <a:pt x="155179" y="156121"/>
                      <a:pt x="154586" y="167982"/>
                    </a:cubicBezTo>
                    <a:cubicBezTo>
                      <a:pt x="154190" y="180238"/>
                      <a:pt x="153795" y="192495"/>
                      <a:pt x="153400" y="204751"/>
                    </a:cubicBezTo>
                    <a:cubicBezTo>
                      <a:pt x="153400" y="208309"/>
                      <a:pt x="155376" y="210088"/>
                      <a:pt x="158342" y="208507"/>
                    </a:cubicBezTo>
                    <a:cubicBezTo>
                      <a:pt x="159528" y="207914"/>
                      <a:pt x="160318" y="205541"/>
                      <a:pt x="160318" y="203960"/>
                    </a:cubicBezTo>
                    <a:cubicBezTo>
                      <a:pt x="160318" y="180041"/>
                      <a:pt x="159725" y="156121"/>
                      <a:pt x="159528" y="132400"/>
                    </a:cubicBezTo>
                    <a:cubicBezTo>
                      <a:pt x="159528" y="131214"/>
                      <a:pt x="159132" y="129830"/>
                      <a:pt x="158935" y="128644"/>
                    </a:cubicBezTo>
                    <a:close/>
                    <a:moveTo>
                      <a:pt x="3756" y="498306"/>
                    </a:moveTo>
                    <a:cubicBezTo>
                      <a:pt x="8500" y="498306"/>
                      <a:pt x="13047" y="498306"/>
                      <a:pt x="17198" y="498306"/>
                    </a:cubicBezTo>
                    <a:cubicBezTo>
                      <a:pt x="18384" y="498306"/>
                      <a:pt x="20163" y="496724"/>
                      <a:pt x="20361" y="495538"/>
                    </a:cubicBezTo>
                    <a:cubicBezTo>
                      <a:pt x="21547" y="488817"/>
                      <a:pt x="22338" y="482096"/>
                      <a:pt x="23129" y="475375"/>
                    </a:cubicBezTo>
                    <a:cubicBezTo>
                      <a:pt x="12849" y="473398"/>
                      <a:pt x="7512" y="475770"/>
                      <a:pt x="5930" y="483084"/>
                    </a:cubicBezTo>
                    <a:cubicBezTo>
                      <a:pt x="4942" y="487829"/>
                      <a:pt x="4547" y="492968"/>
                      <a:pt x="3756" y="498503"/>
                    </a:cubicBezTo>
                    <a:close/>
                    <a:moveTo>
                      <a:pt x="113666" y="145644"/>
                    </a:moveTo>
                    <a:cubicBezTo>
                      <a:pt x="128294" y="142679"/>
                      <a:pt x="139957" y="136551"/>
                      <a:pt x="150632" y="128446"/>
                    </a:cubicBezTo>
                    <a:cubicBezTo>
                      <a:pt x="151423" y="127853"/>
                      <a:pt x="152016" y="125481"/>
                      <a:pt x="151621" y="125086"/>
                    </a:cubicBezTo>
                    <a:cubicBezTo>
                      <a:pt x="150632" y="124097"/>
                      <a:pt x="148655" y="122911"/>
                      <a:pt x="147667" y="123307"/>
                    </a:cubicBezTo>
                    <a:cubicBezTo>
                      <a:pt x="135015" y="127656"/>
                      <a:pt x="124143" y="135167"/>
                      <a:pt x="113864" y="145842"/>
                    </a:cubicBezTo>
                    <a:close/>
                    <a:moveTo>
                      <a:pt x="158737" y="72701"/>
                    </a:moveTo>
                    <a:cubicBezTo>
                      <a:pt x="153795" y="84957"/>
                      <a:pt x="153795" y="97806"/>
                      <a:pt x="154981" y="110655"/>
                    </a:cubicBezTo>
                    <a:cubicBezTo>
                      <a:pt x="154981" y="111643"/>
                      <a:pt x="156958" y="113620"/>
                      <a:pt x="157749" y="113423"/>
                    </a:cubicBezTo>
                    <a:cubicBezTo>
                      <a:pt x="158935" y="113225"/>
                      <a:pt x="160912" y="111841"/>
                      <a:pt x="161109" y="110655"/>
                    </a:cubicBezTo>
                    <a:cubicBezTo>
                      <a:pt x="163284" y="98004"/>
                      <a:pt x="162691" y="85352"/>
                      <a:pt x="158737" y="72898"/>
                    </a:cubicBezTo>
                    <a:close/>
                    <a:moveTo>
                      <a:pt x="199064" y="146633"/>
                    </a:moveTo>
                    <a:cubicBezTo>
                      <a:pt x="190564" y="136156"/>
                      <a:pt x="180877" y="129237"/>
                      <a:pt x="170005" y="124097"/>
                    </a:cubicBezTo>
                    <a:cubicBezTo>
                      <a:pt x="168621" y="123504"/>
                      <a:pt x="166447" y="124097"/>
                      <a:pt x="164667" y="124295"/>
                    </a:cubicBezTo>
                    <a:cubicBezTo>
                      <a:pt x="165260" y="126074"/>
                      <a:pt x="165260" y="128249"/>
                      <a:pt x="166447" y="129237"/>
                    </a:cubicBezTo>
                    <a:cubicBezTo>
                      <a:pt x="175540" y="137342"/>
                      <a:pt x="186017" y="142679"/>
                      <a:pt x="198866" y="146435"/>
                    </a:cubicBezTo>
                    <a:close/>
                    <a:moveTo>
                      <a:pt x="257577" y="507399"/>
                    </a:moveTo>
                    <a:cubicBezTo>
                      <a:pt x="250263" y="505422"/>
                      <a:pt x="249077" y="506015"/>
                      <a:pt x="247693" y="512143"/>
                    </a:cubicBezTo>
                    <a:cubicBezTo>
                      <a:pt x="246902" y="515504"/>
                      <a:pt x="246112" y="518864"/>
                      <a:pt x="245519" y="522225"/>
                    </a:cubicBezTo>
                    <a:cubicBezTo>
                      <a:pt x="245321" y="523411"/>
                      <a:pt x="245321" y="525783"/>
                      <a:pt x="245716" y="525981"/>
                    </a:cubicBezTo>
                    <a:cubicBezTo>
                      <a:pt x="247100" y="526574"/>
                      <a:pt x="249274" y="526969"/>
                      <a:pt x="250658" y="526178"/>
                    </a:cubicBezTo>
                    <a:cubicBezTo>
                      <a:pt x="252240" y="525190"/>
                      <a:pt x="253821" y="523411"/>
                      <a:pt x="254414" y="521632"/>
                    </a:cubicBezTo>
                    <a:cubicBezTo>
                      <a:pt x="255798" y="517085"/>
                      <a:pt x="256589" y="512143"/>
                      <a:pt x="257577" y="507201"/>
                    </a:cubicBezTo>
                    <a:close/>
                    <a:moveTo>
                      <a:pt x="72153" y="496131"/>
                    </a:moveTo>
                    <a:lnTo>
                      <a:pt x="72944" y="498306"/>
                    </a:lnTo>
                    <a:cubicBezTo>
                      <a:pt x="78874" y="498306"/>
                      <a:pt x="84805" y="498306"/>
                      <a:pt x="90537" y="498306"/>
                    </a:cubicBezTo>
                    <a:cubicBezTo>
                      <a:pt x="91526" y="498306"/>
                      <a:pt x="92317" y="496526"/>
                      <a:pt x="93305" y="495538"/>
                    </a:cubicBezTo>
                    <a:cubicBezTo>
                      <a:pt x="92317" y="494945"/>
                      <a:pt x="91130" y="493759"/>
                      <a:pt x="90142" y="493759"/>
                    </a:cubicBezTo>
                    <a:cubicBezTo>
                      <a:pt x="85991" y="493561"/>
                      <a:pt x="81642" y="493364"/>
                      <a:pt x="77491" y="493759"/>
                    </a:cubicBezTo>
                    <a:cubicBezTo>
                      <a:pt x="75711" y="493759"/>
                      <a:pt x="74130" y="495340"/>
                      <a:pt x="72351" y="496329"/>
                    </a:cubicBezTo>
                    <a:close/>
                    <a:moveTo>
                      <a:pt x="24908" y="496329"/>
                    </a:moveTo>
                    <a:lnTo>
                      <a:pt x="25698" y="498306"/>
                    </a:lnTo>
                    <a:cubicBezTo>
                      <a:pt x="31431" y="498306"/>
                      <a:pt x="37164" y="498306"/>
                      <a:pt x="42897" y="498306"/>
                    </a:cubicBezTo>
                    <a:cubicBezTo>
                      <a:pt x="43885" y="498306"/>
                      <a:pt x="44873" y="496329"/>
                      <a:pt x="45862" y="495340"/>
                    </a:cubicBezTo>
                    <a:cubicBezTo>
                      <a:pt x="44873" y="494747"/>
                      <a:pt x="43885" y="493759"/>
                      <a:pt x="42897" y="493759"/>
                    </a:cubicBezTo>
                    <a:cubicBezTo>
                      <a:pt x="38548" y="493759"/>
                      <a:pt x="34001" y="493364"/>
                      <a:pt x="29652" y="493759"/>
                    </a:cubicBezTo>
                    <a:cubicBezTo>
                      <a:pt x="27873" y="493759"/>
                      <a:pt x="26489" y="495538"/>
                      <a:pt x="24710" y="496526"/>
                    </a:cubicBezTo>
                    <a:close/>
                    <a:moveTo>
                      <a:pt x="73339" y="487038"/>
                    </a:moveTo>
                    <a:cubicBezTo>
                      <a:pt x="73339" y="487038"/>
                      <a:pt x="73932" y="488422"/>
                      <a:pt x="74130" y="489015"/>
                    </a:cubicBezTo>
                    <a:cubicBezTo>
                      <a:pt x="79863" y="489015"/>
                      <a:pt x="85595" y="489015"/>
                      <a:pt x="91328" y="489015"/>
                    </a:cubicBezTo>
                    <a:cubicBezTo>
                      <a:pt x="92317" y="489015"/>
                      <a:pt x="93107" y="487038"/>
                      <a:pt x="94096" y="486049"/>
                    </a:cubicBezTo>
                    <a:cubicBezTo>
                      <a:pt x="93107" y="485456"/>
                      <a:pt x="92119" y="484270"/>
                      <a:pt x="90933" y="484270"/>
                    </a:cubicBezTo>
                    <a:cubicBezTo>
                      <a:pt x="86782" y="484073"/>
                      <a:pt x="82433" y="483875"/>
                      <a:pt x="78281" y="484270"/>
                    </a:cubicBezTo>
                    <a:cubicBezTo>
                      <a:pt x="76502" y="484270"/>
                      <a:pt x="74921" y="486049"/>
                      <a:pt x="73142" y="487038"/>
                    </a:cubicBezTo>
                    <a:close/>
                    <a:moveTo>
                      <a:pt x="26291" y="489015"/>
                    </a:moveTo>
                    <a:cubicBezTo>
                      <a:pt x="32420" y="489015"/>
                      <a:pt x="37955" y="489015"/>
                      <a:pt x="43292" y="489015"/>
                    </a:cubicBezTo>
                    <a:cubicBezTo>
                      <a:pt x="44478" y="489015"/>
                      <a:pt x="45664" y="487235"/>
                      <a:pt x="46850" y="486247"/>
                    </a:cubicBezTo>
                    <a:cubicBezTo>
                      <a:pt x="45466" y="485654"/>
                      <a:pt x="44280" y="484468"/>
                      <a:pt x="42897" y="484270"/>
                    </a:cubicBezTo>
                    <a:cubicBezTo>
                      <a:pt x="39141" y="484073"/>
                      <a:pt x="35385" y="484270"/>
                      <a:pt x="31629" y="484270"/>
                    </a:cubicBezTo>
                    <a:cubicBezTo>
                      <a:pt x="28861" y="484270"/>
                      <a:pt x="26884" y="485456"/>
                      <a:pt x="26291" y="489212"/>
                    </a:cubicBezTo>
                    <a:close/>
                    <a:moveTo>
                      <a:pt x="161505" y="120539"/>
                    </a:moveTo>
                    <a:cubicBezTo>
                      <a:pt x="159923" y="119353"/>
                      <a:pt x="158935" y="118167"/>
                      <a:pt x="158144" y="118167"/>
                    </a:cubicBezTo>
                    <a:cubicBezTo>
                      <a:pt x="157156" y="118167"/>
                      <a:pt x="156365" y="119353"/>
                      <a:pt x="155574" y="120144"/>
                    </a:cubicBezTo>
                    <a:cubicBezTo>
                      <a:pt x="156365" y="121132"/>
                      <a:pt x="157156" y="122318"/>
                      <a:pt x="158144" y="122714"/>
                    </a:cubicBezTo>
                    <a:cubicBezTo>
                      <a:pt x="158737" y="122911"/>
                      <a:pt x="159923" y="121725"/>
                      <a:pt x="161505" y="120539"/>
                    </a:cubicBezTo>
                    <a:close/>
                    <a:moveTo>
                      <a:pt x="234251" y="125481"/>
                    </a:moveTo>
                    <a:lnTo>
                      <a:pt x="243739" y="122516"/>
                    </a:lnTo>
                    <a:lnTo>
                      <a:pt x="243739" y="132400"/>
                    </a:lnTo>
                    <a:lnTo>
                      <a:pt x="234251" y="134377"/>
                    </a:lnTo>
                    <a:lnTo>
                      <a:pt x="234251" y="125481"/>
                    </a:lnTo>
                    <a:close/>
                    <a:moveTo>
                      <a:pt x="230890" y="125481"/>
                    </a:moveTo>
                    <a:lnTo>
                      <a:pt x="230890" y="118167"/>
                    </a:lnTo>
                    <a:lnTo>
                      <a:pt x="223774" y="120144"/>
                    </a:lnTo>
                    <a:lnTo>
                      <a:pt x="223774" y="126272"/>
                    </a:lnTo>
                    <a:lnTo>
                      <a:pt x="230890" y="125283"/>
                    </a:lnTo>
                    <a:close/>
                    <a:moveTo>
                      <a:pt x="236030" y="113225"/>
                    </a:moveTo>
                    <a:lnTo>
                      <a:pt x="245716" y="111446"/>
                    </a:lnTo>
                    <a:lnTo>
                      <a:pt x="245716" y="101166"/>
                    </a:lnTo>
                    <a:lnTo>
                      <a:pt x="236030" y="104132"/>
                    </a:lnTo>
                    <a:lnTo>
                      <a:pt x="236030" y="113423"/>
                    </a:lnTo>
                    <a:close/>
                    <a:moveTo>
                      <a:pt x="409988" y="208704"/>
                    </a:moveTo>
                    <a:cubicBezTo>
                      <a:pt x="395162" y="208704"/>
                      <a:pt x="380534" y="208704"/>
                      <a:pt x="365708" y="208704"/>
                    </a:cubicBezTo>
                    <a:cubicBezTo>
                      <a:pt x="358196" y="208704"/>
                      <a:pt x="356219" y="206728"/>
                      <a:pt x="356219" y="199216"/>
                    </a:cubicBezTo>
                    <a:cubicBezTo>
                      <a:pt x="356219" y="189332"/>
                      <a:pt x="356219" y="179448"/>
                      <a:pt x="356219" y="169564"/>
                    </a:cubicBezTo>
                    <a:cubicBezTo>
                      <a:pt x="356219" y="167389"/>
                      <a:pt x="357405" y="164819"/>
                      <a:pt x="358987" y="163238"/>
                    </a:cubicBezTo>
                    <a:cubicBezTo>
                      <a:pt x="363138" y="158691"/>
                      <a:pt x="363336" y="152959"/>
                      <a:pt x="358987" y="148412"/>
                    </a:cubicBezTo>
                    <a:cubicBezTo>
                      <a:pt x="357801" y="147028"/>
                      <a:pt x="357405" y="144854"/>
                      <a:pt x="356615" y="143075"/>
                    </a:cubicBezTo>
                    <a:cubicBezTo>
                      <a:pt x="358789" y="142679"/>
                      <a:pt x="361161" y="141493"/>
                      <a:pt x="362941" y="142086"/>
                    </a:cubicBezTo>
                    <a:cubicBezTo>
                      <a:pt x="385674" y="148214"/>
                      <a:pt x="408209" y="154540"/>
                      <a:pt x="430942" y="160866"/>
                    </a:cubicBezTo>
                    <a:cubicBezTo>
                      <a:pt x="439245" y="163238"/>
                      <a:pt x="447548" y="165610"/>
                      <a:pt x="455850" y="167785"/>
                    </a:cubicBezTo>
                    <a:cubicBezTo>
                      <a:pt x="459013" y="168575"/>
                      <a:pt x="460199" y="169959"/>
                      <a:pt x="460199" y="173320"/>
                    </a:cubicBezTo>
                    <a:cubicBezTo>
                      <a:pt x="460001" y="183599"/>
                      <a:pt x="460001" y="194076"/>
                      <a:pt x="460199" y="204355"/>
                    </a:cubicBezTo>
                    <a:cubicBezTo>
                      <a:pt x="460199" y="207914"/>
                      <a:pt x="459013" y="208902"/>
                      <a:pt x="455455" y="208902"/>
                    </a:cubicBezTo>
                    <a:cubicBezTo>
                      <a:pt x="440233" y="208902"/>
                      <a:pt x="425012" y="208902"/>
                      <a:pt x="409791" y="208902"/>
                    </a:cubicBezTo>
                    <a:lnTo>
                      <a:pt x="409791" y="208902"/>
                    </a:lnTo>
                    <a:close/>
                    <a:moveTo>
                      <a:pt x="370255" y="166994"/>
                    </a:moveTo>
                    <a:lnTo>
                      <a:pt x="370255" y="190122"/>
                    </a:lnTo>
                    <a:lnTo>
                      <a:pt x="411965" y="193681"/>
                    </a:lnTo>
                    <a:lnTo>
                      <a:pt x="411965" y="174703"/>
                    </a:lnTo>
                    <a:lnTo>
                      <a:pt x="370255" y="166994"/>
                    </a:lnTo>
                    <a:close/>
                    <a:moveTo>
                      <a:pt x="423431" y="176483"/>
                    </a:moveTo>
                    <a:lnTo>
                      <a:pt x="423431" y="194471"/>
                    </a:lnTo>
                    <a:lnTo>
                      <a:pt x="450908" y="196448"/>
                    </a:lnTo>
                    <a:lnTo>
                      <a:pt x="450908" y="181029"/>
                    </a:lnTo>
                    <a:lnTo>
                      <a:pt x="423431" y="176483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4076857" y="9807860"/>
                <a:ext cx="398339" cy="419195"/>
              </a:xfrm>
              <a:custGeom>
                <a:avLst/>
                <a:gdLst>
                  <a:gd name="connsiteX0" fmla="*/ 95692 w 398339"/>
                  <a:gd name="connsiteY0" fmla="*/ 327583 h 419195"/>
                  <a:gd name="connsiteX1" fmla="*/ 134042 w 398339"/>
                  <a:gd name="connsiteY1" fmla="*/ 304653 h 419195"/>
                  <a:gd name="connsiteX2" fmla="*/ 216672 w 398339"/>
                  <a:gd name="connsiteY2" fmla="*/ 306629 h 419195"/>
                  <a:gd name="connsiteX3" fmla="*/ 288232 w 398339"/>
                  <a:gd name="connsiteY3" fmla="*/ 322444 h 419195"/>
                  <a:gd name="connsiteX4" fmla="*/ 397549 w 398339"/>
                  <a:gd name="connsiteY4" fmla="*/ 298920 h 419195"/>
                  <a:gd name="connsiteX5" fmla="*/ 398340 w 398339"/>
                  <a:gd name="connsiteY5" fmla="*/ 298920 h 419195"/>
                  <a:gd name="connsiteX6" fmla="*/ 216474 w 398339"/>
                  <a:gd name="connsiteY6" fmla="*/ 419109 h 419195"/>
                  <a:gd name="connsiteX7" fmla="*/ 9701 w 398339"/>
                  <a:gd name="connsiteY7" fmla="*/ 272035 h 419195"/>
                  <a:gd name="connsiteX8" fmla="*/ 89564 w 398339"/>
                  <a:gd name="connsiteY8" fmla="*/ 37982 h 419195"/>
                  <a:gd name="connsiteX9" fmla="*/ 325000 w 398339"/>
                  <a:gd name="connsiteY9" fmla="*/ 35412 h 419195"/>
                  <a:gd name="connsiteX10" fmla="*/ 285069 w 398339"/>
                  <a:gd name="connsiteY10" fmla="*/ 20982 h 419195"/>
                  <a:gd name="connsiteX11" fmla="*/ 67028 w 398339"/>
                  <a:gd name="connsiteY11" fmla="*/ 87205 h 419195"/>
                  <a:gd name="connsiteX12" fmla="*/ 23538 w 398339"/>
                  <a:gd name="connsiteY12" fmla="*/ 185649 h 419195"/>
                  <a:gd name="connsiteX13" fmla="*/ 76121 w 398339"/>
                  <a:gd name="connsiteY13" fmla="*/ 337072 h 419195"/>
                  <a:gd name="connsiteX14" fmla="*/ 193939 w 398339"/>
                  <a:gd name="connsiteY14" fmla="*/ 397365 h 419195"/>
                  <a:gd name="connsiteX15" fmla="*/ 330931 w 398339"/>
                  <a:gd name="connsiteY15" fmla="*/ 357631 h 419195"/>
                  <a:gd name="connsiteX16" fmla="*/ 348129 w 398339"/>
                  <a:gd name="connsiteY16" fmla="*/ 342212 h 419195"/>
                  <a:gd name="connsiteX17" fmla="*/ 351094 w 398339"/>
                  <a:gd name="connsiteY17" fmla="*/ 338851 h 419195"/>
                  <a:gd name="connsiteX18" fmla="*/ 350303 w 398339"/>
                  <a:gd name="connsiteY18" fmla="*/ 337863 h 419195"/>
                  <a:gd name="connsiteX19" fmla="*/ 346152 w 398339"/>
                  <a:gd name="connsiteY19" fmla="*/ 340235 h 419195"/>
                  <a:gd name="connsiteX20" fmla="*/ 272418 w 398339"/>
                  <a:gd name="connsiteY20" fmla="*/ 375224 h 419195"/>
                  <a:gd name="connsiteX21" fmla="*/ 112297 w 398339"/>
                  <a:gd name="connsiteY21" fmla="*/ 342014 h 419195"/>
                  <a:gd name="connsiteX22" fmla="*/ 95889 w 398339"/>
                  <a:gd name="connsiteY22" fmla="*/ 327781 h 419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8339" h="419195">
                    <a:moveTo>
                      <a:pt x="95692" y="327583"/>
                    </a:moveTo>
                    <a:cubicBezTo>
                      <a:pt x="106959" y="315920"/>
                      <a:pt x="119611" y="308606"/>
                      <a:pt x="134042" y="304653"/>
                    </a:cubicBezTo>
                    <a:cubicBezTo>
                      <a:pt x="161717" y="296943"/>
                      <a:pt x="189392" y="297734"/>
                      <a:pt x="216672" y="306629"/>
                    </a:cubicBezTo>
                    <a:cubicBezTo>
                      <a:pt x="239998" y="314141"/>
                      <a:pt x="263720" y="320467"/>
                      <a:pt x="288232" y="322444"/>
                    </a:cubicBezTo>
                    <a:cubicBezTo>
                      <a:pt x="326977" y="325804"/>
                      <a:pt x="364141" y="320665"/>
                      <a:pt x="397549" y="298920"/>
                    </a:cubicBezTo>
                    <a:cubicBezTo>
                      <a:pt x="397747" y="298920"/>
                      <a:pt x="398142" y="298920"/>
                      <a:pt x="398340" y="298920"/>
                    </a:cubicBezTo>
                    <a:cubicBezTo>
                      <a:pt x="370664" y="362177"/>
                      <a:pt x="299895" y="416737"/>
                      <a:pt x="216474" y="419109"/>
                    </a:cubicBezTo>
                    <a:cubicBezTo>
                      <a:pt x="118029" y="421877"/>
                      <a:pt x="36783" y="357631"/>
                      <a:pt x="9701" y="272035"/>
                    </a:cubicBezTo>
                    <a:cubicBezTo>
                      <a:pt x="-17777" y="185452"/>
                      <a:pt x="14445" y="90170"/>
                      <a:pt x="89564" y="37982"/>
                    </a:cubicBezTo>
                    <a:cubicBezTo>
                      <a:pt x="164880" y="-14403"/>
                      <a:pt x="260754" y="-10054"/>
                      <a:pt x="325000" y="35412"/>
                    </a:cubicBezTo>
                    <a:cubicBezTo>
                      <a:pt x="313733" y="31261"/>
                      <a:pt x="299697" y="24738"/>
                      <a:pt x="285069" y="20982"/>
                    </a:cubicBezTo>
                    <a:cubicBezTo>
                      <a:pt x="199474" y="-170"/>
                      <a:pt x="126332" y="22168"/>
                      <a:pt x="67028" y="87205"/>
                    </a:cubicBezTo>
                    <a:cubicBezTo>
                      <a:pt x="41923" y="114880"/>
                      <a:pt x="27690" y="148485"/>
                      <a:pt x="23538" y="185649"/>
                    </a:cubicBezTo>
                    <a:cubicBezTo>
                      <a:pt x="17015" y="244360"/>
                      <a:pt x="35795" y="294769"/>
                      <a:pt x="76121" y="337072"/>
                    </a:cubicBezTo>
                    <a:cubicBezTo>
                      <a:pt x="108343" y="370678"/>
                      <a:pt x="148077" y="390446"/>
                      <a:pt x="193939" y="397365"/>
                    </a:cubicBezTo>
                    <a:cubicBezTo>
                      <a:pt x="245533" y="405272"/>
                      <a:pt x="290604" y="388864"/>
                      <a:pt x="330931" y="357631"/>
                    </a:cubicBezTo>
                    <a:cubicBezTo>
                      <a:pt x="337059" y="352887"/>
                      <a:pt x="342396" y="347351"/>
                      <a:pt x="348129" y="342212"/>
                    </a:cubicBezTo>
                    <a:cubicBezTo>
                      <a:pt x="349315" y="341223"/>
                      <a:pt x="350106" y="340037"/>
                      <a:pt x="351094" y="338851"/>
                    </a:cubicBezTo>
                    <a:cubicBezTo>
                      <a:pt x="350896" y="338456"/>
                      <a:pt x="350699" y="338258"/>
                      <a:pt x="350303" y="337863"/>
                    </a:cubicBezTo>
                    <a:cubicBezTo>
                      <a:pt x="348920" y="338654"/>
                      <a:pt x="347536" y="339444"/>
                      <a:pt x="346152" y="340235"/>
                    </a:cubicBezTo>
                    <a:cubicBezTo>
                      <a:pt x="323221" y="355654"/>
                      <a:pt x="299104" y="368108"/>
                      <a:pt x="272418" y="375224"/>
                    </a:cubicBezTo>
                    <a:cubicBezTo>
                      <a:pt x="213509" y="390841"/>
                      <a:pt x="160135" y="378980"/>
                      <a:pt x="112297" y="342014"/>
                    </a:cubicBezTo>
                    <a:cubicBezTo>
                      <a:pt x="106762" y="337665"/>
                      <a:pt x="101622" y="332921"/>
                      <a:pt x="95889" y="327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4240946" y="9885186"/>
                <a:ext cx="123154" cy="131254"/>
              </a:xfrm>
              <a:custGeom>
                <a:avLst/>
                <a:gdLst>
                  <a:gd name="connsiteX0" fmla="*/ 73339 w 123154"/>
                  <a:gd name="connsiteY0" fmla="*/ 103579 h 131254"/>
                  <a:gd name="connsiteX1" fmla="*/ 73339 w 123154"/>
                  <a:gd name="connsiteY1" fmla="*/ 40321 h 131254"/>
                  <a:gd name="connsiteX2" fmla="*/ 75711 w 123154"/>
                  <a:gd name="connsiteY2" fmla="*/ 36170 h 131254"/>
                  <a:gd name="connsiteX3" fmla="*/ 77293 w 123154"/>
                  <a:gd name="connsiteY3" fmla="*/ 21542 h 131254"/>
                  <a:gd name="connsiteX4" fmla="*/ 63060 w 123154"/>
                  <a:gd name="connsiteY4" fmla="*/ 21146 h 131254"/>
                  <a:gd name="connsiteX5" fmla="*/ 64246 w 123154"/>
                  <a:gd name="connsiteY5" fmla="*/ 35972 h 131254"/>
                  <a:gd name="connsiteX6" fmla="*/ 66618 w 123154"/>
                  <a:gd name="connsiteY6" fmla="*/ 39728 h 131254"/>
                  <a:gd name="connsiteX7" fmla="*/ 66618 w 123154"/>
                  <a:gd name="connsiteY7" fmla="*/ 84009 h 131254"/>
                  <a:gd name="connsiteX8" fmla="*/ 64641 w 123154"/>
                  <a:gd name="connsiteY8" fmla="*/ 82823 h 131254"/>
                  <a:gd name="connsiteX9" fmla="*/ 40722 w 123154"/>
                  <a:gd name="connsiteY9" fmla="*/ 73729 h 131254"/>
                  <a:gd name="connsiteX10" fmla="*/ 29454 w 123154"/>
                  <a:gd name="connsiteY10" fmla="*/ 69973 h 131254"/>
                  <a:gd name="connsiteX11" fmla="*/ 16407 w 123154"/>
                  <a:gd name="connsiteY11" fmla="*/ 70566 h 131254"/>
                  <a:gd name="connsiteX12" fmla="*/ 16210 w 123154"/>
                  <a:gd name="connsiteY12" fmla="*/ 83811 h 131254"/>
                  <a:gd name="connsiteX13" fmla="*/ 29652 w 123154"/>
                  <a:gd name="connsiteY13" fmla="*/ 84602 h 131254"/>
                  <a:gd name="connsiteX14" fmla="*/ 40920 w 123154"/>
                  <a:gd name="connsiteY14" fmla="*/ 80846 h 131254"/>
                  <a:gd name="connsiteX15" fmla="*/ 41315 w 123154"/>
                  <a:gd name="connsiteY15" fmla="*/ 80846 h 131254"/>
                  <a:gd name="connsiteX16" fmla="*/ 65234 w 123154"/>
                  <a:gd name="connsiteY16" fmla="*/ 92113 h 131254"/>
                  <a:gd name="connsiteX17" fmla="*/ 66618 w 123154"/>
                  <a:gd name="connsiteY17" fmla="*/ 96462 h 131254"/>
                  <a:gd name="connsiteX18" fmla="*/ 66618 w 123154"/>
                  <a:gd name="connsiteY18" fmla="*/ 127103 h 131254"/>
                  <a:gd name="connsiteX19" fmla="*/ 62467 w 123154"/>
                  <a:gd name="connsiteY19" fmla="*/ 131254 h 131254"/>
                  <a:gd name="connsiteX20" fmla="*/ 3954 w 123154"/>
                  <a:gd name="connsiteY20" fmla="*/ 131254 h 131254"/>
                  <a:gd name="connsiteX21" fmla="*/ 0 w 123154"/>
                  <a:gd name="connsiteY21" fmla="*/ 126905 h 131254"/>
                  <a:gd name="connsiteX22" fmla="*/ 0 w 123154"/>
                  <a:gd name="connsiteY22" fmla="*/ 78869 h 131254"/>
                  <a:gd name="connsiteX23" fmla="*/ 5733 w 123154"/>
                  <a:gd name="connsiteY23" fmla="*/ 71357 h 131254"/>
                  <a:gd name="connsiteX24" fmla="*/ 24710 w 123154"/>
                  <a:gd name="connsiteY24" fmla="*/ 66020 h 131254"/>
                  <a:gd name="connsiteX25" fmla="*/ 29454 w 123154"/>
                  <a:gd name="connsiteY25" fmla="*/ 59892 h 131254"/>
                  <a:gd name="connsiteX26" fmla="*/ 29454 w 123154"/>
                  <a:gd name="connsiteY26" fmla="*/ 26879 h 131254"/>
                  <a:gd name="connsiteX27" fmla="*/ 33803 w 123154"/>
                  <a:gd name="connsiteY27" fmla="*/ 20949 h 131254"/>
                  <a:gd name="connsiteX28" fmla="*/ 113073 w 123154"/>
                  <a:gd name="connsiteY28" fmla="*/ 588 h 131254"/>
                  <a:gd name="connsiteX29" fmla="*/ 123155 w 123154"/>
                  <a:gd name="connsiteY29" fmla="*/ 8297 h 131254"/>
                  <a:gd name="connsiteX30" fmla="*/ 123155 w 123154"/>
                  <a:gd name="connsiteY30" fmla="*/ 65822 h 131254"/>
                  <a:gd name="connsiteX31" fmla="*/ 114061 w 123154"/>
                  <a:gd name="connsiteY31" fmla="*/ 74718 h 131254"/>
                  <a:gd name="connsiteX32" fmla="*/ 110898 w 123154"/>
                  <a:gd name="connsiteY32" fmla="*/ 71357 h 131254"/>
                  <a:gd name="connsiteX33" fmla="*/ 110898 w 123154"/>
                  <a:gd name="connsiteY33" fmla="*/ 46845 h 131254"/>
                  <a:gd name="connsiteX34" fmla="*/ 113271 w 123154"/>
                  <a:gd name="connsiteY34" fmla="*/ 42693 h 131254"/>
                  <a:gd name="connsiteX35" fmla="*/ 114259 w 123154"/>
                  <a:gd name="connsiteY35" fmla="*/ 27867 h 131254"/>
                  <a:gd name="connsiteX36" fmla="*/ 100421 w 123154"/>
                  <a:gd name="connsiteY36" fmla="*/ 28065 h 131254"/>
                  <a:gd name="connsiteX37" fmla="*/ 101410 w 123154"/>
                  <a:gd name="connsiteY37" fmla="*/ 42693 h 131254"/>
                  <a:gd name="connsiteX38" fmla="*/ 104177 w 123154"/>
                  <a:gd name="connsiteY38" fmla="*/ 48624 h 131254"/>
                  <a:gd name="connsiteX39" fmla="*/ 104177 w 123154"/>
                  <a:gd name="connsiteY39" fmla="*/ 71159 h 131254"/>
                  <a:gd name="connsiteX40" fmla="*/ 102991 w 123154"/>
                  <a:gd name="connsiteY40" fmla="*/ 75904 h 131254"/>
                  <a:gd name="connsiteX41" fmla="*/ 74130 w 123154"/>
                  <a:gd name="connsiteY41" fmla="*/ 104172 h 131254"/>
                  <a:gd name="connsiteX42" fmla="*/ 72944 w 123154"/>
                  <a:gd name="connsiteY42" fmla="*/ 103381 h 131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3154" h="131254">
                    <a:moveTo>
                      <a:pt x="73339" y="103579"/>
                    </a:moveTo>
                    <a:cubicBezTo>
                      <a:pt x="73339" y="82427"/>
                      <a:pt x="73339" y="61473"/>
                      <a:pt x="73339" y="40321"/>
                    </a:cubicBezTo>
                    <a:cubicBezTo>
                      <a:pt x="73339" y="38938"/>
                      <a:pt x="74723" y="37356"/>
                      <a:pt x="75711" y="36170"/>
                    </a:cubicBezTo>
                    <a:cubicBezTo>
                      <a:pt x="80456" y="31821"/>
                      <a:pt x="81246" y="25891"/>
                      <a:pt x="77293" y="21542"/>
                    </a:cubicBezTo>
                    <a:cubicBezTo>
                      <a:pt x="73339" y="17390"/>
                      <a:pt x="67014" y="17193"/>
                      <a:pt x="63060" y="21146"/>
                    </a:cubicBezTo>
                    <a:cubicBezTo>
                      <a:pt x="58711" y="25495"/>
                      <a:pt x="59304" y="31426"/>
                      <a:pt x="64246" y="35972"/>
                    </a:cubicBezTo>
                    <a:cubicBezTo>
                      <a:pt x="65234" y="36961"/>
                      <a:pt x="66618" y="38345"/>
                      <a:pt x="66618" y="39728"/>
                    </a:cubicBezTo>
                    <a:cubicBezTo>
                      <a:pt x="66618" y="54357"/>
                      <a:pt x="66618" y="68787"/>
                      <a:pt x="66618" y="84009"/>
                    </a:cubicBezTo>
                    <a:cubicBezTo>
                      <a:pt x="65630" y="83416"/>
                      <a:pt x="64839" y="83218"/>
                      <a:pt x="64641" y="82823"/>
                    </a:cubicBezTo>
                    <a:cubicBezTo>
                      <a:pt x="58909" y="74125"/>
                      <a:pt x="50408" y="72543"/>
                      <a:pt x="40722" y="73729"/>
                    </a:cubicBezTo>
                    <a:cubicBezTo>
                      <a:pt x="36571" y="74125"/>
                      <a:pt x="32815" y="73729"/>
                      <a:pt x="29454" y="69973"/>
                    </a:cubicBezTo>
                    <a:cubicBezTo>
                      <a:pt x="26094" y="66020"/>
                      <a:pt x="19966" y="67008"/>
                      <a:pt x="16407" y="70566"/>
                    </a:cubicBezTo>
                    <a:cubicBezTo>
                      <a:pt x="12849" y="74322"/>
                      <a:pt x="12849" y="80253"/>
                      <a:pt x="16210" y="83811"/>
                    </a:cubicBezTo>
                    <a:cubicBezTo>
                      <a:pt x="19768" y="87765"/>
                      <a:pt x="26094" y="88753"/>
                      <a:pt x="29652" y="84602"/>
                    </a:cubicBezTo>
                    <a:cubicBezTo>
                      <a:pt x="33013" y="80648"/>
                      <a:pt x="36768" y="80648"/>
                      <a:pt x="40920" y="80846"/>
                    </a:cubicBezTo>
                    <a:cubicBezTo>
                      <a:pt x="40920" y="80846"/>
                      <a:pt x="41315" y="80846"/>
                      <a:pt x="41315" y="80846"/>
                    </a:cubicBezTo>
                    <a:cubicBezTo>
                      <a:pt x="52188" y="78276"/>
                      <a:pt x="58909" y="84799"/>
                      <a:pt x="65234" y="92113"/>
                    </a:cubicBezTo>
                    <a:cubicBezTo>
                      <a:pt x="66223" y="93102"/>
                      <a:pt x="66618" y="94881"/>
                      <a:pt x="66618" y="96462"/>
                    </a:cubicBezTo>
                    <a:cubicBezTo>
                      <a:pt x="66618" y="106742"/>
                      <a:pt x="66618" y="116823"/>
                      <a:pt x="66618" y="127103"/>
                    </a:cubicBezTo>
                    <a:cubicBezTo>
                      <a:pt x="66618" y="130068"/>
                      <a:pt x="65630" y="131254"/>
                      <a:pt x="62467" y="131254"/>
                    </a:cubicBezTo>
                    <a:cubicBezTo>
                      <a:pt x="42897" y="131254"/>
                      <a:pt x="23524" y="131254"/>
                      <a:pt x="3954" y="131254"/>
                    </a:cubicBezTo>
                    <a:cubicBezTo>
                      <a:pt x="791" y="131254"/>
                      <a:pt x="0" y="129870"/>
                      <a:pt x="0" y="126905"/>
                    </a:cubicBezTo>
                    <a:cubicBezTo>
                      <a:pt x="0" y="110893"/>
                      <a:pt x="0" y="94881"/>
                      <a:pt x="0" y="78869"/>
                    </a:cubicBezTo>
                    <a:cubicBezTo>
                      <a:pt x="0" y="74915"/>
                      <a:pt x="1977" y="72345"/>
                      <a:pt x="5733" y="71357"/>
                    </a:cubicBezTo>
                    <a:cubicBezTo>
                      <a:pt x="12058" y="69578"/>
                      <a:pt x="18384" y="67601"/>
                      <a:pt x="24710" y="66020"/>
                    </a:cubicBezTo>
                    <a:cubicBezTo>
                      <a:pt x="28268" y="65229"/>
                      <a:pt x="29454" y="63450"/>
                      <a:pt x="29454" y="59892"/>
                    </a:cubicBezTo>
                    <a:cubicBezTo>
                      <a:pt x="29257" y="48822"/>
                      <a:pt x="29454" y="37949"/>
                      <a:pt x="29454" y="26879"/>
                    </a:cubicBezTo>
                    <a:cubicBezTo>
                      <a:pt x="29454" y="23519"/>
                      <a:pt x="30245" y="21937"/>
                      <a:pt x="33803" y="20949"/>
                    </a:cubicBezTo>
                    <a:cubicBezTo>
                      <a:pt x="60292" y="14228"/>
                      <a:pt x="86584" y="7309"/>
                      <a:pt x="113073" y="588"/>
                    </a:cubicBezTo>
                    <a:cubicBezTo>
                      <a:pt x="120387" y="-1191"/>
                      <a:pt x="123155" y="983"/>
                      <a:pt x="123155" y="8297"/>
                    </a:cubicBezTo>
                    <a:cubicBezTo>
                      <a:pt x="123155" y="27472"/>
                      <a:pt x="123155" y="46647"/>
                      <a:pt x="123155" y="65822"/>
                    </a:cubicBezTo>
                    <a:cubicBezTo>
                      <a:pt x="123155" y="71159"/>
                      <a:pt x="118806" y="75508"/>
                      <a:pt x="114061" y="74718"/>
                    </a:cubicBezTo>
                    <a:cubicBezTo>
                      <a:pt x="112875" y="74520"/>
                      <a:pt x="110898" y="72543"/>
                      <a:pt x="110898" y="71357"/>
                    </a:cubicBezTo>
                    <a:cubicBezTo>
                      <a:pt x="110701" y="63252"/>
                      <a:pt x="110701" y="54950"/>
                      <a:pt x="110898" y="46845"/>
                    </a:cubicBezTo>
                    <a:cubicBezTo>
                      <a:pt x="110898" y="45461"/>
                      <a:pt x="112282" y="43880"/>
                      <a:pt x="113271" y="42693"/>
                    </a:cubicBezTo>
                    <a:cubicBezTo>
                      <a:pt x="118213" y="37949"/>
                      <a:pt x="118608" y="32216"/>
                      <a:pt x="114259" y="27867"/>
                    </a:cubicBezTo>
                    <a:cubicBezTo>
                      <a:pt x="110305" y="23914"/>
                      <a:pt x="104375" y="23914"/>
                      <a:pt x="100421" y="28065"/>
                    </a:cubicBezTo>
                    <a:cubicBezTo>
                      <a:pt x="96468" y="32216"/>
                      <a:pt x="97061" y="38147"/>
                      <a:pt x="101410" y="42693"/>
                    </a:cubicBezTo>
                    <a:cubicBezTo>
                      <a:pt x="102794" y="44077"/>
                      <a:pt x="103980" y="46647"/>
                      <a:pt x="104177" y="48624"/>
                    </a:cubicBezTo>
                    <a:cubicBezTo>
                      <a:pt x="104573" y="56136"/>
                      <a:pt x="104177" y="63648"/>
                      <a:pt x="104177" y="71159"/>
                    </a:cubicBezTo>
                    <a:cubicBezTo>
                      <a:pt x="104177" y="72741"/>
                      <a:pt x="104177" y="74915"/>
                      <a:pt x="102991" y="75904"/>
                    </a:cubicBezTo>
                    <a:cubicBezTo>
                      <a:pt x="93503" y="85392"/>
                      <a:pt x="83816" y="94683"/>
                      <a:pt x="74130" y="104172"/>
                    </a:cubicBezTo>
                    <a:cubicBezTo>
                      <a:pt x="73735" y="103974"/>
                      <a:pt x="73339" y="103777"/>
                      <a:pt x="72944" y="1033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4302790" y="10271911"/>
                <a:ext cx="118054" cy="89075"/>
              </a:xfrm>
              <a:custGeom>
                <a:avLst/>
                <a:gdLst>
                  <a:gd name="connsiteX0" fmla="*/ 112906 w 118054"/>
                  <a:gd name="connsiteY0" fmla="*/ 79596 h 89075"/>
                  <a:gd name="connsiteX1" fmla="*/ 104603 w 118054"/>
                  <a:gd name="connsiteY1" fmla="*/ 88887 h 89075"/>
                  <a:gd name="connsiteX2" fmla="*/ 5565 w 118054"/>
                  <a:gd name="connsiteY2" fmla="*/ 88887 h 89075"/>
                  <a:gd name="connsiteX3" fmla="*/ 30 w 118054"/>
                  <a:gd name="connsiteY3" fmla="*/ 85527 h 89075"/>
                  <a:gd name="connsiteX4" fmla="*/ 5961 w 118054"/>
                  <a:gd name="connsiteY4" fmla="*/ 79201 h 89075"/>
                  <a:gd name="connsiteX5" fmla="*/ 39369 w 118054"/>
                  <a:gd name="connsiteY5" fmla="*/ 79201 h 89075"/>
                  <a:gd name="connsiteX6" fmla="*/ 44904 w 118054"/>
                  <a:gd name="connsiteY6" fmla="*/ 74654 h 89075"/>
                  <a:gd name="connsiteX7" fmla="*/ 52811 w 118054"/>
                  <a:gd name="connsiteY7" fmla="*/ 20688 h 89075"/>
                  <a:gd name="connsiteX8" fmla="*/ 52811 w 118054"/>
                  <a:gd name="connsiteY8" fmla="*/ 19304 h 89075"/>
                  <a:gd name="connsiteX9" fmla="*/ 43520 w 118054"/>
                  <a:gd name="connsiteY9" fmla="*/ 9025 h 89075"/>
                  <a:gd name="connsiteX10" fmla="*/ 19403 w 118054"/>
                  <a:gd name="connsiteY10" fmla="*/ 9025 h 89075"/>
                  <a:gd name="connsiteX11" fmla="*/ 15252 w 118054"/>
                  <a:gd name="connsiteY11" fmla="*/ 6257 h 89075"/>
                  <a:gd name="connsiteX12" fmla="*/ 18810 w 118054"/>
                  <a:gd name="connsiteY12" fmla="*/ 327 h 89075"/>
                  <a:gd name="connsiteX13" fmla="*/ 21973 w 118054"/>
                  <a:gd name="connsiteY13" fmla="*/ 129 h 89075"/>
                  <a:gd name="connsiteX14" fmla="*/ 112906 w 118054"/>
                  <a:gd name="connsiteY14" fmla="*/ 129 h 89075"/>
                  <a:gd name="connsiteX15" fmla="*/ 118045 w 118054"/>
                  <a:gd name="connsiteY15" fmla="*/ 3490 h 89075"/>
                  <a:gd name="connsiteX16" fmla="*/ 112708 w 118054"/>
                  <a:gd name="connsiteY16" fmla="*/ 9025 h 89075"/>
                  <a:gd name="connsiteX17" fmla="*/ 82067 w 118054"/>
                  <a:gd name="connsiteY17" fmla="*/ 9025 h 89075"/>
                  <a:gd name="connsiteX18" fmla="*/ 75544 w 118054"/>
                  <a:gd name="connsiteY18" fmla="*/ 14757 h 89075"/>
                  <a:gd name="connsiteX19" fmla="*/ 66846 w 118054"/>
                  <a:gd name="connsiteY19" fmla="*/ 74259 h 89075"/>
                  <a:gd name="connsiteX20" fmla="*/ 71195 w 118054"/>
                  <a:gd name="connsiteY20" fmla="*/ 79201 h 89075"/>
                  <a:gd name="connsiteX21" fmla="*/ 107964 w 118054"/>
                  <a:gd name="connsiteY21" fmla="*/ 79201 h 89075"/>
                  <a:gd name="connsiteX22" fmla="*/ 112906 w 118054"/>
                  <a:gd name="connsiteY22" fmla="*/ 79399 h 8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8054" h="89075">
                    <a:moveTo>
                      <a:pt x="112906" y="79596"/>
                    </a:moveTo>
                    <a:cubicBezTo>
                      <a:pt x="113301" y="87701"/>
                      <a:pt x="112115" y="88887"/>
                      <a:pt x="104603" y="88887"/>
                    </a:cubicBezTo>
                    <a:cubicBezTo>
                      <a:pt x="71590" y="88887"/>
                      <a:pt x="38578" y="88887"/>
                      <a:pt x="5565" y="88887"/>
                    </a:cubicBezTo>
                    <a:cubicBezTo>
                      <a:pt x="3193" y="88887"/>
                      <a:pt x="-365" y="90271"/>
                      <a:pt x="30" y="85527"/>
                    </a:cubicBezTo>
                    <a:cubicBezTo>
                      <a:pt x="30" y="81771"/>
                      <a:pt x="1612" y="79201"/>
                      <a:pt x="5961" y="79201"/>
                    </a:cubicBezTo>
                    <a:cubicBezTo>
                      <a:pt x="17031" y="79201"/>
                      <a:pt x="28298" y="79201"/>
                      <a:pt x="39369" y="79201"/>
                    </a:cubicBezTo>
                    <a:cubicBezTo>
                      <a:pt x="42927" y="79201"/>
                      <a:pt x="44508" y="78015"/>
                      <a:pt x="44904" y="74654"/>
                    </a:cubicBezTo>
                    <a:cubicBezTo>
                      <a:pt x="47473" y="56666"/>
                      <a:pt x="50043" y="38677"/>
                      <a:pt x="52811" y="20688"/>
                    </a:cubicBezTo>
                    <a:cubicBezTo>
                      <a:pt x="52811" y="20292"/>
                      <a:pt x="52811" y="19699"/>
                      <a:pt x="52811" y="19304"/>
                    </a:cubicBezTo>
                    <a:cubicBezTo>
                      <a:pt x="53602" y="12450"/>
                      <a:pt x="50498" y="9025"/>
                      <a:pt x="43520" y="9025"/>
                    </a:cubicBezTo>
                    <a:cubicBezTo>
                      <a:pt x="35415" y="9025"/>
                      <a:pt x="27508" y="9025"/>
                      <a:pt x="19403" y="9025"/>
                    </a:cubicBezTo>
                    <a:cubicBezTo>
                      <a:pt x="17426" y="9025"/>
                      <a:pt x="14659" y="9222"/>
                      <a:pt x="15252" y="6257"/>
                    </a:cubicBezTo>
                    <a:cubicBezTo>
                      <a:pt x="15647" y="4083"/>
                      <a:pt x="17228" y="2106"/>
                      <a:pt x="18810" y="327"/>
                    </a:cubicBezTo>
                    <a:cubicBezTo>
                      <a:pt x="19205" y="-266"/>
                      <a:pt x="20984" y="129"/>
                      <a:pt x="21973" y="129"/>
                    </a:cubicBezTo>
                    <a:cubicBezTo>
                      <a:pt x="52218" y="129"/>
                      <a:pt x="82660" y="129"/>
                      <a:pt x="112906" y="129"/>
                    </a:cubicBezTo>
                    <a:cubicBezTo>
                      <a:pt x="115278" y="129"/>
                      <a:pt x="118243" y="-859"/>
                      <a:pt x="118045" y="3490"/>
                    </a:cubicBezTo>
                    <a:cubicBezTo>
                      <a:pt x="118045" y="7048"/>
                      <a:pt x="116464" y="9025"/>
                      <a:pt x="112708" y="9025"/>
                    </a:cubicBezTo>
                    <a:cubicBezTo>
                      <a:pt x="102428" y="9025"/>
                      <a:pt x="92347" y="9025"/>
                      <a:pt x="82067" y="9025"/>
                    </a:cubicBezTo>
                    <a:cubicBezTo>
                      <a:pt x="77718" y="9025"/>
                      <a:pt x="76137" y="10606"/>
                      <a:pt x="75544" y="14757"/>
                    </a:cubicBezTo>
                    <a:cubicBezTo>
                      <a:pt x="72776" y="34723"/>
                      <a:pt x="70009" y="54491"/>
                      <a:pt x="66846" y="74259"/>
                    </a:cubicBezTo>
                    <a:cubicBezTo>
                      <a:pt x="66253" y="78213"/>
                      <a:pt x="67439" y="79201"/>
                      <a:pt x="71195" y="79201"/>
                    </a:cubicBezTo>
                    <a:cubicBezTo>
                      <a:pt x="83451" y="79201"/>
                      <a:pt x="95707" y="79201"/>
                      <a:pt x="107964" y="79201"/>
                    </a:cubicBezTo>
                    <a:cubicBezTo>
                      <a:pt x="109545" y="79201"/>
                      <a:pt x="111324" y="79201"/>
                      <a:pt x="112906" y="793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4174904" y="10027687"/>
                <a:ext cx="64460" cy="43707"/>
              </a:xfrm>
              <a:custGeom>
                <a:avLst/>
                <a:gdLst>
                  <a:gd name="connsiteX0" fmla="*/ 31053 w 64460"/>
                  <a:gd name="connsiteY0" fmla="*/ 43510 h 43707"/>
                  <a:gd name="connsiteX1" fmla="*/ 3773 w 64460"/>
                  <a:gd name="connsiteY1" fmla="*/ 43510 h 43707"/>
                  <a:gd name="connsiteX2" fmla="*/ 17 w 64460"/>
                  <a:gd name="connsiteY2" fmla="*/ 40150 h 43707"/>
                  <a:gd name="connsiteX3" fmla="*/ 1598 w 64460"/>
                  <a:gd name="connsiteY3" fmla="*/ 4963 h 43707"/>
                  <a:gd name="connsiteX4" fmla="*/ 6936 w 64460"/>
                  <a:gd name="connsiteY4" fmla="*/ 21 h 43707"/>
                  <a:gd name="connsiteX5" fmla="*/ 59716 w 64460"/>
                  <a:gd name="connsiteY5" fmla="*/ 21 h 43707"/>
                  <a:gd name="connsiteX6" fmla="*/ 64460 w 64460"/>
                  <a:gd name="connsiteY6" fmla="*/ 4567 h 43707"/>
                  <a:gd name="connsiteX7" fmla="*/ 63472 w 64460"/>
                  <a:gd name="connsiteY7" fmla="*/ 40347 h 43707"/>
                  <a:gd name="connsiteX8" fmla="*/ 59518 w 64460"/>
                  <a:gd name="connsiteY8" fmla="*/ 43708 h 43707"/>
                  <a:gd name="connsiteX9" fmla="*/ 31250 w 64460"/>
                  <a:gd name="connsiteY9" fmla="*/ 43708 h 4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460" h="43707">
                    <a:moveTo>
                      <a:pt x="31053" y="43510"/>
                    </a:moveTo>
                    <a:cubicBezTo>
                      <a:pt x="21959" y="43510"/>
                      <a:pt x="12866" y="43510"/>
                      <a:pt x="3773" y="43510"/>
                    </a:cubicBezTo>
                    <a:cubicBezTo>
                      <a:pt x="1401" y="43510"/>
                      <a:pt x="-181" y="43510"/>
                      <a:pt x="17" y="40150"/>
                    </a:cubicBezTo>
                    <a:cubicBezTo>
                      <a:pt x="610" y="28487"/>
                      <a:pt x="1203" y="16626"/>
                      <a:pt x="1598" y="4963"/>
                    </a:cubicBezTo>
                    <a:cubicBezTo>
                      <a:pt x="1598" y="1009"/>
                      <a:pt x="2982" y="-177"/>
                      <a:pt x="6936" y="21"/>
                    </a:cubicBezTo>
                    <a:cubicBezTo>
                      <a:pt x="24529" y="21"/>
                      <a:pt x="42123" y="21"/>
                      <a:pt x="59716" y="21"/>
                    </a:cubicBezTo>
                    <a:cubicBezTo>
                      <a:pt x="63077" y="21"/>
                      <a:pt x="64460" y="811"/>
                      <a:pt x="64460" y="4567"/>
                    </a:cubicBezTo>
                    <a:cubicBezTo>
                      <a:pt x="64065" y="16428"/>
                      <a:pt x="63670" y="28487"/>
                      <a:pt x="63472" y="40347"/>
                    </a:cubicBezTo>
                    <a:cubicBezTo>
                      <a:pt x="63472" y="43313"/>
                      <a:pt x="61891" y="43708"/>
                      <a:pt x="59518" y="43708"/>
                    </a:cubicBezTo>
                    <a:cubicBezTo>
                      <a:pt x="50030" y="43708"/>
                      <a:pt x="40739" y="43708"/>
                      <a:pt x="31250" y="437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4245295" y="10027510"/>
                <a:ext cx="61676" cy="43687"/>
              </a:xfrm>
              <a:custGeom>
                <a:avLst/>
                <a:gdLst>
                  <a:gd name="connsiteX0" fmla="*/ 31036 w 61676"/>
                  <a:gd name="connsiteY0" fmla="*/ 43687 h 43687"/>
                  <a:gd name="connsiteX1" fmla="*/ 4744 w 61676"/>
                  <a:gd name="connsiteY1" fmla="*/ 43687 h 43687"/>
                  <a:gd name="connsiteX2" fmla="*/ 0 w 61676"/>
                  <a:gd name="connsiteY2" fmla="*/ 39141 h 43687"/>
                  <a:gd name="connsiteX3" fmla="*/ 988 w 61676"/>
                  <a:gd name="connsiteY3" fmla="*/ 3756 h 43687"/>
                  <a:gd name="connsiteX4" fmla="*/ 4942 w 61676"/>
                  <a:gd name="connsiteY4" fmla="*/ 0 h 43687"/>
                  <a:gd name="connsiteX5" fmla="*/ 57723 w 61676"/>
                  <a:gd name="connsiteY5" fmla="*/ 0 h 43687"/>
                  <a:gd name="connsiteX6" fmla="*/ 61676 w 61676"/>
                  <a:gd name="connsiteY6" fmla="*/ 3954 h 43687"/>
                  <a:gd name="connsiteX7" fmla="*/ 61676 w 61676"/>
                  <a:gd name="connsiteY7" fmla="*/ 39734 h 43687"/>
                  <a:gd name="connsiteX8" fmla="*/ 57327 w 61676"/>
                  <a:gd name="connsiteY8" fmla="*/ 43687 h 43687"/>
                  <a:gd name="connsiteX9" fmla="*/ 31036 w 61676"/>
                  <a:gd name="connsiteY9" fmla="*/ 43687 h 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676" h="43687">
                    <a:moveTo>
                      <a:pt x="31036" y="43687"/>
                    </a:moveTo>
                    <a:cubicBezTo>
                      <a:pt x="22338" y="43687"/>
                      <a:pt x="13442" y="43687"/>
                      <a:pt x="4744" y="43687"/>
                    </a:cubicBezTo>
                    <a:cubicBezTo>
                      <a:pt x="1384" y="43687"/>
                      <a:pt x="0" y="42699"/>
                      <a:pt x="0" y="39141"/>
                    </a:cubicBezTo>
                    <a:cubicBezTo>
                      <a:pt x="395" y="27280"/>
                      <a:pt x="791" y="15617"/>
                      <a:pt x="988" y="3756"/>
                    </a:cubicBezTo>
                    <a:cubicBezTo>
                      <a:pt x="988" y="791"/>
                      <a:pt x="2372" y="0"/>
                      <a:pt x="4942" y="0"/>
                    </a:cubicBezTo>
                    <a:cubicBezTo>
                      <a:pt x="22536" y="0"/>
                      <a:pt x="40129" y="0"/>
                      <a:pt x="57723" y="0"/>
                    </a:cubicBezTo>
                    <a:cubicBezTo>
                      <a:pt x="60490" y="0"/>
                      <a:pt x="61676" y="988"/>
                      <a:pt x="61676" y="3954"/>
                    </a:cubicBezTo>
                    <a:cubicBezTo>
                      <a:pt x="61676" y="15814"/>
                      <a:pt x="61676" y="27873"/>
                      <a:pt x="61676" y="39734"/>
                    </a:cubicBezTo>
                    <a:cubicBezTo>
                      <a:pt x="61676" y="43094"/>
                      <a:pt x="60292" y="43687"/>
                      <a:pt x="57327" y="43687"/>
                    </a:cubicBezTo>
                    <a:cubicBezTo>
                      <a:pt x="48629" y="43687"/>
                      <a:pt x="39734" y="43687"/>
                      <a:pt x="31036" y="436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314088" y="10027510"/>
                <a:ext cx="60903" cy="43687"/>
              </a:xfrm>
              <a:custGeom>
                <a:avLst/>
                <a:gdLst>
                  <a:gd name="connsiteX0" fmla="*/ 30443 w 60903"/>
                  <a:gd name="connsiteY0" fmla="*/ 43687 h 43687"/>
                  <a:gd name="connsiteX1" fmla="*/ 4151 w 60903"/>
                  <a:gd name="connsiteY1" fmla="*/ 43687 h 43687"/>
                  <a:gd name="connsiteX2" fmla="*/ 0 w 60903"/>
                  <a:gd name="connsiteY2" fmla="*/ 39536 h 43687"/>
                  <a:gd name="connsiteX3" fmla="*/ 0 w 60903"/>
                  <a:gd name="connsiteY3" fmla="*/ 4151 h 43687"/>
                  <a:gd name="connsiteX4" fmla="*/ 4151 w 60903"/>
                  <a:gd name="connsiteY4" fmla="*/ 0 h 43687"/>
                  <a:gd name="connsiteX5" fmla="*/ 54560 w 60903"/>
                  <a:gd name="connsiteY5" fmla="*/ 0 h 43687"/>
                  <a:gd name="connsiteX6" fmla="*/ 58909 w 60903"/>
                  <a:gd name="connsiteY6" fmla="*/ 3756 h 43687"/>
                  <a:gd name="connsiteX7" fmla="*/ 60885 w 60903"/>
                  <a:gd name="connsiteY7" fmla="*/ 39338 h 43687"/>
                  <a:gd name="connsiteX8" fmla="*/ 56536 w 60903"/>
                  <a:gd name="connsiteY8" fmla="*/ 43490 h 43687"/>
                  <a:gd name="connsiteX9" fmla="*/ 30640 w 60903"/>
                  <a:gd name="connsiteY9" fmla="*/ 43490 h 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903" h="43687">
                    <a:moveTo>
                      <a:pt x="30443" y="43687"/>
                    </a:moveTo>
                    <a:cubicBezTo>
                      <a:pt x="21745" y="43687"/>
                      <a:pt x="12849" y="43687"/>
                      <a:pt x="4151" y="43687"/>
                    </a:cubicBezTo>
                    <a:cubicBezTo>
                      <a:pt x="988" y="43687"/>
                      <a:pt x="0" y="42699"/>
                      <a:pt x="0" y="39536"/>
                    </a:cubicBezTo>
                    <a:cubicBezTo>
                      <a:pt x="0" y="27675"/>
                      <a:pt x="0" y="16012"/>
                      <a:pt x="0" y="4151"/>
                    </a:cubicBezTo>
                    <a:cubicBezTo>
                      <a:pt x="0" y="1186"/>
                      <a:pt x="988" y="0"/>
                      <a:pt x="4151" y="0"/>
                    </a:cubicBezTo>
                    <a:cubicBezTo>
                      <a:pt x="20954" y="0"/>
                      <a:pt x="37757" y="0"/>
                      <a:pt x="54560" y="0"/>
                    </a:cubicBezTo>
                    <a:cubicBezTo>
                      <a:pt x="57130" y="0"/>
                      <a:pt x="58711" y="791"/>
                      <a:pt x="58909" y="3756"/>
                    </a:cubicBezTo>
                    <a:cubicBezTo>
                      <a:pt x="59502" y="15617"/>
                      <a:pt x="60095" y="27478"/>
                      <a:pt x="60885" y="39338"/>
                    </a:cubicBezTo>
                    <a:cubicBezTo>
                      <a:pt x="61083" y="42699"/>
                      <a:pt x="59699" y="43687"/>
                      <a:pt x="56536" y="43490"/>
                    </a:cubicBezTo>
                    <a:cubicBezTo>
                      <a:pt x="47839" y="43490"/>
                      <a:pt x="39338" y="43490"/>
                      <a:pt x="30640" y="434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4159545" y="10272743"/>
                <a:ext cx="47022" cy="88055"/>
              </a:xfrm>
              <a:custGeom>
                <a:avLst/>
                <a:gdLst>
                  <a:gd name="connsiteX0" fmla="*/ 43249 w 47022"/>
                  <a:gd name="connsiteY0" fmla="*/ 24798 h 88055"/>
                  <a:gd name="connsiteX1" fmla="*/ 39690 w 47022"/>
                  <a:gd name="connsiteY1" fmla="*/ 51287 h 88055"/>
                  <a:gd name="connsiteX2" fmla="*/ 36132 w 47022"/>
                  <a:gd name="connsiteY2" fmla="*/ 77381 h 88055"/>
                  <a:gd name="connsiteX3" fmla="*/ 24074 w 47022"/>
                  <a:gd name="connsiteY3" fmla="*/ 88055 h 88055"/>
                  <a:gd name="connsiteX4" fmla="*/ 8457 w 47022"/>
                  <a:gd name="connsiteY4" fmla="*/ 88055 h 88055"/>
                  <a:gd name="connsiteX5" fmla="*/ 154 w 47022"/>
                  <a:gd name="connsiteY5" fmla="*/ 78764 h 88055"/>
                  <a:gd name="connsiteX6" fmla="*/ 4306 w 47022"/>
                  <a:gd name="connsiteY6" fmla="*/ 48915 h 88055"/>
                  <a:gd name="connsiteX7" fmla="*/ 6480 w 47022"/>
                  <a:gd name="connsiteY7" fmla="*/ 33496 h 88055"/>
                  <a:gd name="connsiteX8" fmla="*/ 6480 w 47022"/>
                  <a:gd name="connsiteY8" fmla="*/ 31717 h 88055"/>
                  <a:gd name="connsiteX9" fmla="*/ 7271 w 47022"/>
                  <a:gd name="connsiteY9" fmla="*/ 19065 h 88055"/>
                  <a:gd name="connsiteX10" fmla="*/ 10829 w 47022"/>
                  <a:gd name="connsiteY10" fmla="*/ 8983 h 88055"/>
                  <a:gd name="connsiteX11" fmla="*/ 7864 w 47022"/>
                  <a:gd name="connsiteY11" fmla="*/ 2460 h 88055"/>
                  <a:gd name="connsiteX12" fmla="*/ 14387 w 47022"/>
                  <a:gd name="connsiteY12" fmla="*/ 88 h 88055"/>
                  <a:gd name="connsiteX13" fmla="*/ 42655 w 47022"/>
                  <a:gd name="connsiteY13" fmla="*/ 88 h 88055"/>
                  <a:gd name="connsiteX14" fmla="*/ 47004 w 47022"/>
                  <a:gd name="connsiteY14" fmla="*/ 285 h 88055"/>
                  <a:gd name="connsiteX15" fmla="*/ 41865 w 47022"/>
                  <a:gd name="connsiteY15" fmla="*/ 6018 h 88055"/>
                  <a:gd name="connsiteX16" fmla="*/ 35341 w 47022"/>
                  <a:gd name="connsiteY16" fmla="*/ 6018 h 88055"/>
                  <a:gd name="connsiteX17" fmla="*/ 25260 w 47022"/>
                  <a:gd name="connsiteY17" fmla="*/ 13135 h 88055"/>
                  <a:gd name="connsiteX18" fmla="*/ 18341 w 47022"/>
                  <a:gd name="connsiteY18" fmla="*/ 49508 h 88055"/>
                  <a:gd name="connsiteX19" fmla="*/ 14783 w 47022"/>
                  <a:gd name="connsiteY19" fmla="*/ 75206 h 88055"/>
                  <a:gd name="connsiteX20" fmla="*/ 16957 w 47022"/>
                  <a:gd name="connsiteY20" fmla="*/ 81730 h 88055"/>
                  <a:gd name="connsiteX21" fmla="*/ 21701 w 47022"/>
                  <a:gd name="connsiteY21" fmla="*/ 76392 h 88055"/>
                  <a:gd name="connsiteX22" fmla="*/ 27236 w 47022"/>
                  <a:gd name="connsiteY22" fmla="*/ 34879 h 88055"/>
                  <a:gd name="connsiteX23" fmla="*/ 25457 w 47022"/>
                  <a:gd name="connsiteY23" fmla="*/ 30333 h 88055"/>
                  <a:gd name="connsiteX24" fmla="*/ 24667 w 47022"/>
                  <a:gd name="connsiteY24" fmla="*/ 26577 h 88055"/>
                  <a:gd name="connsiteX25" fmla="*/ 27039 w 47022"/>
                  <a:gd name="connsiteY25" fmla="*/ 24798 h 88055"/>
                  <a:gd name="connsiteX26" fmla="*/ 43051 w 47022"/>
                  <a:gd name="connsiteY26" fmla="*/ 24798 h 88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022" h="88055">
                    <a:moveTo>
                      <a:pt x="43249" y="24798"/>
                    </a:moveTo>
                    <a:cubicBezTo>
                      <a:pt x="42062" y="34089"/>
                      <a:pt x="40876" y="42787"/>
                      <a:pt x="39690" y="51287"/>
                    </a:cubicBezTo>
                    <a:cubicBezTo>
                      <a:pt x="38504" y="59985"/>
                      <a:pt x="37318" y="68683"/>
                      <a:pt x="36132" y="77381"/>
                    </a:cubicBezTo>
                    <a:cubicBezTo>
                      <a:pt x="35144" y="85288"/>
                      <a:pt x="31981" y="88055"/>
                      <a:pt x="24074" y="88055"/>
                    </a:cubicBezTo>
                    <a:cubicBezTo>
                      <a:pt x="18934" y="88055"/>
                      <a:pt x="13794" y="88055"/>
                      <a:pt x="8457" y="88055"/>
                    </a:cubicBezTo>
                    <a:cubicBezTo>
                      <a:pt x="1538" y="88055"/>
                      <a:pt x="-636" y="85683"/>
                      <a:pt x="154" y="78764"/>
                    </a:cubicBezTo>
                    <a:cubicBezTo>
                      <a:pt x="1340" y="68880"/>
                      <a:pt x="2922" y="58799"/>
                      <a:pt x="4306" y="48915"/>
                    </a:cubicBezTo>
                    <a:cubicBezTo>
                      <a:pt x="5096" y="43775"/>
                      <a:pt x="5689" y="38635"/>
                      <a:pt x="6480" y="33496"/>
                    </a:cubicBezTo>
                    <a:cubicBezTo>
                      <a:pt x="6480" y="32903"/>
                      <a:pt x="6875" y="31914"/>
                      <a:pt x="6480" y="31717"/>
                    </a:cubicBezTo>
                    <a:cubicBezTo>
                      <a:pt x="1933" y="27170"/>
                      <a:pt x="6085" y="23216"/>
                      <a:pt x="7271" y="19065"/>
                    </a:cubicBezTo>
                    <a:cubicBezTo>
                      <a:pt x="8259" y="15309"/>
                      <a:pt x="9841" y="11751"/>
                      <a:pt x="10829" y="8983"/>
                    </a:cubicBezTo>
                    <a:cubicBezTo>
                      <a:pt x="9643" y="6216"/>
                      <a:pt x="8655" y="4437"/>
                      <a:pt x="7864" y="2460"/>
                    </a:cubicBezTo>
                    <a:cubicBezTo>
                      <a:pt x="10038" y="1669"/>
                      <a:pt x="12213" y="88"/>
                      <a:pt x="14387" y="88"/>
                    </a:cubicBezTo>
                    <a:cubicBezTo>
                      <a:pt x="23876" y="-110"/>
                      <a:pt x="33167" y="88"/>
                      <a:pt x="42655" y="88"/>
                    </a:cubicBezTo>
                    <a:cubicBezTo>
                      <a:pt x="44039" y="88"/>
                      <a:pt x="45423" y="88"/>
                      <a:pt x="47004" y="285"/>
                    </a:cubicBezTo>
                    <a:cubicBezTo>
                      <a:pt x="47202" y="4239"/>
                      <a:pt x="45818" y="6216"/>
                      <a:pt x="41865" y="6018"/>
                    </a:cubicBezTo>
                    <a:cubicBezTo>
                      <a:pt x="39690" y="6018"/>
                      <a:pt x="37516" y="6216"/>
                      <a:pt x="35341" y="6018"/>
                    </a:cubicBezTo>
                    <a:cubicBezTo>
                      <a:pt x="29609" y="5227"/>
                      <a:pt x="27236" y="7797"/>
                      <a:pt x="25260" y="13135"/>
                    </a:cubicBezTo>
                    <a:cubicBezTo>
                      <a:pt x="20713" y="24995"/>
                      <a:pt x="20515" y="37449"/>
                      <a:pt x="18341" y="49508"/>
                    </a:cubicBezTo>
                    <a:cubicBezTo>
                      <a:pt x="16759" y="58008"/>
                      <a:pt x="15771" y="66508"/>
                      <a:pt x="14783" y="75206"/>
                    </a:cubicBezTo>
                    <a:cubicBezTo>
                      <a:pt x="14387" y="77578"/>
                      <a:pt x="13003" y="81137"/>
                      <a:pt x="16957" y="81730"/>
                    </a:cubicBezTo>
                    <a:cubicBezTo>
                      <a:pt x="20713" y="82323"/>
                      <a:pt x="21306" y="79357"/>
                      <a:pt x="21701" y="76392"/>
                    </a:cubicBezTo>
                    <a:cubicBezTo>
                      <a:pt x="23481" y="62555"/>
                      <a:pt x="25457" y="48717"/>
                      <a:pt x="27236" y="34879"/>
                    </a:cubicBezTo>
                    <a:cubicBezTo>
                      <a:pt x="27236" y="33496"/>
                      <a:pt x="26050" y="31914"/>
                      <a:pt x="25457" y="30333"/>
                    </a:cubicBezTo>
                    <a:cubicBezTo>
                      <a:pt x="25062" y="29147"/>
                      <a:pt x="24469" y="27763"/>
                      <a:pt x="24667" y="26577"/>
                    </a:cubicBezTo>
                    <a:cubicBezTo>
                      <a:pt x="24667" y="25786"/>
                      <a:pt x="26248" y="24798"/>
                      <a:pt x="27039" y="24798"/>
                    </a:cubicBezTo>
                    <a:cubicBezTo>
                      <a:pt x="32178" y="24798"/>
                      <a:pt x="37318" y="24798"/>
                      <a:pt x="43051" y="247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380092" y="10027708"/>
                <a:ext cx="59009" cy="43702"/>
              </a:xfrm>
              <a:custGeom>
                <a:avLst/>
                <a:gdLst>
                  <a:gd name="connsiteX0" fmla="*/ 30266 w 59009"/>
                  <a:gd name="connsiteY0" fmla="*/ 43490 h 43702"/>
                  <a:gd name="connsiteX1" fmla="*/ 5753 w 59009"/>
                  <a:gd name="connsiteY1" fmla="*/ 43490 h 43702"/>
                  <a:gd name="connsiteX2" fmla="*/ 1997 w 59009"/>
                  <a:gd name="connsiteY2" fmla="*/ 40129 h 43702"/>
                  <a:gd name="connsiteX3" fmla="*/ 21 w 59009"/>
                  <a:gd name="connsiteY3" fmla="*/ 4942 h 43702"/>
                  <a:gd name="connsiteX4" fmla="*/ 4765 w 59009"/>
                  <a:gd name="connsiteY4" fmla="*/ 0 h 43702"/>
                  <a:gd name="connsiteX5" fmla="*/ 50429 w 59009"/>
                  <a:gd name="connsiteY5" fmla="*/ 0 h 43702"/>
                  <a:gd name="connsiteX6" fmla="*/ 55371 w 59009"/>
                  <a:gd name="connsiteY6" fmla="*/ 4547 h 43702"/>
                  <a:gd name="connsiteX7" fmla="*/ 58929 w 59009"/>
                  <a:gd name="connsiteY7" fmla="*/ 38152 h 43702"/>
                  <a:gd name="connsiteX8" fmla="*/ 53987 w 59009"/>
                  <a:gd name="connsiteY8" fmla="*/ 43687 h 43702"/>
                  <a:gd name="connsiteX9" fmla="*/ 30463 w 59009"/>
                  <a:gd name="connsiteY9" fmla="*/ 43687 h 4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9009" h="43702">
                    <a:moveTo>
                      <a:pt x="30266" y="43490"/>
                    </a:moveTo>
                    <a:cubicBezTo>
                      <a:pt x="22161" y="43490"/>
                      <a:pt x="13858" y="43490"/>
                      <a:pt x="5753" y="43490"/>
                    </a:cubicBezTo>
                    <a:cubicBezTo>
                      <a:pt x="3381" y="43490"/>
                      <a:pt x="1997" y="42897"/>
                      <a:pt x="1997" y="40129"/>
                    </a:cubicBezTo>
                    <a:cubicBezTo>
                      <a:pt x="1404" y="28466"/>
                      <a:pt x="811" y="16605"/>
                      <a:pt x="21" y="4942"/>
                    </a:cubicBezTo>
                    <a:cubicBezTo>
                      <a:pt x="-177" y="1186"/>
                      <a:pt x="1009" y="0"/>
                      <a:pt x="4765" y="0"/>
                    </a:cubicBezTo>
                    <a:cubicBezTo>
                      <a:pt x="19986" y="0"/>
                      <a:pt x="35208" y="0"/>
                      <a:pt x="50429" y="0"/>
                    </a:cubicBezTo>
                    <a:cubicBezTo>
                      <a:pt x="53790" y="0"/>
                      <a:pt x="54976" y="988"/>
                      <a:pt x="55371" y="4547"/>
                    </a:cubicBezTo>
                    <a:cubicBezTo>
                      <a:pt x="56359" y="15814"/>
                      <a:pt x="57545" y="27082"/>
                      <a:pt x="58929" y="38152"/>
                    </a:cubicBezTo>
                    <a:cubicBezTo>
                      <a:pt x="59325" y="42106"/>
                      <a:pt x="58336" y="43885"/>
                      <a:pt x="53987" y="43687"/>
                    </a:cubicBezTo>
                    <a:cubicBezTo>
                      <a:pt x="46080" y="43292"/>
                      <a:pt x="38371" y="43687"/>
                      <a:pt x="30463" y="436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314073" y="10078293"/>
                <a:ext cx="63691" cy="40365"/>
              </a:xfrm>
              <a:custGeom>
                <a:avLst/>
                <a:gdLst>
                  <a:gd name="connsiteX0" fmla="*/ 31051 w 63691"/>
                  <a:gd name="connsiteY0" fmla="*/ 21 h 40365"/>
                  <a:gd name="connsiteX1" fmla="*/ 56551 w 63691"/>
                  <a:gd name="connsiteY1" fmla="*/ 21 h 40365"/>
                  <a:gd name="connsiteX2" fmla="*/ 61889 w 63691"/>
                  <a:gd name="connsiteY2" fmla="*/ 4963 h 40365"/>
                  <a:gd name="connsiteX3" fmla="*/ 63668 w 63691"/>
                  <a:gd name="connsiteY3" fmla="*/ 35406 h 40365"/>
                  <a:gd name="connsiteX4" fmla="*/ 58924 w 63691"/>
                  <a:gd name="connsiteY4" fmla="*/ 40348 h 40365"/>
                  <a:gd name="connsiteX5" fmla="*/ 4759 w 63691"/>
                  <a:gd name="connsiteY5" fmla="*/ 31650 h 40365"/>
                  <a:gd name="connsiteX6" fmla="*/ 15 w 63691"/>
                  <a:gd name="connsiteY6" fmla="*/ 25324 h 40365"/>
                  <a:gd name="connsiteX7" fmla="*/ 15 w 63691"/>
                  <a:gd name="connsiteY7" fmla="*/ 4568 h 40365"/>
                  <a:gd name="connsiteX8" fmla="*/ 4759 w 63691"/>
                  <a:gd name="connsiteY8" fmla="*/ 21 h 40365"/>
                  <a:gd name="connsiteX9" fmla="*/ 31051 w 63691"/>
                  <a:gd name="connsiteY9" fmla="*/ 21 h 4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691" h="40365">
                    <a:moveTo>
                      <a:pt x="31051" y="21"/>
                    </a:moveTo>
                    <a:cubicBezTo>
                      <a:pt x="39551" y="21"/>
                      <a:pt x="48051" y="21"/>
                      <a:pt x="56551" y="21"/>
                    </a:cubicBezTo>
                    <a:cubicBezTo>
                      <a:pt x="60307" y="21"/>
                      <a:pt x="61889" y="812"/>
                      <a:pt x="61889" y="4963"/>
                    </a:cubicBezTo>
                    <a:cubicBezTo>
                      <a:pt x="62087" y="15045"/>
                      <a:pt x="62877" y="25324"/>
                      <a:pt x="63668" y="35406"/>
                    </a:cubicBezTo>
                    <a:cubicBezTo>
                      <a:pt x="63866" y="39162"/>
                      <a:pt x="62877" y="40545"/>
                      <a:pt x="58924" y="40348"/>
                    </a:cubicBezTo>
                    <a:cubicBezTo>
                      <a:pt x="40539" y="39359"/>
                      <a:pt x="22551" y="36789"/>
                      <a:pt x="4759" y="31650"/>
                    </a:cubicBezTo>
                    <a:cubicBezTo>
                      <a:pt x="1596" y="30661"/>
                      <a:pt x="-183" y="29080"/>
                      <a:pt x="15" y="25324"/>
                    </a:cubicBezTo>
                    <a:cubicBezTo>
                      <a:pt x="410" y="18405"/>
                      <a:pt x="213" y="11486"/>
                      <a:pt x="15" y="4568"/>
                    </a:cubicBezTo>
                    <a:cubicBezTo>
                      <a:pt x="15" y="1009"/>
                      <a:pt x="1201" y="-177"/>
                      <a:pt x="4759" y="21"/>
                    </a:cubicBezTo>
                    <a:cubicBezTo>
                      <a:pt x="13457" y="21"/>
                      <a:pt x="22353" y="21"/>
                      <a:pt x="31051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383060" y="10078116"/>
                <a:ext cx="59752" cy="40326"/>
              </a:xfrm>
              <a:custGeom>
                <a:avLst/>
                <a:gdLst>
                  <a:gd name="connsiteX0" fmla="*/ 28880 w 59752"/>
                  <a:gd name="connsiteY0" fmla="*/ 0 h 40326"/>
                  <a:gd name="connsiteX1" fmla="*/ 51415 w 59752"/>
                  <a:gd name="connsiteY1" fmla="*/ 0 h 40326"/>
                  <a:gd name="connsiteX2" fmla="*/ 57543 w 59752"/>
                  <a:gd name="connsiteY2" fmla="*/ 4942 h 40326"/>
                  <a:gd name="connsiteX3" fmla="*/ 59718 w 59752"/>
                  <a:gd name="connsiteY3" fmla="*/ 26884 h 40326"/>
                  <a:gd name="connsiteX4" fmla="*/ 56555 w 59752"/>
                  <a:gd name="connsiteY4" fmla="*/ 31826 h 40326"/>
                  <a:gd name="connsiteX5" fmla="*/ 7135 w 59752"/>
                  <a:gd name="connsiteY5" fmla="*/ 40327 h 40326"/>
                  <a:gd name="connsiteX6" fmla="*/ 1797 w 59752"/>
                  <a:gd name="connsiteY6" fmla="*/ 35385 h 40326"/>
                  <a:gd name="connsiteX7" fmla="*/ 18 w 59752"/>
                  <a:gd name="connsiteY7" fmla="*/ 4942 h 40326"/>
                  <a:gd name="connsiteX8" fmla="*/ 4763 w 59752"/>
                  <a:gd name="connsiteY8" fmla="*/ 0 h 40326"/>
                  <a:gd name="connsiteX9" fmla="*/ 28682 w 59752"/>
                  <a:gd name="connsiteY9" fmla="*/ 0 h 4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9752" h="40326">
                    <a:moveTo>
                      <a:pt x="28880" y="0"/>
                    </a:moveTo>
                    <a:cubicBezTo>
                      <a:pt x="36391" y="0"/>
                      <a:pt x="43903" y="0"/>
                      <a:pt x="51415" y="0"/>
                    </a:cubicBezTo>
                    <a:cubicBezTo>
                      <a:pt x="55171" y="0"/>
                      <a:pt x="57148" y="791"/>
                      <a:pt x="57543" y="4942"/>
                    </a:cubicBezTo>
                    <a:cubicBezTo>
                      <a:pt x="57939" y="12256"/>
                      <a:pt x="58927" y="19570"/>
                      <a:pt x="59718" y="26884"/>
                    </a:cubicBezTo>
                    <a:cubicBezTo>
                      <a:pt x="59915" y="29454"/>
                      <a:pt x="59322" y="30838"/>
                      <a:pt x="56555" y="31826"/>
                    </a:cubicBezTo>
                    <a:cubicBezTo>
                      <a:pt x="40543" y="36768"/>
                      <a:pt x="23938" y="39536"/>
                      <a:pt x="7135" y="40327"/>
                    </a:cubicBezTo>
                    <a:cubicBezTo>
                      <a:pt x="3379" y="40327"/>
                      <a:pt x="1995" y="39536"/>
                      <a:pt x="1797" y="35385"/>
                    </a:cubicBezTo>
                    <a:cubicBezTo>
                      <a:pt x="1600" y="25105"/>
                      <a:pt x="809" y="15024"/>
                      <a:pt x="18" y="4942"/>
                    </a:cubicBezTo>
                    <a:cubicBezTo>
                      <a:pt x="-179" y="1186"/>
                      <a:pt x="1204" y="0"/>
                      <a:pt x="4763" y="0"/>
                    </a:cubicBezTo>
                    <a:cubicBezTo>
                      <a:pt x="12670" y="0"/>
                      <a:pt x="20775" y="0"/>
                      <a:pt x="286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4018351" y="10319750"/>
                <a:ext cx="108138" cy="41048"/>
              </a:xfrm>
              <a:custGeom>
                <a:avLst/>
                <a:gdLst>
                  <a:gd name="connsiteX0" fmla="*/ 1194 w 108138"/>
                  <a:gd name="connsiteY0" fmla="*/ 22072 h 41048"/>
                  <a:gd name="connsiteX1" fmla="*/ 14438 w 108138"/>
                  <a:gd name="connsiteY1" fmla="*/ 22072 h 41048"/>
                  <a:gd name="connsiteX2" fmla="*/ 21160 w 108138"/>
                  <a:gd name="connsiteY2" fmla="*/ 28990 h 41048"/>
                  <a:gd name="connsiteX3" fmla="*/ 29660 w 108138"/>
                  <a:gd name="connsiteY3" fmla="*/ 35119 h 41048"/>
                  <a:gd name="connsiteX4" fmla="*/ 66428 w 108138"/>
                  <a:gd name="connsiteY4" fmla="*/ 34921 h 41048"/>
                  <a:gd name="connsiteX5" fmla="*/ 74928 w 108138"/>
                  <a:gd name="connsiteY5" fmla="*/ 31165 h 41048"/>
                  <a:gd name="connsiteX6" fmla="*/ 87778 w 108138"/>
                  <a:gd name="connsiteY6" fmla="*/ 17130 h 41048"/>
                  <a:gd name="connsiteX7" fmla="*/ 80661 w 108138"/>
                  <a:gd name="connsiteY7" fmla="*/ 16537 h 41048"/>
                  <a:gd name="connsiteX8" fmla="*/ 5147 w 108138"/>
                  <a:gd name="connsiteY8" fmla="*/ 16537 h 41048"/>
                  <a:gd name="connsiteX9" fmla="*/ 8 w 108138"/>
                  <a:gd name="connsiteY9" fmla="*/ 14560 h 41048"/>
                  <a:gd name="connsiteX10" fmla="*/ 5740 w 108138"/>
                  <a:gd name="connsiteY10" fmla="*/ 10606 h 41048"/>
                  <a:gd name="connsiteX11" fmla="*/ 38753 w 108138"/>
                  <a:gd name="connsiteY11" fmla="*/ 10606 h 41048"/>
                  <a:gd name="connsiteX12" fmla="*/ 45474 w 108138"/>
                  <a:gd name="connsiteY12" fmla="*/ 3292 h 41048"/>
                  <a:gd name="connsiteX13" fmla="*/ 45474 w 108138"/>
                  <a:gd name="connsiteY13" fmla="*/ 129 h 41048"/>
                  <a:gd name="connsiteX14" fmla="*/ 58719 w 108138"/>
                  <a:gd name="connsiteY14" fmla="*/ 327 h 41048"/>
                  <a:gd name="connsiteX15" fmla="*/ 62870 w 108138"/>
                  <a:gd name="connsiteY15" fmla="*/ 5071 h 41048"/>
                  <a:gd name="connsiteX16" fmla="*/ 69393 w 108138"/>
                  <a:gd name="connsiteY16" fmla="*/ 10606 h 41048"/>
                  <a:gd name="connsiteX17" fmla="*/ 101418 w 108138"/>
                  <a:gd name="connsiteY17" fmla="*/ 10606 h 41048"/>
                  <a:gd name="connsiteX18" fmla="*/ 108139 w 108138"/>
                  <a:gd name="connsiteY18" fmla="*/ 10606 h 41048"/>
                  <a:gd name="connsiteX19" fmla="*/ 103394 w 108138"/>
                  <a:gd name="connsiteY19" fmla="*/ 20490 h 41048"/>
                  <a:gd name="connsiteX20" fmla="*/ 90941 w 108138"/>
                  <a:gd name="connsiteY20" fmla="*/ 35316 h 41048"/>
                  <a:gd name="connsiteX21" fmla="*/ 78487 w 108138"/>
                  <a:gd name="connsiteY21" fmla="*/ 41049 h 41048"/>
                  <a:gd name="connsiteX22" fmla="*/ 15822 w 108138"/>
                  <a:gd name="connsiteY22" fmla="*/ 41049 h 41048"/>
                  <a:gd name="connsiteX23" fmla="*/ 3368 w 108138"/>
                  <a:gd name="connsiteY23" fmla="*/ 31560 h 41048"/>
                  <a:gd name="connsiteX24" fmla="*/ 996 w 108138"/>
                  <a:gd name="connsiteY24" fmla="*/ 22072 h 41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8138" h="41048">
                    <a:moveTo>
                      <a:pt x="1194" y="22072"/>
                    </a:moveTo>
                    <a:cubicBezTo>
                      <a:pt x="5938" y="22072"/>
                      <a:pt x="10287" y="21676"/>
                      <a:pt x="14438" y="22072"/>
                    </a:cubicBezTo>
                    <a:cubicBezTo>
                      <a:pt x="18392" y="22467"/>
                      <a:pt x="20566" y="25432"/>
                      <a:pt x="21160" y="28990"/>
                    </a:cubicBezTo>
                    <a:cubicBezTo>
                      <a:pt x="22148" y="33932"/>
                      <a:pt x="25113" y="35119"/>
                      <a:pt x="29660" y="35119"/>
                    </a:cubicBezTo>
                    <a:cubicBezTo>
                      <a:pt x="41916" y="35119"/>
                      <a:pt x="54172" y="35119"/>
                      <a:pt x="66428" y="34921"/>
                    </a:cubicBezTo>
                    <a:cubicBezTo>
                      <a:pt x="69393" y="34921"/>
                      <a:pt x="72754" y="33142"/>
                      <a:pt x="74928" y="31165"/>
                    </a:cubicBezTo>
                    <a:cubicBezTo>
                      <a:pt x="79277" y="27211"/>
                      <a:pt x="83033" y="22665"/>
                      <a:pt x="87778" y="17130"/>
                    </a:cubicBezTo>
                    <a:cubicBezTo>
                      <a:pt x="84615" y="16932"/>
                      <a:pt x="82638" y="16537"/>
                      <a:pt x="80661" y="16537"/>
                    </a:cubicBezTo>
                    <a:cubicBezTo>
                      <a:pt x="55556" y="16537"/>
                      <a:pt x="30450" y="16537"/>
                      <a:pt x="5147" y="16537"/>
                    </a:cubicBezTo>
                    <a:cubicBezTo>
                      <a:pt x="3368" y="16537"/>
                      <a:pt x="-190" y="15153"/>
                      <a:pt x="8" y="14560"/>
                    </a:cubicBezTo>
                    <a:cubicBezTo>
                      <a:pt x="403" y="11397"/>
                      <a:pt x="2775" y="10606"/>
                      <a:pt x="5740" y="10606"/>
                    </a:cubicBezTo>
                    <a:cubicBezTo>
                      <a:pt x="16811" y="10606"/>
                      <a:pt x="27683" y="10606"/>
                      <a:pt x="38753" y="10606"/>
                    </a:cubicBezTo>
                    <a:cubicBezTo>
                      <a:pt x="43754" y="10606"/>
                      <a:pt x="46008" y="8169"/>
                      <a:pt x="45474" y="3292"/>
                    </a:cubicBezTo>
                    <a:cubicBezTo>
                      <a:pt x="45474" y="3292"/>
                      <a:pt x="45474" y="1513"/>
                      <a:pt x="45474" y="129"/>
                    </a:cubicBezTo>
                    <a:cubicBezTo>
                      <a:pt x="50021" y="129"/>
                      <a:pt x="54370" y="-266"/>
                      <a:pt x="58719" y="327"/>
                    </a:cubicBezTo>
                    <a:cubicBezTo>
                      <a:pt x="60300" y="525"/>
                      <a:pt x="62870" y="3292"/>
                      <a:pt x="62870" y="5071"/>
                    </a:cubicBezTo>
                    <a:cubicBezTo>
                      <a:pt x="62870" y="10013"/>
                      <a:pt x="65440" y="10606"/>
                      <a:pt x="69393" y="10606"/>
                    </a:cubicBezTo>
                    <a:cubicBezTo>
                      <a:pt x="80068" y="10606"/>
                      <a:pt x="90743" y="10606"/>
                      <a:pt x="101418" y="10606"/>
                    </a:cubicBezTo>
                    <a:cubicBezTo>
                      <a:pt x="103197" y="10606"/>
                      <a:pt x="104778" y="10606"/>
                      <a:pt x="108139" y="10606"/>
                    </a:cubicBezTo>
                    <a:cubicBezTo>
                      <a:pt x="106162" y="14757"/>
                      <a:pt x="105371" y="17920"/>
                      <a:pt x="103394" y="20490"/>
                    </a:cubicBezTo>
                    <a:cubicBezTo>
                      <a:pt x="99638" y="25630"/>
                      <a:pt x="95092" y="30374"/>
                      <a:pt x="90941" y="35316"/>
                    </a:cubicBezTo>
                    <a:cubicBezTo>
                      <a:pt x="87778" y="39270"/>
                      <a:pt x="83429" y="41049"/>
                      <a:pt x="78487" y="41049"/>
                    </a:cubicBezTo>
                    <a:cubicBezTo>
                      <a:pt x="57533" y="41049"/>
                      <a:pt x="36776" y="41049"/>
                      <a:pt x="15822" y="41049"/>
                    </a:cubicBezTo>
                    <a:cubicBezTo>
                      <a:pt x="7915" y="41049"/>
                      <a:pt x="5543" y="39072"/>
                      <a:pt x="3368" y="31560"/>
                    </a:cubicBezTo>
                    <a:cubicBezTo>
                      <a:pt x="2578" y="28595"/>
                      <a:pt x="1787" y="25630"/>
                      <a:pt x="996" y="220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024487" y="10272238"/>
                <a:ext cx="110305" cy="33978"/>
              </a:xfrm>
              <a:custGeom>
                <a:avLst/>
                <a:gdLst>
                  <a:gd name="connsiteX0" fmla="*/ 110305 w 110305"/>
                  <a:gd name="connsiteY0" fmla="*/ 395 h 33978"/>
                  <a:gd name="connsiteX1" fmla="*/ 104177 w 110305"/>
                  <a:gd name="connsiteY1" fmla="*/ 4942 h 33978"/>
                  <a:gd name="connsiteX2" fmla="*/ 71165 w 110305"/>
                  <a:gd name="connsiteY2" fmla="*/ 4942 h 33978"/>
                  <a:gd name="connsiteX3" fmla="*/ 67804 w 110305"/>
                  <a:gd name="connsiteY3" fmla="*/ 4942 h 33978"/>
                  <a:gd name="connsiteX4" fmla="*/ 62665 w 110305"/>
                  <a:gd name="connsiteY4" fmla="*/ 7710 h 33978"/>
                  <a:gd name="connsiteX5" fmla="*/ 67804 w 110305"/>
                  <a:gd name="connsiteY5" fmla="*/ 10082 h 33978"/>
                  <a:gd name="connsiteX6" fmla="*/ 99433 w 110305"/>
                  <a:gd name="connsiteY6" fmla="*/ 10082 h 33978"/>
                  <a:gd name="connsiteX7" fmla="*/ 107933 w 110305"/>
                  <a:gd name="connsiteY7" fmla="*/ 18780 h 33978"/>
                  <a:gd name="connsiteX8" fmla="*/ 90142 w 110305"/>
                  <a:gd name="connsiteY8" fmla="*/ 32420 h 33978"/>
                  <a:gd name="connsiteX9" fmla="*/ 91526 w 110305"/>
                  <a:gd name="connsiteY9" fmla="*/ 21942 h 33978"/>
                  <a:gd name="connsiteX10" fmla="*/ 86188 w 110305"/>
                  <a:gd name="connsiteY10" fmla="*/ 15419 h 33978"/>
                  <a:gd name="connsiteX11" fmla="*/ 65827 w 110305"/>
                  <a:gd name="connsiteY11" fmla="*/ 15419 h 33978"/>
                  <a:gd name="connsiteX12" fmla="*/ 60885 w 110305"/>
                  <a:gd name="connsiteY12" fmla="*/ 19768 h 33978"/>
                  <a:gd name="connsiteX13" fmla="*/ 59502 w 110305"/>
                  <a:gd name="connsiteY13" fmla="*/ 30047 h 33978"/>
                  <a:gd name="connsiteX14" fmla="*/ 56141 w 110305"/>
                  <a:gd name="connsiteY14" fmla="*/ 33803 h 33978"/>
                  <a:gd name="connsiteX15" fmla="*/ 42501 w 110305"/>
                  <a:gd name="connsiteY15" fmla="*/ 33803 h 33978"/>
                  <a:gd name="connsiteX16" fmla="*/ 43490 w 110305"/>
                  <a:gd name="connsiteY16" fmla="*/ 24512 h 33978"/>
                  <a:gd name="connsiteX17" fmla="*/ 44478 w 110305"/>
                  <a:gd name="connsiteY17" fmla="*/ 15617 h 33978"/>
                  <a:gd name="connsiteX18" fmla="*/ 18977 w 110305"/>
                  <a:gd name="connsiteY18" fmla="*/ 15617 h 33978"/>
                  <a:gd name="connsiteX19" fmla="*/ 22733 w 110305"/>
                  <a:gd name="connsiteY19" fmla="*/ 10082 h 33978"/>
                  <a:gd name="connsiteX20" fmla="*/ 41513 w 110305"/>
                  <a:gd name="connsiteY20" fmla="*/ 10082 h 33978"/>
                  <a:gd name="connsiteX21" fmla="*/ 45862 w 110305"/>
                  <a:gd name="connsiteY21" fmla="*/ 7512 h 33978"/>
                  <a:gd name="connsiteX22" fmla="*/ 41710 w 110305"/>
                  <a:gd name="connsiteY22" fmla="*/ 5140 h 33978"/>
                  <a:gd name="connsiteX23" fmla="*/ 4942 w 110305"/>
                  <a:gd name="connsiteY23" fmla="*/ 4942 h 33978"/>
                  <a:gd name="connsiteX24" fmla="*/ 0 w 110305"/>
                  <a:gd name="connsiteY24" fmla="*/ 2965 h 33978"/>
                  <a:gd name="connsiteX25" fmla="*/ 4744 w 110305"/>
                  <a:gd name="connsiteY25" fmla="*/ 0 h 33978"/>
                  <a:gd name="connsiteX26" fmla="*/ 108526 w 110305"/>
                  <a:gd name="connsiteY26" fmla="*/ 0 h 33978"/>
                  <a:gd name="connsiteX27" fmla="*/ 110305 w 110305"/>
                  <a:gd name="connsiteY27" fmla="*/ 593 h 3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0305" h="33978">
                    <a:moveTo>
                      <a:pt x="110305" y="395"/>
                    </a:moveTo>
                    <a:cubicBezTo>
                      <a:pt x="109910" y="4547"/>
                      <a:pt x="107143" y="4942"/>
                      <a:pt x="104177" y="4942"/>
                    </a:cubicBezTo>
                    <a:cubicBezTo>
                      <a:pt x="93107" y="4942"/>
                      <a:pt x="82235" y="4942"/>
                      <a:pt x="71165" y="4942"/>
                    </a:cubicBezTo>
                    <a:cubicBezTo>
                      <a:pt x="69979" y="4942"/>
                      <a:pt x="68793" y="4744"/>
                      <a:pt x="67804" y="4942"/>
                    </a:cubicBezTo>
                    <a:cubicBezTo>
                      <a:pt x="66025" y="5733"/>
                      <a:pt x="64246" y="6721"/>
                      <a:pt x="62665" y="7710"/>
                    </a:cubicBezTo>
                    <a:cubicBezTo>
                      <a:pt x="64444" y="8500"/>
                      <a:pt x="66025" y="10082"/>
                      <a:pt x="67804" y="10082"/>
                    </a:cubicBezTo>
                    <a:cubicBezTo>
                      <a:pt x="78281" y="10279"/>
                      <a:pt x="88956" y="10082"/>
                      <a:pt x="99433" y="10082"/>
                    </a:cubicBezTo>
                    <a:cubicBezTo>
                      <a:pt x="105561" y="10082"/>
                      <a:pt x="107933" y="12652"/>
                      <a:pt x="107933" y="18780"/>
                    </a:cubicBezTo>
                    <a:cubicBezTo>
                      <a:pt x="107736" y="32815"/>
                      <a:pt x="105166" y="34792"/>
                      <a:pt x="90142" y="32420"/>
                    </a:cubicBezTo>
                    <a:cubicBezTo>
                      <a:pt x="90537" y="29059"/>
                      <a:pt x="91130" y="25501"/>
                      <a:pt x="91526" y="21942"/>
                    </a:cubicBezTo>
                    <a:cubicBezTo>
                      <a:pt x="92119" y="16803"/>
                      <a:pt x="91130" y="15419"/>
                      <a:pt x="86188" y="15419"/>
                    </a:cubicBezTo>
                    <a:cubicBezTo>
                      <a:pt x="79467" y="15419"/>
                      <a:pt x="72746" y="15419"/>
                      <a:pt x="65827" y="15419"/>
                    </a:cubicBezTo>
                    <a:cubicBezTo>
                      <a:pt x="62665" y="15419"/>
                      <a:pt x="61281" y="16803"/>
                      <a:pt x="60885" y="19768"/>
                    </a:cubicBezTo>
                    <a:cubicBezTo>
                      <a:pt x="60490" y="23129"/>
                      <a:pt x="60292" y="26687"/>
                      <a:pt x="59502" y="30047"/>
                    </a:cubicBezTo>
                    <a:cubicBezTo>
                      <a:pt x="59106" y="31629"/>
                      <a:pt x="57525" y="33606"/>
                      <a:pt x="56141" y="33803"/>
                    </a:cubicBezTo>
                    <a:cubicBezTo>
                      <a:pt x="51792" y="34199"/>
                      <a:pt x="47443" y="33803"/>
                      <a:pt x="42501" y="33803"/>
                    </a:cubicBezTo>
                    <a:cubicBezTo>
                      <a:pt x="42897" y="30245"/>
                      <a:pt x="43292" y="27478"/>
                      <a:pt x="43490" y="24512"/>
                    </a:cubicBezTo>
                    <a:cubicBezTo>
                      <a:pt x="43885" y="21745"/>
                      <a:pt x="44083" y="18977"/>
                      <a:pt x="44478" y="15617"/>
                    </a:cubicBezTo>
                    <a:lnTo>
                      <a:pt x="18977" y="15617"/>
                    </a:lnTo>
                    <a:cubicBezTo>
                      <a:pt x="18187" y="11861"/>
                      <a:pt x="18977" y="10082"/>
                      <a:pt x="22733" y="10082"/>
                    </a:cubicBezTo>
                    <a:cubicBezTo>
                      <a:pt x="29059" y="10082"/>
                      <a:pt x="35385" y="10082"/>
                      <a:pt x="41513" y="10082"/>
                    </a:cubicBezTo>
                    <a:cubicBezTo>
                      <a:pt x="42897" y="10082"/>
                      <a:pt x="44280" y="8500"/>
                      <a:pt x="45862" y="7512"/>
                    </a:cubicBezTo>
                    <a:cubicBezTo>
                      <a:pt x="44478" y="6721"/>
                      <a:pt x="43094" y="5140"/>
                      <a:pt x="41710" y="5140"/>
                    </a:cubicBezTo>
                    <a:cubicBezTo>
                      <a:pt x="29454" y="4942"/>
                      <a:pt x="17198" y="5140"/>
                      <a:pt x="4942" y="4942"/>
                    </a:cubicBezTo>
                    <a:cubicBezTo>
                      <a:pt x="3361" y="4942"/>
                      <a:pt x="1779" y="3558"/>
                      <a:pt x="0" y="2965"/>
                    </a:cubicBezTo>
                    <a:cubicBezTo>
                      <a:pt x="1581" y="1977"/>
                      <a:pt x="3163" y="0"/>
                      <a:pt x="4744" y="0"/>
                    </a:cubicBezTo>
                    <a:cubicBezTo>
                      <a:pt x="39338" y="0"/>
                      <a:pt x="73932" y="0"/>
                      <a:pt x="108526" y="0"/>
                    </a:cubicBezTo>
                    <a:cubicBezTo>
                      <a:pt x="108922" y="0"/>
                      <a:pt x="109317" y="198"/>
                      <a:pt x="110305" y="5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124262" y="10027687"/>
                <a:ext cx="44926" cy="43531"/>
              </a:xfrm>
              <a:custGeom>
                <a:avLst/>
                <a:gdLst>
                  <a:gd name="connsiteX0" fmla="*/ 22786 w 44926"/>
                  <a:gd name="connsiteY0" fmla="*/ 21 h 43531"/>
                  <a:gd name="connsiteX1" fmla="*/ 41171 w 44926"/>
                  <a:gd name="connsiteY1" fmla="*/ 21 h 43531"/>
                  <a:gd name="connsiteX2" fmla="*/ 44927 w 44926"/>
                  <a:gd name="connsiteY2" fmla="*/ 3579 h 43531"/>
                  <a:gd name="connsiteX3" fmla="*/ 43543 w 44926"/>
                  <a:gd name="connsiteY3" fmla="*/ 39359 h 43531"/>
                  <a:gd name="connsiteX4" fmla="*/ 38798 w 44926"/>
                  <a:gd name="connsiteY4" fmla="*/ 43510 h 43531"/>
                  <a:gd name="connsiteX5" fmla="*/ 12902 w 44926"/>
                  <a:gd name="connsiteY5" fmla="*/ 43510 h 43531"/>
                  <a:gd name="connsiteX6" fmla="*/ 8553 w 44926"/>
                  <a:gd name="connsiteY6" fmla="*/ 40545 h 43531"/>
                  <a:gd name="connsiteX7" fmla="*/ 251 w 44926"/>
                  <a:gd name="connsiteY7" fmla="*/ 5358 h 43531"/>
                  <a:gd name="connsiteX8" fmla="*/ 5391 w 44926"/>
                  <a:gd name="connsiteY8" fmla="*/ 21 h 43531"/>
                  <a:gd name="connsiteX9" fmla="*/ 22786 w 44926"/>
                  <a:gd name="connsiteY9" fmla="*/ 21 h 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926" h="43531">
                    <a:moveTo>
                      <a:pt x="22786" y="21"/>
                    </a:moveTo>
                    <a:cubicBezTo>
                      <a:pt x="28914" y="21"/>
                      <a:pt x="35043" y="21"/>
                      <a:pt x="41171" y="21"/>
                    </a:cubicBezTo>
                    <a:cubicBezTo>
                      <a:pt x="43740" y="21"/>
                      <a:pt x="44927" y="811"/>
                      <a:pt x="44927" y="3579"/>
                    </a:cubicBezTo>
                    <a:cubicBezTo>
                      <a:pt x="44334" y="15440"/>
                      <a:pt x="43938" y="27498"/>
                      <a:pt x="43543" y="39359"/>
                    </a:cubicBezTo>
                    <a:cubicBezTo>
                      <a:pt x="43543" y="42522"/>
                      <a:pt x="41961" y="43708"/>
                      <a:pt x="38798" y="43510"/>
                    </a:cubicBezTo>
                    <a:cubicBezTo>
                      <a:pt x="30101" y="43510"/>
                      <a:pt x="21403" y="43510"/>
                      <a:pt x="12902" y="43510"/>
                    </a:cubicBezTo>
                    <a:cubicBezTo>
                      <a:pt x="11321" y="43510"/>
                      <a:pt x="8949" y="41929"/>
                      <a:pt x="8553" y="40545"/>
                    </a:cubicBezTo>
                    <a:cubicBezTo>
                      <a:pt x="5588" y="28882"/>
                      <a:pt x="3018" y="17021"/>
                      <a:pt x="251" y="5358"/>
                    </a:cubicBezTo>
                    <a:cubicBezTo>
                      <a:pt x="-738" y="1009"/>
                      <a:pt x="1239" y="-177"/>
                      <a:pt x="5391" y="21"/>
                    </a:cubicBezTo>
                    <a:cubicBezTo>
                      <a:pt x="11123" y="218"/>
                      <a:pt x="17054" y="21"/>
                      <a:pt x="22786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4442896" y="10027708"/>
                <a:ext cx="44543" cy="43637"/>
              </a:xfrm>
              <a:custGeom>
                <a:avLst/>
                <a:gdLst>
                  <a:gd name="connsiteX0" fmla="*/ 22417 w 44543"/>
                  <a:gd name="connsiteY0" fmla="*/ 0 h 43637"/>
                  <a:gd name="connsiteX1" fmla="*/ 39418 w 44543"/>
                  <a:gd name="connsiteY1" fmla="*/ 0 h 43637"/>
                  <a:gd name="connsiteX2" fmla="*/ 44360 w 44543"/>
                  <a:gd name="connsiteY2" fmla="*/ 5140 h 43637"/>
                  <a:gd name="connsiteX3" fmla="*/ 36057 w 44543"/>
                  <a:gd name="connsiteY3" fmla="*/ 40722 h 43637"/>
                  <a:gd name="connsiteX4" fmla="*/ 32104 w 44543"/>
                  <a:gd name="connsiteY4" fmla="*/ 43490 h 43637"/>
                  <a:gd name="connsiteX5" fmla="*/ 7196 w 44543"/>
                  <a:gd name="connsiteY5" fmla="*/ 43490 h 43637"/>
                  <a:gd name="connsiteX6" fmla="*/ 3835 w 44543"/>
                  <a:gd name="connsiteY6" fmla="*/ 40524 h 43637"/>
                  <a:gd name="connsiteX7" fmla="*/ 79 w 44543"/>
                  <a:gd name="connsiteY7" fmla="*/ 5930 h 43637"/>
                  <a:gd name="connsiteX8" fmla="*/ 5219 w 44543"/>
                  <a:gd name="connsiteY8" fmla="*/ 198 h 43637"/>
                  <a:gd name="connsiteX9" fmla="*/ 22615 w 44543"/>
                  <a:gd name="connsiteY9" fmla="*/ 198 h 4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543" h="43637">
                    <a:moveTo>
                      <a:pt x="22417" y="0"/>
                    </a:moveTo>
                    <a:cubicBezTo>
                      <a:pt x="28150" y="0"/>
                      <a:pt x="33685" y="0"/>
                      <a:pt x="39418" y="0"/>
                    </a:cubicBezTo>
                    <a:cubicBezTo>
                      <a:pt x="43371" y="0"/>
                      <a:pt x="45150" y="988"/>
                      <a:pt x="44360" y="5140"/>
                    </a:cubicBezTo>
                    <a:cubicBezTo>
                      <a:pt x="41790" y="17000"/>
                      <a:pt x="39022" y="28861"/>
                      <a:pt x="36057" y="40722"/>
                    </a:cubicBezTo>
                    <a:cubicBezTo>
                      <a:pt x="35662" y="41908"/>
                      <a:pt x="33487" y="43292"/>
                      <a:pt x="32104" y="43490"/>
                    </a:cubicBezTo>
                    <a:cubicBezTo>
                      <a:pt x="23801" y="43687"/>
                      <a:pt x="15498" y="43687"/>
                      <a:pt x="7196" y="43490"/>
                    </a:cubicBezTo>
                    <a:cubicBezTo>
                      <a:pt x="6010" y="43490"/>
                      <a:pt x="4033" y="41710"/>
                      <a:pt x="3835" y="40524"/>
                    </a:cubicBezTo>
                    <a:cubicBezTo>
                      <a:pt x="2452" y="29059"/>
                      <a:pt x="1265" y="17396"/>
                      <a:pt x="79" y="5930"/>
                    </a:cubicBezTo>
                    <a:cubicBezTo>
                      <a:pt x="-316" y="1779"/>
                      <a:pt x="672" y="-198"/>
                      <a:pt x="5219" y="198"/>
                    </a:cubicBezTo>
                    <a:cubicBezTo>
                      <a:pt x="10952" y="593"/>
                      <a:pt x="16882" y="198"/>
                      <a:pt x="22615" y="1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4197457" y="10294796"/>
                <a:ext cx="77885" cy="64697"/>
              </a:xfrm>
              <a:custGeom>
                <a:avLst/>
                <a:gdLst>
                  <a:gd name="connsiteX0" fmla="*/ 15814 w 77885"/>
                  <a:gd name="connsiteY0" fmla="*/ 11047 h 64697"/>
                  <a:gd name="connsiteX1" fmla="*/ 11663 w 77885"/>
                  <a:gd name="connsiteY1" fmla="*/ 10454 h 64697"/>
                  <a:gd name="connsiteX2" fmla="*/ 8303 w 77885"/>
                  <a:gd name="connsiteY2" fmla="*/ 8873 h 64697"/>
                  <a:gd name="connsiteX3" fmla="*/ 10872 w 77885"/>
                  <a:gd name="connsiteY3" fmla="*/ 4919 h 64697"/>
                  <a:gd name="connsiteX4" fmla="*/ 30640 w 77885"/>
                  <a:gd name="connsiteY4" fmla="*/ 570 h 64697"/>
                  <a:gd name="connsiteX5" fmla="*/ 35978 w 77885"/>
                  <a:gd name="connsiteY5" fmla="*/ 2942 h 64697"/>
                  <a:gd name="connsiteX6" fmla="*/ 40722 w 77885"/>
                  <a:gd name="connsiteY6" fmla="*/ 4129 h 64697"/>
                  <a:gd name="connsiteX7" fmla="*/ 73142 w 77885"/>
                  <a:gd name="connsiteY7" fmla="*/ 4129 h 64697"/>
                  <a:gd name="connsiteX8" fmla="*/ 77886 w 77885"/>
                  <a:gd name="connsiteY8" fmla="*/ 5908 h 64697"/>
                  <a:gd name="connsiteX9" fmla="*/ 73142 w 77885"/>
                  <a:gd name="connsiteY9" fmla="*/ 10059 h 64697"/>
                  <a:gd name="connsiteX10" fmla="*/ 61874 w 77885"/>
                  <a:gd name="connsiteY10" fmla="*/ 10257 h 64697"/>
                  <a:gd name="connsiteX11" fmla="*/ 38745 w 77885"/>
                  <a:gd name="connsiteY11" fmla="*/ 10257 h 64697"/>
                  <a:gd name="connsiteX12" fmla="*/ 31431 w 77885"/>
                  <a:gd name="connsiteY12" fmla="*/ 17768 h 64697"/>
                  <a:gd name="connsiteX13" fmla="*/ 38350 w 77885"/>
                  <a:gd name="connsiteY13" fmla="*/ 37536 h 64697"/>
                  <a:gd name="connsiteX14" fmla="*/ 32815 w 77885"/>
                  <a:gd name="connsiteY14" fmla="*/ 39316 h 64697"/>
                  <a:gd name="connsiteX15" fmla="*/ 30047 w 77885"/>
                  <a:gd name="connsiteY15" fmla="*/ 36350 h 64697"/>
                  <a:gd name="connsiteX16" fmla="*/ 30443 w 77885"/>
                  <a:gd name="connsiteY16" fmla="*/ 25676 h 64697"/>
                  <a:gd name="connsiteX17" fmla="*/ 29257 w 77885"/>
                  <a:gd name="connsiteY17" fmla="*/ 25280 h 64697"/>
                  <a:gd name="connsiteX18" fmla="*/ 27478 w 77885"/>
                  <a:gd name="connsiteY18" fmla="*/ 29432 h 64697"/>
                  <a:gd name="connsiteX19" fmla="*/ 20756 w 77885"/>
                  <a:gd name="connsiteY19" fmla="*/ 51967 h 64697"/>
                  <a:gd name="connsiteX20" fmla="*/ 0 w 77885"/>
                  <a:gd name="connsiteY20" fmla="*/ 64421 h 64697"/>
                  <a:gd name="connsiteX21" fmla="*/ 15814 w 77885"/>
                  <a:gd name="connsiteY21" fmla="*/ 10850 h 64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885" h="64697">
                    <a:moveTo>
                      <a:pt x="15814" y="11047"/>
                    </a:moveTo>
                    <a:cubicBezTo>
                      <a:pt x="13838" y="10850"/>
                      <a:pt x="12652" y="10850"/>
                      <a:pt x="11663" y="10454"/>
                    </a:cubicBezTo>
                    <a:cubicBezTo>
                      <a:pt x="10477" y="10059"/>
                      <a:pt x="9489" y="9466"/>
                      <a:pt x="8303" y="8873"/>
                    </a:cubicBezTo>
                    <a:cubicBezTo>
                      <a:pt x="9093" y="7489"/>
                      <a:pt x="9884" y="5117"/>
                      <a:pt x="10872" y="4919"/>
                    </a:cubicBezTo>
                    <a:cubicBezTo>
                      <a:pt x="17594" y="3931"/>
                      <a:pt x="23326" y="-1802"/>
                      <a:pt x="30640" y="570"/>
                    </a:cubicBezTo>
                    <a:cubicBezTo>
                      <a:pt x="32420" y="1163"/>
                      <a:pt x="34199" y="2349"/>
                      <a:pt x="35978" y="2942"/>
                    </a:cubicBezTo>
                    <a:cubicBezTo>
                      <a:pt x="37559" y="3536"/>
                      <a:pt x="39141" y="4129"/>
                      <a:pt x="40722" y="4129"/>
                    </a:cubicBezTo>
                    <a:cubicBezTo>
                      <a:pt x="51594" y="4129"/>
                      <a:pt x="62467" y="4129"/>
                      <a:pt x="73142" y="4129"/>
                    </a:cubicBezTo>
                    <a:cubicBezTo>
                      <a:pt x="74723" y="4129"/>
                      <a:pt x="76304" y="5315"/>
                      <a:pt x="77886" y="5908"/>
                    </a:cubicBezTo>
                    <a:cubicBezTo>
                      <a:pt x="76304" y="7291"/>
                      <a:pt x="74921" y="9664"/>
                      <a:pt x="73142" y="10059"/>
                    </a:cubicBezTo>
                    <a:cubicBezTo>
                      <a:pt x="69583" y="10652"/>
                      <a:pt x="65630" y="10257"/>
                      <a:pt x="61874" y="10257"/>
                    </a:cubicBezTo>
                    <a:cubicBezTo>
                      <a:pt x="54164" y="10257"/>
                      <a:pt x="46455" y="10257"/>
                      <a:pt x="38745" y="10257"/>
                    </a:cubicBezTo>
                    <a:cubicBezTo>
                      <a:pt x="34653" y="10257"/>
                      <a:pt x="32222" y="12761"/>
                      <a:pt x="31431" y="17768"/>
                    </a:cubicBezTo>
                    <a:cubicBezTo>
                      <a:pt x="39338" y="22513"/>
                      <a:pt x="41710" y="29036"/>
                      <a:pt x="38350" y="37536"/>
                    </a:cubicBezTo>
                    <a:cubicBezTo>
                      <a:pt x="37955" y="38723"/>
                      <a:pt x="34792" y="39316"/>
                      <a:pt x="32815" y="39316"/>
                    </a:cubicBezTo>
                    <a:cubicBezTo>
                      <a:pt x="31826" y="39316"/>
                      <a:pt x="30047" y="37339"/>
                      <a:pt x="30047" y="36350"/>
                    </a:cubicBezTo>
                    <a:cubicBezTo>
                      <a:pt x="30047" y="32792"/>
                      <a:pt x="30245" y="29234"/>
                      <a:pt x="30443" y="25676"/>
                    </a:cubicBezTo>
                    <a:cubicBezTo>
                      <a:pt x="30047" y="25676"/>
                      <a:pt x="29652" y="25478"/>
                      <a:pt x="29257" y="25280"/>
                    </a:cubicBezTo>
                    <a:cubicBezTo>
                      <a:pt x="28664" y="26664"/>
                      <a:pt x="27873" y="28048"/>
                      <a:pt x="27478" y="29432"/>
                    </a:cubicBezTo>
                    <a:cubicBezTo>
                      <a:pt x="25303" y="36943"/>
                      <a:pt x="23129" y="44455"/>
                      <a:pt x="20756" y="51967"/>
                    </a:cubicBezTo>
                    <a:cubicBezTo>
                      <a:pt x="17594" y="62049"/>
                      <a:pt x="11465" y="65805"/>
                      <a:pt x="0" y="64421"/>
                    </a:cubicBezTo>
                    <a:cubicBezTo>
                      <a:pt x="5140" y="46630"/>
                      <a:pt x="10477" y="29036"/>
                      <a:pt x="15814" y="10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4445743" y="10271793"/>
                <a:ext cx="29849" cy="88897"/>
              </a:xfrm>
              <a:custGeom>
                <a:avLst/>
                <a:gdLst>
                  <a:gd name="connsiteX0" fmla="*/ 0 w 29849"/>
                  <a:gd name="connsiteY0" fmla="*/ 88413 h 88897"/>
                  <a:gd name="connsiteX1" fmla="*/ 5733 w 29849"/>
                  <a:gd name="connsiteY1" fmla="*/ 45319 h 88897"/>
                  <a:gd name="connsiteX2" fmla="*/ 11070 w 29849"/>
                  <a:gd name="connsiteY2" fmla="*/ 5190 h 88897"/>
                  <a:gd name="connsiteX3" fmla="*/ 16605 w 29849"/>
                  <a:gd name="connsiteY3" fmla="*/ 50 h 88897"/>
                  <a:gd name="connsiteX4" fmla="*/ 29850 w 29849"/>
                  <a:gd name="connsiteY4" fmla="*/ 50 h 88897"/>
                  <a:gd name="connsiteX5" fmla="*/ 27082 w 29849"/>
                  <a:gd name="connsiteY5" fmla="*/ 22388 h 88897"/>
                  <a:gd name="connsiteX6" fmla="*/ 19966 w 29849"/>
                  <a:gd name="connsiteY6" fmla="*/ 74971 h 88897"/>
                  <a:gd name="connsiteX7" fmla="*/ 0 w 29849"/>
                  <a:gd name="connsiteY7" fmla="*/ 88215 h 88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49" h="88897">
                    <a:moveTo>
                      <a:pt x="0" y="88413"/>
                    </a:moveTo>
                    <a:cubicBezTo>
                      <a:pt x="1977" y="73982"/>
                      <a:pt x="3756" y="59552"/>
                      <a:pt x="5733" y="45319"/>
                    </a:cubicBezTo>
                    <a:cubicBezTo>
                      <a:pt x="7512" y="31876"/>
                      <a:pt x="9291" y="18632"/>
                      <a:pt x="11070" y="5190"/>
                    </a:cubicBezTo>
                    <a:cubicBezTo>
                      <a:pt x="11465" y="1631"/>
                      <a:pt x="12652" y="-345"/>
                      <a:pt x="16605" y="50"/>
                    </a:cubicBezTo>
                    <a:cubicBezTo>
                      <a:pt x="20756" y="445"/>
                      <a:pt x="25105" y="50"/>
                      <a:pt x="29850" y="50"/>
                    </a:cubicBezTo>
                    <a:cubicBezTo>
                      <a:pt x="28861" y="7957"/>
                      <a:pt x="28071" y="15074"/>
                      <a:pt x="27082" y="22388"/>
                    </a:cubicBezTo>
                    <a:cubicBezTo>
                      <a:pt x="24710" y="39981"/>
                      <a:pt x="21745" y="57377"/>
                      <a:pt x="19966" y="74971"/>
                    </a:cubicBezTo>
                    <a:cubicBezTo>
                      <a:pt x="18780" y="86041"/>
                      <a:pt x="12256" y="90785"/>
                      <a:pt x="0" y="882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4174328" y="10078314"/>
                <a:ext cx="62767" cy="40129"/>
              </a:xfrm>
              <a:custGeom>
                <a:avLst/>
                <a:gdLst>
                  <a:gd name="connsiteX0" fmla="*/ 198 w 62767"/>
                  <a:gd name="connsiteY0" fmla="*/ 39931 h 40129"/>
                  <a:gd name="connsiteX1" fmla="*/ 198 w 62767"/>
                  <a:gd name="connsiteY1" fmla="*/ 2570 h 40129"/>
                  <a:gd name="connsiteX2" fmla="*/ 3558 w 62767"/>
                  <a:gd name="connsiteY2" fmla="*/ 0 h 40129"/>
                  <a:gd name="connsiteX3" fmla="*/ 59106 w 62767"/>
                  <a:gd name="connsiteY3" fmla="*/ 0 h 40129"/>
                  <a:gd name="connsiteX4" fmla="*/ 62665 w 62767"/>
                  <a:gd name="connsiteY4" fmla="*/ 3756 h 40129"/>
                  <a:gd name="connsiteX5" fmla="*/ 62665 w 62767"/>
                  <a:gd name="connsiteY5" fmla="*/ 10872 h 40129"/>
                  <a:gd name="connsiteX6" fmla="*/ 57130 w 62767"/>
                  <a:gd name="connsiteY6" fmla="*/ 17396 h 40129"/>
                  <a:gd name="connsiteX7" fmla="*/ 1384 w 62767"/>
                  <a:gd name="connsiteY7" fmla="*/ 39338 h 40129"/>
                  <a:gd name="connsiteX8" fmla="*/ 0 w 62767"/>
                  <a:gd name="connsiteY8" fmla="*/ 40129 h 40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67" h="40129">
                    <a:moveTo>
                      <a:pt x="198" y="39931"/>
                    </a:moveTo>
                    <a:cubicBezTo>
                      <a:pt x="198" y="27280"/>
                      <a:pt x="198" y="15024"/>
                      <a:pt x="198" y="2570"/>
                    </a:cubicBezTo>
                    <a:cubicBezTo>
                      <a:pt x="198" y="1581"/>
                      <a:pt x="2372" y="0"/>
                      <a:pt x="3558" y="0"/>
                    </a:cubicBezTo>
                    <a:cubicBezTo>
                      <a:pt x="22140" y="0"/>
                      <a:pt x="40524" y="0"/>
                      <a:pt x="59106" y="0"/>
                    </a:cubicBezTo>
                    <a:cubicBezTo>
                      <a:pt x="61676" y="0"/>
                      <a:pt x="62862" y="1186"/>
                      <a:pt x="62665" y="3756"/>
                    </a:cubicBezTo>
                    <a:cubicBezTo>
                      <a:pt x="62665" y="6128"/>
                      <a:pt x="62269" y="8500"/>
                      <a:pt x="62665" y="10872"/>
                    </a:cubicBezTo>
                    <a:cubicBezTo>
                      <a:pt x="63258" y="15221"/>
                      <a:pt x="61281" y="17000"/>
                      <a:pt x="57130" y="17396"/>
                    </a:cubicBezTo>
                    <a:cubicBezTo>
                      <a:pt x="36373" y="19373"/>
                      <a:pt x="17989" y="26884"/>
                      <a:pt x="1384" y="39338"/>
                    </a:cubicBezTo>
                    <a:cubicBezTo>
                      <a:pt x="988" y="39734"/>
                      <a:pt x="395" y="39931"/>
                      <a:pt x="0" y="401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372659" y="9886960"/>
                <a:ext cx="114809" cy="129282"/>
              </a:xfrm>
              <a:custGeom>
                <a:avLst/>
                <a:gdLst>
                  <a:gd name="connsiteX0" fmla="*/ 733 w 114809"/>
                  <a:gd name="connsiteY0" fmla="*/ 198 h 129282"/>
                  <a:gd name="connsiteX1" fmla="*/ 26827 w 114809"/>
                  <a:gd name="connsiteY1" fmla="*/ 11861 h 129282"/>
                  <a:gd name="connsiteX2" fmla="*/ 64584 w 114809"/>
                  <a:gd name="connsiteY2" fmla="*/ 28664 h 129282"/>
                  <a:gd name="connsiteX3" fmla="*/ 69130 w 114809"/>
                  <a:gd name="connsiteY3" fmla="*/ 35780 h 129282"/>
                  <a:gd name="connsiteX4" fmla="*/ 69130 w 114809"/>
                  <a:gd name="connsiteY4" fmla="*/ 62665 h 129282"/>
                  <a:gd name="connsiteX5" fmla="*/ 73677 w 114809"/>
                  <a:gd name="connsiteY5" fmla="*/ 68990 h 129282"/>
                  <a:gd name="connsiteX6" fmla="*/ 108864 w 114809"/>
                  <a:gd name="connsiteY6" fmla="*/ 79270 h 129282"/>
                  <a:gd name="connsiteX7" fmla="*/ 114794 w 114809"/>
                  <a:gd name="connsiteY7" fmla="*/ 86979 h 129282"/>
                  <a:gd name="connsiteX8" fmla="*/ 114794 w 114809"/>
                  <a:gd name="connsiteY8" fmla="*/ 124143 h 129282"/>
                  <a:gd name="connsiteX9" fmla="*/ 114004 w 114809"/>
                  <a:gd name="connsiteY9" fmla="*/ 129283 h 129282"/>
                  <a:gd name="connsiteX10" fmla="*/ 112422 w 114809"/>
                  <a:gd name="connsiteY10" fmla="*/ 129283 h 129282"/>
                  <a:gd name="connsiteX11" fmla="*/ 111631 w 114809"/>
                  <a:gd name="connsiteY11" fmla="*/ 124538 h 129282"/>
                  <a:gd name="connsiteX12" fmla="*/ 111631 w 114809"/>
                  <a:gd name="connsiteY12" fmla="*/ 90537 h 129282"/>
                  <a:gd name="connsiteX13" fmla="*/ 106096 w 114809"/>
                  <a:gd name="connsiteY13" fmla="*/ 83026 h 129282"/>
                  <a:gd name="connsiteX14" fmla="*/ 4884 w 114809"/>
                  <a:gd name="connsiteY14" fmla="*/ 53571 h 129282"/>
                  <a:gd name="connsiteX15" fmla="*/ 733 w 114809"/>
                  <a:gd name="connsiteY15" fmla="*/ 46455 h 129282"/>
                  <a:gd name="connsiteX16" fmla="*/ 64979 w 114809"/>
                  <a:gd name="connsiteY16" fmla="*/ 65827 h 129282"/>
                  <a:gd name="connsiteX17" fmla="*/ 65967 w 114809"/>
                  <a:gd name="connsiteY17" fmla="*/ 62072 h 129282"/>
                  <a:gd name="connsiteX18" fmla="*/ 65967 w 114809"/>
                  <a:gd name="connsiteY18" fmla="*/ 37559 h 129282"/>
                  <a:gd name="connsiteX19" fmla="*/ 60828 w 114809"/>
                  <a:gd name="connsiteY19" fmla="*/ 31826 h 129282"/>
                  <a:gd name="connsiteX20" fmla="*/ 3698 w 114809"/>
                  <a:gd name="connsiteY20" fmla="*/ 7116 h 129282"/>
                  <a:gd name="connsiteX21" fmla="*/ 535 w 114809"/>
                  <a:gd name="connsiteY21" fmla="*/ 0 h 129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4809" h="129282">
                    <a:moveTo>
                      <a:pt x="733" y="198"/>
                    </a:moveTo>
                    <a:cubicBezTo>
                      <a:pt x="9629" y="4151"/>
                      <a:pt x="18327" y="7907"/>
                      <a:pt x="26827" y="11861"/>
                    </a:cubicBezTo>
                    <a:cubicBezTo>
                      <a:pt x="39478" y="17396"/>
                      <a:pt x="51932" y="23326"/>
                      <a:pt x="64584" y="28664"/>
                    </a:cubicBezTo>
                    <a:cubicBezTo>
                      <a:pt x="67944" y="30047"/>
                      <a:pt x="69328" y="32024"/>
                      <a:pt x="69130" y="35780"/>
                    </a:cubicBezTo>
                    <a:cubicBezTo>
                      <a:pt x="68735" y="44676"/>
                      <a:pt x="69130" y="53769"/>
                      <a:pt x="69130" y="62665"/>
                    </a:cubicBezTo>
                    <a:cubicBezTo>
                      <a:pt x="69130" y="66223"/>
                      <a:pt x="70119" y="68002"/>
                      <a:pt x="73677" y="68990"/>
                    </a:cubicBezTo>
                    <a:cubicBezTo>
                      <a:pt x="85538" y="72351"/>
                      <a:pt x="97003" y="76107"/>
                      <a:pt x="108864" y="79270"/>
                    </a:cubicBezTo>
                    <a:cubicBezTo>
                      <a:pt x="113213" y="80456"/>
                      <a:pt x="114992" y="82235"/>
                      <a:pt x="114794" y="86979"/>
                    </a:cubicBezTo>
                    <a:cubicBezTo>
                      <a:pt x="114399" y="99433"/>
                      <a:pt x="114794" y="111887"/>
                      <a:pt x="114794" y="124143"/>
                    </a:cubicBezTo>
                    <a:cubicBezTo>
                      <a:pt x="114794" y="125922"/>
                      <a:pt x="114399" y="127504"/>
                      <a:pt x="114004" y="129283"/>
                    </a:cubicBezTo>
                    <a:cubicBezTo>
                      <a:pt x="113411" y="129283"/>
                      <a:pt x="112818" y="129283"/>
                      <a:pt x="112422" y="129283"/>
                    </a:cubicBezTo>
                    <a:cubicBezTo>
                      <a:pt x="112225" y="127701"/>
                      <a:pt x="111631" y="126120"/>
                      <a:pt x="111631" y="124538"/>
                    </a:cubicBezTo>
                    <a:cubicBezTo>
                      <a:pt x="111631" y="113271"/>
                      <a:pt x="111434" y="101805"/>
                      <a:pt x="111631" y="90537"/>
                    </a:cubicBezTo>
                    <a:cubicBezTo>
                      <a:pt x="111631" y="86188"/>
                      <a:pt x="110445" y="84212"/>
                      <a:pt x="106096" y="83026"/>
                    </a:cubicBezTo>
                    <a:cubicBezTo>
                      <a:pt x="72293" y="73339"/>
                      <a:pt x="38688" y="63455"/>
                      <a:pt x="4884" y="53571"/>
                    </a:cubicBezTo>
                    <a:cubicBezTo>
                      <a:pt x="1524" y="52583"/>
                      <a:pt x="-848" y="51199"/>
                      <a:pt x="733" y="46455"/>
                    </a:cubicBezTo>
                    <a:cubicBezTo>
                      <a:pt x="22082" y="52781"/>
                      <a:pt x="43234" y="59304"/>
                      <a:pt x="64979" y="65827"/>
                    </a:cubicBezTo>
                    <a:cubicBezTo>
                      <a:pt x="65374" y="64246"/>
                      <a:pt x="65967" y="63060"/>
                      <a:pt x="65967" y="62072"/>
                    </a:cubicBezTo>
                    <a:cubicBezTo>
                      <a:pt x="65967" y="53967"/>
                      <a:pt x="65967" y="45664"/>
                      <a:pt x="65967" y="37559"/>
                    </a:cubicBezTo>
                    <a:cubicBezTo>
                      <a:pt x="65967" y="33803"/>
                      <a:pt x="63398" y="32815"/>
                      <a:pt x="60828" y="31826"/>
                    </a:cubicBezTo>
                    <a:cubicBezTo>
                      <a:pt x="41850" y="23524"/>
                      <a:pt x="22873" y="15221"/>
                      <a:pt x="3698" y="7116"/>
                    </a:cubicBezTo>
                    <a:cubicBezTo>
                      <a:pt x="535" y="5733"/>
                      <a:pt x="-848" y="4151"/>
                      <a:pt x="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4244486" y="10078310"/>
                <a:ext cx="62701" cy="26690"/>
              </a:xfrm>
              <a:custGeom>
                <a:avLst/>
                <a:gdLst>
                  <a:gd name="connsiteX0" fmla="*/ 62485 w 62701"/>
                  <a:gd name="connsiteY0" fmla="*/ 26690 h 26690"/>
                  <a:gd name="connsiteX1" fmla="*/ 42717 w 62701"/>
                  <a:gd name="connsiteY1" fmla="*/ 21353 h 26690"/>
                  <a:gd name="connsiteX2" fmla="*/ 4565 w 62701"/>
                  <a:gd name="connsiteY2" fmla="*/ 16213 h 26690"/>
                  <a:gd name="connsiteX3" fmla="*/ 18 w 62701"/>
                  <a:gd name="connsiteY3" fmla="*/ 11469 h 26690"/>
                  <a:gd name="connsiteX4" fmla="*/ 11089 w 62701"/>
                  <a:gd name="connsiteY4" fmla="*/ 3 h 26690"/>
                  <a:gd name="connsiteX5" fmla="*/ 57346 w 62701"/>
                  <a:gd name="connsiteY5" fmla="*/ 3 h 26690"/>
                  <a:gd name="connsiteX6" fmla="*/ 62683 w 62701"/>
                  <a:gd name="connsiteY6" fmla="*/ 5341 h 26690"/>
                  <a:gd name="connsiteX7" fmla="*/ 62683 w 62701"/>
                  <a:gd name="connsiteY7" fmla="*/ 26690 h 2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701" h="26690">
                    <a:moveTo>
                      <a:pt x="62485" y="26690"/>
                    </a:moveTo>
                    <a:cubicBezTo>
                      <a:pt x="55369" y="24713"/>
                      <a:pt x="49043" y="22539"/>
                      <a:pt x="42717" y="21353"/>
                    </a:cubicBezTo>
                    <a:cubicBezTo>
                      <a:pt x="30066" y="19178"/>
                      <a:pt x="17414" y="17597"/>
                      <a:pt x="4565" y="16213"/>
                    </a:cubicBezTo>
                    <a:cubicBezTo>
                      <a:pt x="1205" y="15818"/>
                      <a:pt x="-179" y="14829"/>
                      <a:pt x="18" y="11469"/>
                    </a:cubicBezTo>
                    <a:cubicBezTo>
                      <a:pt x="414" y="-1776"/>
                      <a:pt x="-1958" y="201"/>
                      <a:pt x="11089" y="3"/>
                    </a:cubicBezTo>
                    <a:cubicBezTo>
                      <a:pt x="26508" y="3"/>
                      <a:pt x="41927" y="3"/>
                      <a:pt x="57346" y="3"/>
                    </a:cubicBezTo>
                    <a:cubicBezTo>
                      <a:pt x="61497" y="3"/>
                      <a:pt x="62881" y="1190"/>
                      <a:pt x="62683" y="5341"/>
                    </a:cubicBezTo>
                    <a:cubicBezTo>
                      <a:pt x="62485" y="12260"/>
                      <a:pt x="62683" y="19178"/>
                      <a:pt x="62683" y="266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4221771" y="10311181"/>
                <a:ext cx="45268" cy="48866"/>
              </a:xfrm>
              <a:custGeom>
                <a:avLst/>
                <a:gdLst>
                  <a:gd name="connsiteX0" fmla="*/ 0 w 45268"/>
                  <a:gd name="connsiteY0" fmla="*/ 48234 h 48866"/>
                  <a:gd name="connsiteX1" fmla="*/ 10477 w 45268"/>
                  <a:gd name="connsiteY1" fmla="*/ 33803 h 48866"/>
                  <a:gd name="connsiteX2" fmla="*/ 20559 w 45268"/>
                  <a:gd name="connsiteY2" fmla="*/ 6326 h 48866"/>
                  <a:gd name="connsiteX3" fmla="*/ 27280 w 45268"/>
                  <a:gd name="connsiteY3" fmla="*/ 0 h 48866"/>
                  <a:gd name="connsiteX4" fmla="*/ 36966 w 45268"/>
                  <a:gd name="connsiteY4" fmla="*/ 10279 h 48866"/>
                  <a:gd name="connsiteX5" fmla="*/ 34594 w 45268"/>
                  <a:gd name="connsiteY5" fmla="*/ 29257 h 48866"/>
                  <a:gd name="connsiteX6" fmla="*/ 41315 w 45268"/>
                  <a:gd name="connsiteY6" fmla="*/ 35187 h 48866"/>
                  <a:gd name="connsiteX7" fmla="*/ 45269 w 45268"/>
                  <a:gd name="connsiteY7" fmla="*/ 48432 h 48866"/>
                  <a:gd name="connsiteX8" fmla="*/ 25105 w 45268"/>
                  <a:gd name="connsiteY8" fmla="*/ 38745 h 48866"/>
                  <a:gd name="connsiteX9" fmla="*/ 0 w 45268"/>
                  <a:gd name="connsiteY9" fmla="*/ 48234 h 4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268" h="48866">
                    <a:moveTo>
                      <a:pt x="0" y="48234"/>
                    </a:moveTo>
                    <a:cubicBezTo>
                      <a:pt x="3756" y="43094"/>
                      <a:pt x="6721" y="37955"/>
                      <a:pt x="10477" y="33803"/>
                    </a:cubicBezTo>
                    <a:cubicBezTo>
                      <a:pt x="17594" y="25896"/>
                      <a:pt x="20163" y="16407"/>
                      <a:pt x="20559" y="6326"/>
                    </a:cubicBezTo>
                    <a:cubicBezTo>
                      <a:pt x="20756" y="1779"/>
                      <a:pt x="22931" y="0"/>
                      <a:pt x="27280" y="0"/>
                    </a:cubicBezTo>
                    <a:cubicBezTo>
                      <a:pt x="38745" y="198"/>
                      <a:pt x="38943" y="-1186"/>
                      <a:pt x="36966" y="10279"/>
                    </a:cubicBezTo>
                    <a:cubicBezTo>
                      <a:pt x="35978" y="16407"/>
                      <a:pt x="35385" y="22733"/>
                      <a:pt x="34594" y="29257"/>
                    </a:cubicBezTo>
                    <a:cubicBezTo>
                      <a:pt x="39141" y="29059"/>
                      <a:pt x="40327" y="31629"/>
                      <a:pt x="41315" y="35187"/>
                    </a:cubicBezTo>
                    <a:cubicBezTo>
                      <a:pt x="42304" y="39536"/>
                      <a:pt x="43885" y="43687"/>
                      <a:pt x="45269" y="48432"/>
                    </a:cubicBezTo>
                    <a:cubicBezTo>
                      <a:pt x="36571" y="49222"/>
                      <a:pt x="28466" y="50211"/>
                      <a:pt x="25105" y="38745"/>
                    </a:cubicBezTo>
                    <a:cubicBezTo>
                      <a:pt x="18977" y="49025"/>
                      <a:pt x="10279" y="49815"/>
                      <a:pt x="0" y="482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210214" y="10272436"/>
                <a:ext cx="67549" cy="18793"/>
              </a:xfrm>
              <a:custGeom>
                <a:avLst/>
                <a:gdLst>
                  <a:gd name="connsiteX0" fmla="*/ 67303 w 67549"/>
                  <a:gd name="connsiteY0" fmla="*/ 1186 h 18793"/>
                  <a:gd name="connsiteX1" fmla="*/ 52477 w 67549"/>
                  <a:gd name="connsiteY1" fmla="*/ 18780 h 18793"/>
                  <a:gd name="connsiteX2" fmla="*/ 9580 w 67549"/>
                  <a:gd name="connsiteY2" fmla="*/ 18780 h 18793"/>
                  <a:gd name="connsiteX3" fmla="*/ 487 w 67549"/>
                  <a:gd name="connsiteY3" fmla="*/ 14431 h 18793"/>
                  <a:gd name="connsiteX4" fmla="*/ 487 w 67549"/>
                  <a:gd name="connsiteY4" fmla="*/ 3163 h 18793"/>
                  <a:gd name="connsiteX5" fmla="*/ 3452 w 67549"/>
                  <a:gd name="connsiteY5" fmla="*/ 1581 h 18793"/>
                  <a:gd name="connsiteX6" fmla="*/ 9975 w 67549"/>
                  <a:gd name="connsiteY6" fmla="*/ 1581 h 18793"/>
                  <a:gd name="connsiteX7" fmla="*/ 16499 w 67549"/>
                  <a:gd name="connsiteY7" fmla="*/ 8698 h 18793"/>
                  <a:gd name="connsiteX8" fmla="*/ 19859 w 67549"/>
                  <a:gd name="connsiteY8" fmla="*/ 12454 h 18793"/>
                  <a:gd name="connsiteX9" fmla="*/ 24011 w 67549"/>
                  <a:gd name="connsiteY9" fmla="*/ 9686 h 18793"/>
                  <a:gd name="connsiteX10" fmla="*/ 36662 w 67549"/>
                  <a:gd name="connsiteY10" fmla="*/ 0 h 18793"/>
                  <a:gd name="connsiteX11" fmla="*/ 42790 w 67549"/>
                  <a:gd name="connsiteY11" fmla="*/ 6919 h 18793"/>
                  <a:gd name="connsiteX12" fmla="*/ 44569 w 67549"/>
                  <a:gd name="connsiteY12" fmla="*/ 12652 h 18793"/>
                  <a:gd name="connsiteX13" fmla="*/ 49709 w 67549"/>
                  <a:gd name="connsiteY13" fmla="*/ 7512 h 18793"/>
                  <a:gd name="connsiteX14" fmla="*/ 56233 w 67549"/>
                  <a:gd name="connsiteY14" fmla="*/ 1581 h 18793"/>
                  <a:gd name="connsiteX15" fmla="*/ 66907 w 67549"/>
                  <a:gd name="connsiteY15" fmla="*/ 1581 h 1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549" h="18793">
                    <a:moveTo>
                      <a:pt x="67303" y="1186"/>
                    </a:moveTo>
                    <a:cubicBezTo>
                      <a:pt x="68686" y="11070"/>
                      <a:pt x="64337" y="19175"/>
                      <a:pt x="52477" y="18780"/>
                    </a:cubicBezTo>
                    <a:cubicBezTo>
                      <a:pt x="38244" y="18187"/>
                      <a:pt x="23813" y="18582"/>
                      <a:pt x="9580" y="18780"/>
                    </a:cubicBezTo>
                    <a:cubicBezTo>
                      <a:pt x="5626" y="18780"/>
                      <a:pt x="1673" y="18384"/>
                      <a:pt x="487" y="14431"/>
                    </a:cubicBezTo>
                    <a:cubicBezTo>
                      <a:pt x="-502" y="10872"/>
                      <a:pt x="289" y="6919"/>
                      <a:pt x="487" y="3163"/>
                    </a:cubicBezTo>
                    <a:cubicBezTo>
                      <a:pt x="487" y="2570"/>
                      <a:pt x="2464" y="1581"/>
                      <a:pt x="3452" y="1581"/>
                    </a:cubicBezTo>
                    <a:cubicBezTo>
                      <a:pt x="5626" y="1384"/>
                      <a:pt x="7801" y="1581"/>
                      <a:pt x="9975" y="1581"/>
                    </a:cubicBezTo>
                    <a:cubicBezTo>
                      <a:pt x="16894" y="1581"/>
                      <a:pt x="16697" y="1581"/>
                      <a:pt x="16499" y="8698"/>
                    </a:cubicBezTo>
                    <a:cubicBezTo>
                      <a:pt x="16499" y="10082"/>
                      <a:pt x="18476" y="12256"/>
                      <a:pt x="19859" y="12454"/>
                    </a:cubicBezTo>
                    <a:cubicBezTo>
                      <a:pt x="21243" y="12454"/>
                      <a:pt x="23615" y="10872"/>
                      <a:pt x="24011" y="9686"/>
                    </a:cubicBezTo>
                    <a:cubicBezTo>
                      <a:pt x="26581" y="0"/>
                      <a:pt x="26581" y="0"/>
                      <a:pt x="36662" y="0"/>
                    </a:cubicBezTo>
                    <a:cubicBezTo>
                      <a:pt x="43779" y="0"/>
                      <a:pt x="43779" y="0"/>
                      <a:pt x="42790" y="6919"/>
                    </a:cubicBezTo>
                    <a:cubicBezTo>
                      <a:pt x="42593" y="8896"/>
                      <a:pt x="40813" y="12058"/>
                      <a:pt x="44569" y="12652"/>
                    </a:cubicBezTo>
                    <a:cubicBezTo>
                      <a:pt x="48128" y="13047"/>
                      <a:pt x="49709" y="10675"/>
                      <a:pt x="49709" y="7512"/>
                    </a:cubicBezTo>
                    <a:cubicBezTo>
                      <a:pt x="49709" y="2965"/>
                      <a:pt x="51884" y="1384"/>
                      <a:pt x="56233" y="1581"/>
                    </a:cubicBezTo>
                    <a:cubicBezTo>
                      <a:pt x="59791" y="1779"/>
                      <a:pt x="63349" y="1581"/>
                      <a:pt x="66907" y="15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4016184" y="10309797"/>
                <a:ext cx="113072" cy="16525"/>
              </a:xfrm>
              <a:custGeom>
                <a:avLst/>
                <a:gdLst>
                  <a:gd name="connsiteX0" fmla="*/ 113073 w 113072"/>
                  <a:gd name="connsiteY0" fmla="*/ 16210 h 16525"/>
                  <a:gd name="connsiteX1" fmla="*/ 99433 w 113072"/>
                  <a:gd name="connsiteY1" fmla="*/ 16012 h 16525"/>
                  <a:gd name="connsiteX2" fmla="*/ 94293 w 113072"/>
                  <a:gd name="connsiteY2" fmla="*/ 11663 h 16525"/>
                  <a:gd name="connsiteX3" fmla="*/ 85398 w 113072"/>
                  <a:gd name="connsiteY3" fmla="*/ 5930 h 16525"/>
                  <a:gd name="connsiteX4" fmla="*/ 28861 w 113072"/>
                  <a:gd name="connsiteY4" fmla="*/ 5930 h 16525"/>
                  <a:gd name="connsiteX5" fmla="*/ 20954 w 113072"/>
                  <a:gd name="connsiteY5" fmla="*/ 10477 h 16525"/>
                  <a:gd name="connsiteX6" fmla="*/ 10477 w 113072"/>
                  <a:gd name="connsiteY6" fmla="*/ 16407 h 16525"/>
                  <a:gd name="connsiteX7" fmla="*/ 0 w 113072"/>
                  <a:gd name="connsiteY7" fmla="*/ 16407 h 16525"/>
                  <a:gd name="connsiteX8" fmla="*/ 7512 w 113072"/>
                  <a:gd name="connsiteY8" fmla="*/ 4349 h 16525"/>
                  <a:gd name="connsiteX9" fmla="*/ 16407 w 113072"/>
                  <a:gd name="connsiteY9" fmla="*/ 198 h 16525"/>
                  <a:gd name="connsiteX10" fmla="*/ 100817 w 113072"/>
                  <a:gd name="connsiteY10" fmla="*/ 0 h 16525"/>
                  <a:gd name="connsiteX11" fmla="*/ 109712 w 113072"/>
                  <a:gd name="connsiteY11" fmla="*/ 6128 h 16525"/>
                  <a:gd name="connsiteX12" fmla="*/ 112875 w 113072"/>
                  <a:gd name="connsiteY12" fmla="*/ 16407 h 1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72" h="16525">
                    <a:moveTo>
                      <a:pt x="113073" y="16210"/>
                    </a:moveTo>
                    <a:cubicBezTo>
                      <a:pt x="107933" y="16210"/>
                      <a:pt x="103584" y="16605"/>
                      <a:pt x="99433" y="16012"/>
                    </a:cubicBezTo>
                    <a:cubicBezTo>
                      <a:pt x="97456" y="15617"/>
                      <a:pt x="94886" y="13442"/>
                      <a:pt x="94293" y="11663"/>
                    </a:cubicBezTo>
                    <a:cubicBezTo>
                      <a:pt x="92712" y="7116"/>
                      <a:pt x="89944" y="5733"/>
                      <a:pt x="85398" y="5930"/>
                    </a:cubicBezTo>
                    <a:cubicBezTo>
                      <a:pt x="66618" y="5930"/>
                      <a:pt x="47641" y="5930"/>
                      <a:pt x="28861" y="5930"/>
                    </a:cubicBezTo>
                    <a:cubicBezTo>
                      <a:pt x="25105" y="5930"/>
                      <a:pt x="22338" y="6919"/>
                      <a:pt x="20954" y="10477"/>
                    </a:cubicBezTo>
                    <a:cubicBezTo>
                      <a:pt x="18977" y="15419"/>
                      <a:pt x="15617" y="17000"/>
                      <a:pt x="10477" y="16407"/>
                    </a:cubicBezTo>
                    <a:cubicBezTo>
                      <a:pt x="7314" y="16012"/>
                      <a:pt x="4151" y="16407"/>
                      <a:pt x="0" y="16407"/>
                    </a:cubicBezTo>
                    <a:cubicBezTo>
                      <a:pt x="2768" y="11861"/>
                      <a:pt x="4349" y="7512"/>
                      <a:pt x="7512" y="4349"/>
                    </a:cubicBezTo>
                    <a:cubicBezTo>
                      <a:pt x="9686" y="2174"/>
                      <a:pt x="13442" y="395"/>
                      <a:pt x="16407" y="198"/>
                    </a:cubicBezTo>
                    <a:cubicBezTo>
                      <a:pt x="44478" y="-198"/>
                      <a:pt x="72746" y="198"/>
                      <a:pt x="100817" y="0"/>
                    </a:cubicBezTo>
                    <a:cubicBezTo>
                      <a:pt x="105363" y="0"/>
                      <a:pt x="108329" y="1977"/>
                      <a:pt x="109712" y="6128"/>
                    </a:cubicBezTo>
                    <a:cubicBezTo>
                      <a:pt x="110898" y="9291"/>
                      <a:pt x="111689" y="12256"/>
                      <a:pt x="112875" y="164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4136373" y="10078028"/>
                <a:ext cx="30640" cy="46147"/>
              </a:xfrm>
              <a:custGeom>
                <a:avLst/>
                <a:gdLst>
                  <a:gd name="connsiteX0" fmla="*/ 28071 w 30640"/>
                  <a:gd name="connsiteY0" fmla="*/ 46147 h 46147"/>
                  <a:gd name="connsiteX1" fmla="*/ 0 w 30640"/>
                  <a:gd name="connsiteY1" fmla="*/ 88 h 46147"/>
                  <a:gd name="connsiteX2" fmla="*/ 12849 w 30640"/>
                  <a:gd name="connsiteY2" fmla="*/ 88 h 46147"/>
                  <a:gd name="connsiteX3" fmla="*/ 26884 w 30640"/>
                  <a:gd name="connsiteY3" fmla="*/ 88 h 46147"/>
                  <a:gd name="connsiteX4" fmla="*/ 30640 w 30640"/>
                  <a:gd name="connsiteY4" fmla="*/ 2855 h 46147"/>
                  <a:gd name="connsiteX5" fmla="*/ 29454 w 30640"/>
                  <a:gd name="connsiteY5" fmla="*/ 45554 h 46147"/>
                  <a:gd name="connsiteX6" fmla="*/ 28071 w 30640"/>
                  <a:gd name="connsiteY6" fmla="*/ 45950 h 46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40" h="46147">
                    <a:moveTo>
                      <a:pt x="28071" y="46147"/>
                    </a:moveTo>
                    <a:cubicBezTo>
                      <a:pt x="16605" y="32507"/>
                      <a:pt x="7314" y="17681"/>
                      <a:pt x="0" y="88"/>
                    </a:cubicBezTo>
                    <a:cubicBezTo>
                      <a:pt x="4942" y="88"/>
                      <a:pt x="8896" y="88"/>
                      <a:pt x="12849" y="88"/>
                    </a:cubicBezTo>
                    <a:cubicBezTo>
                      <a:pt x="17594" y="88"/>
                      <a:pt x="22338" y="-110"/>
                      <a:pt x="26884" y="88"/>
                    </a:cubicBezTo>
                    <a:cubicBezTo>
                      <a:pt x="28268" y="88"/>
                      <a:pt x="30640" y="1867"/>
                      <a:pt x="30640" y="2855"/>
                    </a:cubicBezTo>
                    <a:cubicBezTo>
                      <a:pt x="30443" y="17088"/>
                      <a:pt x="29850" y="31321"/>
                      <a:pt x="29454" y="45554"/>
                    </a:cubicBezTo>
                    <a:cubicBezTo>
                      <a:pt x="29059" y="45554"/>
                      <a:pt x="28466" y="45752"/>
                      <a:pt x="28071" y="459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4479546" y="10271645"/>
                <a:ext cx="84804" cy="7907"/>
              </a:xfrm>
              <a:custGeom>
                <a:avLst/>
                <a:gdLst>
                  <a:gd name="connsiteX0" fmla="*/ 42897 w 84804"/>
                  <a:gd name="connsiteY0" fmla="*/ 198 h 7907"/>
                  <a:gd name="connsiteX1" fmla="*/ 80653 w 84804"/>
                  <a:gd name="connsiteY1" fmla="*/ 198 h 7907"/>
                  <a:gd name="connsiteX2" fmla="*/ 84805 w 84804"/>
                  <a:gd name="connsiteY2" fmla="*/ 1384 h 7907"/>
                  <a:gd name="connsiteX3" fmla="*/ 82828 w 84804"/>
                  <a:gd name="connsiteY3" fmla="*/ 5930 h 7907"/>
                  <a:gd name="connsiteX4" fmla="*/ 77886 w 84804"/>
                  <a:gd name="connsiteY4" fmla="*/ 7907 h 7907"/>
                  <a:gd name="connsiteX5" fmla="*/ 3954 w 84804"/>
                  <a:gd name="connsiteY5" fmla="*/ 7907 h 7907"/>
                  <a:gd name="connsiteX6" fmla="*/ 0 w 84804"/>
                  <a:gd name="connsiteY6" fmla="*/ 4547 h 7907"/>
                  <a:gd name="connsiteX7" fmla="*/ 4349 w 84804"/>
                  <a:gd name="connsiteY7" fmla="*/ 0 h 7907"/>
                  <a:gd name="connsiteX8" fmla="*/ 42897 w 84804"/>
                  <a:gd name="connsiteY8" fmla="*/ 0 h 7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804" h="7907">
                    <a:moveTo>
                      <a:pt x="42897" y="198"/>
                    </a:moveTo>
                    <a:cubicBezTo>
                      <a:pt x="55548" y="198"/>
                      <a:pt x="68002" y="198"/>
                      <a:pt x="80653" y="198"/>
                    </a:cubicBezTo>
                    <a:cubicBezTo>
                      <a:pt x="82037" y="198"/>
                      <a:pt x="83421" y="988"/>
                      <a:pt x="84805" y="1384"/>
                    </a:cubicBezTo>
                    <a:cubicBezTo>
                      <a:pt x="84212" y="2965"/>
                      <a:pt x="83816" y="4942"/>
                      <a:pt x="82828" y="5930"/>
                    </a:cubicBezTo>
                    <a:cubicBezTo>
                      <a:pt x="81642" y="7116"/>
                      <a:pt x="79467" y="7907"/>
                      <a:pt x="77886" y="7907"/>
                    </a:cubicBezTo>
                    <a:cubicBezTo>
                      <a:pt x="53176" y="7907"/>
                      <a:pt x="28664" y="7907"/>
                      <a:pt x="3954" y="7907"/>
                    </a:cubicBezTo>
                    <a:cubicBezTo>
                      <a:pt x="1581" y="7907"/>
                      <a:pt x="0" y="7512"/>
                      <a:pt x="0" y="4547"/>
                    </a:cubicBezTo>
                    <a:cubicBezTo>
                      <a:pt x="0" y="1581"/>
                      <a:pt x="988" y="0"/>
                      <a:pt x="4349" y="0"/>
                    </a:cubicBezTo>
                    <a:cubicBezTo>
                      <a:pt x="17198" y="0"/>
                      <a:pt x="30047" y="0"/>
                      <a:pt x="428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4447522" y="10078314"/>
                <a:ext cx="27477" cy="26884"/>
              </a:xfrm>
              <a:custGeom>
                <a:avLst/>
                <a:gdLst>
                  <a:gd name="connsiteX0" fmla="*/ 27478 w 27477"/>
                  <a:gd name="connsiteY0" fmla="*/ 0 h 26884"/>
                  <a:gd name="connsiteX1" fmla="*/ 2570 w 27477"/>
                  <a:gd name="connsiteY1" fmla="*/ 26884 h 26884"/>
                  <a:gd name="connsiteX2" fmla="*/ 0 w 27477"/>
                  <a:gd name="connsiteY2" fmla="*/ 2372 h 26884"/>
                  <a:gd name="connsiteX3" fmla="*/ 2174 w 27477"/>
                  <a:gd name="connsiteY3" fmla="*/ 198 h 26884"/>
                  <a:gd name="connsiteX4" fmla="*/ 27280 w 27477"/>
                  <a:gd name="connsiteY4" fmla="*/ 198 h 2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77" h="26884">
                    <a:moveTo>
                      <a:pt x="27478" y="0"/>
                    </a:moveTo>
                    <a:cubicBezTo>
                      <a:pt x="22536" y="13047"/>
                      <a:pt x="18187" y="24908"/>
                      <a:pt x="2570" y="26884"/>
                    </a:cubicBezTo>
                    <a:cubicBezTo>
                      <a:pt x="1779" y="18780"/>
                      <a:pt x="791" y="10675"/>
                      <a:pt x="0" y="2372"/>
                    </a:cubicBezTo>
                    <a:cubicBezTo>
                      <a:pt x="0" y="1581"/>
                      <a:pt x="1384" y="198"/>
                      <a:pt x="2174" y="198"/>
                    </a:cubicBezTo>
                    <a:cubicBezTo>
                      <a:pt x="10279" y="198"/>
                      <a:pt x="18384" y="198"/>
                      <a:pt x="27280" y="1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4169584" y="9935984"/>
                <a:ext cx="6918" cy="80669"/>
              </a:xfrm>
              <a:custGeom>
                <a:avLst/>
                <a:gdLst>
                  <a:gd name="connsiteX0" fmla="*/ 5535 w 6918"/>
                  <a:gd name="connsiteY0" fmla="*/ 198 h 80669"/>
                  <a:gd name="connsiteX1" fmla="*/ 6128 w 6918"/>
                  <a:gd name="connsiteY1" fmla="*/ 3954 h 80669"/>
                  <a:gd name="connsiteX2" fmla="*/ 6919 w 6918"/>
                  <a:gd name="connsiteY2" fmla="*/ 75514 h 80669"/>
                  <a:gd name="connsiteX3" fmla="*/ 4942 w 6918"/>
                  <a:gd name="connsiteY3" fmla="*/ 80060 h 80669"/>
                  <a:gd name="connsiteX4" fmla="*/ 0 w 6918"/>
                  <a:gd name="connsiteY4" fmla="*/ 76304 h 80669"/>
                  <a:gd name="connsiteX5" fmla="*/ 1186 w 6918"/>
                  <a:gd name="connsiteY5" fmla="*/ 39536 h 80669"/>
                  <a:gd name="connsiteX6" fmla="*/ 2965 w 6918"/>
                  <a:gd name="connsiteY6" fmla="*/ 4151 h 80669"/>
                  <a:gd name="connsiteX7" fmla="*/ 3558 w 6918"/>
                  <a:gd name="connsiteY7" fmla="*/ 0 h 80669"/>
                  <a:gd name="connsiteX8" fmla="*/ 5337 w 6918"/>
                  <a:gd name="connsiteY8" fmla="*/ 0 h 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18" h="80669">
                    <a:moveTo>
                      <a:pt x="5535" y="198"/>
                    </a:moveTo>
                    <a:cubicBezTo>
                      <a:pt x="5733" y="1384"/>
                      <a:pt x="6128" y="2768"/>
                      <a:pt x="6128" y="3954"/>
                    </a:cubicBezTo>
                    <a:cubicBezTo>
                      <a:pt x="6523" y="27873"/>
                      <a:pt x="6721" y="51792"/>
                      <a:pt x="6919" y="75514"/>
                    </a:cubicBezTo>
                    <a:cubicBezTo>
                      <a:pt x="6919" y="77095"/>
                      <a:pt x="6128" y="79467"/>
                      <a:pt x="4942" y="80060"/>
                    </a:cubicBezTo>
                    <a:cubicBezTo>
                      <a:pt x="1977" y="81642"/>
                      <a:pt x="0" y="80060"/>
                      <a:pt x="0" y="76304"/>
                    </a:cubicBezTo>
                    <a:cubicBezTo>
                      <a:pt x="395" y="64048"/>
                      <a:pt x="791" y="51792"/>
                      <a:pt x="1186" y="39536"/>
                    </a:cubicBezTo>
                    <a:cubicBezTo>
                      <a:pt x="1581" y="27675"/>
                      <a:pt x="2372" y="16012"/>
                      <a:pt x="2965" y="4151"/>
                    </a:cubicBezTo>
                    <a:cubicBezTo>
                      <a:pt x="2965" y="2768"/>
                      <a:pt x="3361" y="1384"/>
                      <a:pt x="3558" y="0"/>
                    </a:cubicBezTo>
                    <a:cubicBezTo>
                      <a:pt x="4151" y="0"/>
                      <a:pt x="4744" y="0"/>
                      <a:pt x="53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4020138" y="10282245"/>
                <a:ext cx="19372" cy="23795"/>
              </a:xfrm>
              <a:custGeom>
                <a:avLst/>
                <a:gdLst>
                  <a:gd name="connsiteX0" fmla="*/ 0 w 19372"/>
                  <a:gd name="connsiteY0" fmla="*/ 23796 h 23795"/>
                  <a:gd name="connsiteX1" fmla="*/ 2174 w 19372"/>
                  <a:gd name="connsiteY1" fmla="*/ 8377 h 23795"/>
                  <a:gd name="connsiteX2" fmla="*/ 19373 w 19372"/>
                  <a:gd name="connsiteY2" fmla="*/ 667 h 23795"/>
                  <a:gd name="connsiteX3" fmla="*/ 16605 w 19372"/>
                  <a:gd name="connsiteY3" fmla="*/ 20831 h 23795"/>
                  <a:gd name="connsiteX4" fmla="*/ 13442 w 19372"/>
                  <a:gd name="connsiteY4" fmla="*/ 23598 h 23795"/>
                  <a:gd name="connsiteX5" fmla="*/ 0 w 19372"/>
                  <a:gd name="connsiteY5" fmla="*/ 23598 h 2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72" h="23795">
                    <a:moveTo>
                      <a:pt x="0" y="23796"/>
                    </a:moveTo>
                    <a:cubicBezTo>
                      <a:pt x="791" y="18261"/>
                      <a:pt x="1186" y="13319"/>
                      <a:pt x="2174" y="8377"/>
                    </a:cubicBezTo>
                    <a:cubicBezTo>
                      <a:pt x="3756" y="1063"/>
                      <a:pt x="9291" y="-1310"/>
                      <a:pt x="19373" y="667"/>
                    </a:cubicBezTo>
                    <a:cubicBezTo>
                      <a:pt x="18582" y="7388"/>
                      <a:pt x="17791" y="14109"/>
                      <a:pt x="16605" y="20831"/>
                    </a:cubicBezTo>
                    <a:cubicBezTo>
                      <a:pt x="16605" y="21819"/>
                      <a:pt x="14628" y="23400"/>
                      <a:pt x="13442" y="23598"/>
                    </a:cubicBezTo>
                    <a:cubicBezTo>
                      <a:pt x="9093" y="23993"/>
                      <a:pt x="4744" y="23598"/>
                      <a:pt x="0" y="235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4129850" y="9930767"/>
                <a:ext cx="38106" cy="22613"/>
              </a:xfrm>
              <a:custGeom>
                <a:avLst/>
                <a:gdLst>
                  <a:gd name="connsiteX0" fmla="*/ 198 w 38106"/>
                  <a:gd name="connsiteY0" fmla="*/ 22614 h 22613"/>
                  <a:gd name="connsiteX1" fmla="*/ 34001 w 38106"/>
                  <a:gd name="connsiteY1" fmla="*/ 78 h 22613"/>
                  <a:gd name="connsiteX2" fmla="*/ 37955 w 38106"/>
                  <a:gd name="connsiteY2" fmla="*/ 1857 h 22613"/>
                  <a:gd name="connsiteX3" fmla="*/ 36966 w 38106"/>
                  <a:gd name="connsiteY3" fmla="*/ 5218 h 22613"/>
                  <a:gd name="connsiteX4" fmla="*/ 0 w 38106"/>
                  <a:gd name="connsiteY4" fmla="*/ 22416 h 22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6" h="22613">
                    <a:moveTo>
                      <a:pt x="198" y="22614"/>
                    </a:moveTo>
                    <a:cubicBezTo>
                      <a:pt x="10477" y="11939"/>
                      <a:pt x="21349" y="4625"/>
                      <a:pt x="34001" y="78"/>
                    </a:cubicBezTo>
                    <a:cubicBezTo>
                      <a:pt x="34989" y="-317"/>
                      <a:pt x="36966" y="869"/>
                      <a:pt x="37955" y="1857"/>
                    </a:cubicBezTo>
                    <a:cubicBezTo>
                      <a:pt x="38350" y="2253"/>
                      <a:pt x="37955" y="4625"/>
                      <a:pt x="36966" y="5218"/>
                    </a:cubicBezTo>
                    <a:cubicBezTo>
                      <a:pt x="26291" y="13323"/>
                      <a:pt x="14628" y="19451"/>
                      <a:pt x="0" y="224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4170711" y="9880238"/>
                <a:ext cx="8027" cy="40722"/>
              </a:xfrm>
              <a:custGeom>
                <a:avLst/>
                <a:gdLst>
                  <a:gd name="connsiteX0" fmla="*/ 4408 w 8027"/>
                  <a:gd name="connsiteY0" fmla="*/ 198 h 40722"/>
                  <a:gd name="connsiteX1" fmla="*/ 6780 w 8027"/>
                  <a:gd name="connsiteY1" fmla="*/ 37955 h 40722"/>
                  <a:gd name="connsiteX2" fmla="*/ 3419 w 8027"/>
                  <a:gd name="connsiteY2" fmla="*/ 40722 h 40722"/>
                  <a:gd name="connsiteX3" fmla="*/ 652 w 8027"/>
                  <a:gd name="connsiteY3" fmla="*/ 37955 h 40722"/>
                  <a:gd name="connsiteX4" fmla="*/ 4408 w 8027"/>
                  <a:gd name="connsiteY4" fmla="*/ 0 h 4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7" h="40722">
                    <a:moveTo>
                      <a:pt x="4408" y="198"/>
                    </a:moveTo>
                    <a:cubicBezTo>
                      <a:pt x="8361" y="12652"/>
                      <a:pt x="8954" y="25303"/>
                      <a:pt x="6780" y="37955"/>
                    </a:cubicBezTo>
                    <a:cubicBezTo>
                      <a:pt x="6582" y="39141"/>
                      <a:pt x="4803" y="40524"/>
                      <a:pt x="3419" y="40722"/>
                    </a:cubicBezTo>
                    <a:cubicBezTo>
                      <a:pt x="2629" y="40722"/>
                      <a:pt x="652" y="39141"/>
                      <a:pt x="652" y="37955"/>
                    </a:cubicBezTo>
                    <a:cubicBezTo>
                      <a:pt x="-534" y="25105"/>
                      <a:pt x="-534" y="12256"/>
                      <a:pt x="44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4181247" y="9931810"/>
                <a:ext cx="34396" cy="22756"/>
              </a:xfrm>
              <a:custGeom>
                <a:avLst/>
                <a:gdLst>
                  <a:gd name="connsiteX0" fmla="*/ 34199 w 34396"/>
                  <a:gd name="connsiteY0" fmla="*/ 22558 h 22756"/>
                  <a:gd name="connsiteX1" fmla="*/ 1779 w 34396"/>
                  <a:gd name="connsiteY1" fmla="*/ 5360 h 22756"/>
                  <a:gd name="connsiteX2" fmla="*/ 0 w 34396"/>
                  <a:gd name="connsiteY2" fmla="*/ 418 h 22756"/>
                  <a:gd name="connsiteX3" fmla="*/ 5337 w 34396"/>
                  <a:gd name="connsiteY3" fmla="*/ 221 h 22756"/>
                  <a:gd name="connsiteX4" fmla="*/ 34396 w 34396"/>
                  <a:gd name="connsiteY4" fmla="*/ 22756 h 2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96" h="22756">
                    <a:moveTo>
                      <a:pt x="34199" y="22558"/>
                    </a:moveTo>
                    <a:cubicBezTo>
                      <a:pt x="21349" y="18605"/>
                      <a:pt x="10675" y="13465"/>
                      <a:pt x="1779" y="5360"/>
                    </a:cubicBezTo>
                    <a:cubicBezTo>
                      <a:pt x="593" y="4372"/>
                      <a:pt x="593" y="2000"/>
                      <a:pt x="0" y="418"/>
                    </a:cubicBezTo>
                    <a:cubicBezTo>
                      <a:pt x="1779" y="418"/>
                      <a:pt x="3756" y="-372"/>
                      <a:pt x="5337" y="221"/>
                    </a:cubicBezTo>
                    <a:cubicBezTo>
                      <a:pt x="16210" y="5360"/>
                      <a:pt x="25896" y="12279"/>
                      <a:pt x="34396" y="227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4261625" y="10314278"/>
                <a:ext cx="12333" cy="20276"/>
              </a:xfrm>
              <a:custGeom>
                <a:avLst/>
                <a:gdLst>
                  <a:gd name="connsiteX0" fmla="*/ 12334 w 12333"/>
                  <a:gd name="connsiteY0" fmla="*/ 857 h 20276"/>
                  <a:gd name="connsiteX1" fmla="*/ 9171 w 12333"/>
                  <a:gd name="connsiteY1" fmla="*/ 15287 h 20276"/>
                  <a:gd name="connsiteX2" fmla="*/ 5415 w 12333"/>
                  <a:gd name="connsiteY2" fmla="*/ 19834 h 20276"/>
                  <a:gd name="connsiteX3" fmla="*/ 473 w 12333"/>
                  <a:gd name="connsiteY3" fmla="*/ 19636 h 20276"/>
                  <a:gd name="connsiteX4" fmla="*/ 275 w 12333"/>
                  <a:gd name="connsiteY4" fmla="*/ 15880 h 20276"/>
                  <a:gd name="connsiteX5" fmla="*/ 2450 w 12333"/>
                  <a:gd name="connsiteY5" fmla="*/ 5799 h 20276"/>
                  <a:gd name="connsiteX6" fmla="*/ 12334 w 12333"/>
                  <a:gd name="connsiteY6" fmla="*/ 1054 h 20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33" h="20276">
                    <a:moveTo>
                      <a:pt x="12334" y="857"/>
                    </a:moveTo>
                    <a:cubicBezTo>
                      <a:pt x="11346" y="5799"/>
                      <a:pt x="10555" y="10741"/>
                      <a:pt x="9171" y="15287"/>
                    </a:cubicBezTo>
                    <a:cubicBezTo>
                      <a:pt x="8578" y="17066"/>
                      <a:pt x="6997" y="18845"/>
                      <a:pt x="5415" y="19834"/>
                    </a:cubicBezTo>
                    <a:cubicBezTo>
                      <a:pt x="4229" y="20625"/>
                      <a:pt x="2055" y="20229"/>
                      <a:pt x="473" y="19636"/>
                    </a:cubicBezTo>
                    <a:cubicBezTo>
                      <a:pt x="-120" y="19439"/>
                      <a:pt x="-120" y="17066"/>
                      <a:pt x="275" y="15880"/>
                    </a:cubicBezTo>
                    <a:cubicBezTo>
                      <a:pt x="869" y="12520"/>
                      <a:pt x="1659" y="9159"/>
                      <a:pt x="2450" y="5799"/>
                    </a:cubicBezTo>
                    <a:cubicBezTo>
                      <a:pt x="3834" y="-527"/>
                      <a:pt x="4822" y="-923"/>
                      <a:pt x="12334" y="10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4088337" y="10301069"/>
                <a:ext cx="21151" cy="4862"/>
              </a:xfrm>
              <a:custGeom>
                <a:avLst/>
                <a:gdLst>
                  <a:gd name="connsiteX0" fmla="*/ 198 w 21151"/>
                  <a:gd name="connsiteY0" fmla="*/ 2798 h 4862"/>
                  <a:gd name="connsiteX1" fmla="*/ 5337 w 21151"/>
                  <a:gd name="connsiteY1" fmla="*/ 228 h 4862"/>
                  <a:gd name="connsiteX2" fmla="*/ 17989 w 21151"/>
                  <a:gd name="connsiteY2" fmla="*/ 228 h 4862"/>
                  <a:gd name="connsiteX3" fmla="*/ 21152 w 21151"/>
                  <a:gd name="connsiteY3" fmla="*/ 2007 h 4862"/>
                  <a:gd name="connsiteX4" fmla="*/ 18384 w 21151"/>
                  <a:gd name="connsiteY4" fmla="*/ 4775 h 4862"/>
                  <a:gd name="connsiteX5" fmla="*/ 791 w 21151"/>
                  <a:gd name="connsiteY5" fmla="*/ 4775 h 4862"/>
                  <a:gd name="connsiteX6" fmla="*/ 0 w 21151"/>
                  <a:gd name="connsiteY6" fmla="*/ 2600 h 4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51" h="4862">
                    <a:moveTo>
                      <a:pt x="198" y="2798"/>
                    </a:moveTo>
                    <a:cubicBezTo>
                      <a:pt x="1977" y="2007"/>
                      <a:pt x="3558" y="426"/>
                      <a:pt x="5337" y="228"/>
                    </a:cubicBezTo>
                    <a:cubicBezTo>
                      <a:pt x="9489" y="-167"/>
                      <a:pt x="13838" y="31"/>
                      <a:pt x="17989" y="228"/>
                    </a:cubicBezTo>
                    <a:cubicBezTo>
                      <a:pt x="19175" y="228"/>
                      <a:pt x="20163" y="1414"/>
                      <a:pt x="21152" y="2007"/>
                    </a:cubicBezTo>
                    <a:cubicBezTo>
                      <a:pt x="20163" y="2996"/>
                      <a:pt x="19373" y="4775"/>
                      <a:pt x="18384" y="4775"/>
                    </a:cubicBezTo>
                    <a:cubicBezTo>
                      <a:pt x="12454" y="4973"/>
                      <a:pt x="6721" y="4775"/>
                      <a:pt x="791" y="4775"/>
                    </a:cubicBezTo>
                    <a:lnTo>
                      <a:pt x="0" y="260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4041289" y="10301069"/>
                <a:ext cx="21151" cy="4950"/>
              </a:xfrm>
              <a:custGeom>
                <a:avLst/>
                <a:gdLst>
                  <a:gd name="connsiteX0" fmla="*/ 0 w 21151"/>
                  <a:gd name="connsiteY0" fmla="*/ 2996 h 4950"/>
                  <a:gd name="connsiteX1" fmla="*/ 4942 w 21151"/>
                  <a:gd name="connsiteY1" fmla="*/ 228 h 4950"/>
                  <a:gd name="connsiteX2" fmla="*/ 18187 w 21151"/>
                  <a:gd name="connsiteY2" fmla="*/ 228 h 4950"/>
                  <a:gd name="connsiteX3" fmla="*/ 21152 w 21151"/>
                  <a:gd name="connsiteY3" fmla="*/ 1810 h 4950"/>
                  <a:gd name="connsiteX4" fmla="*/ 18187 w 21151"/>
                  <a:gd name="connsiteY4" fmla="*/ 4775 h 4950"/>
                  <a:gd name="connsiteX5" fmla="*/ 988 w 21151"/>
                  <a:gd name="connsiteY5" fmla="*/ 4775 h 4950"/>
                  <a:gd name="connsiteX6" fmla="*/ 198 w 21151"/>
                  <a:gd name="connsiteY6" fmla="*/ 2798 h 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51" h="4950">
                    <a:moveTo>
                      <a:pt x="0" y="2996"/>
                    </a:moveTo>
                    <a:cubicBezTo>
                      <a:pt x="1581" y="2007"/>
                      <a:pt x="3163" y="426"/>
                      <a:pt x="4942" y="228"/>
                    </a:cubicBezTo>
                    <a:cubicBezTo>
                      <a:pt x="9291" y="-167"/>
                      <a:pt x="13640" y="31"/>
                      <a:pt x="18187" y="228"/>
                    </a:cubicBezTo>
                    <a:cubicBezTo>
                      <a:pt x="19175" y="228"/>
                      <a:pt x="20163" y="1217"/>
                      <a:pt x="21152" y="1810"/>
                    </a:cubicBezTo>
                    <a:cubicBezTo>
                      <a:pt x="20163" y="2798"/>
                      <a:pt x="19175" y="4775"/>
                      <a:pt x="18187" y="4775"/>
                    </a:cubicBezTo>
                    <a:cubicBezTo>
                      <a:pt x="12454" y="5170"/>
                      <a:pt x="6721" y="4775"/>
                      <a:pt x="988" y="4775"/>
                    </a:cubicBezTo>
                    <a:lnTo>
                      <a:pt x="198" y="2798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4089721" y="10291778"/>
                <a:ext cx="20954" cy="5060"/>
              </a:xfrm>
              <a:custGeom>
                <a:avLst/>
                <a:gdLst>
                  <a:gd name="connsiteX0" fmla="*/ 0 w 20954"/>
                  <a:gd name="connsiteY0" fmla="*/ 2996 h 5060"/>
                  <a:gd name="connsiteX1" fmla="*/ 5140 w 20954"/>
                  <a:gd name="connsiteY1" fmla="*/ 228 h 5060"/>
                  <a:gd name="connsiteX2" fmla="*/ 17791 w 20954"/>
                  <a:gd name="connsiteY2" fmla="*/ 228 h 5060"/>
                  <a:gd name="connsiteX3" fmla="*/ 20954 w 20954"/>
                  <a:gd name="connsiteY3" fmla="*/ 2007 h 5060"/>
                  <a:gd name="connsiteX4" fmla="*/ 18187 w 20954"/>
                  <a:gd name="connsiteY4" fmla="*/ 4973 h 5060"/>
                  <a:gd name="connsiteX5" fmla="*/ 988 w 20954"/>
                  <a:gd name="connsiteY5" fmla="*/ 4973 h 5060"/>
                  <a:gd name="connsiteX6" fmla="*/ 198 w 20954"/>
                  <a:gd name="connsiteY6" fmla="*/ 2996 h 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954" h="5060">
                    <a:moveTo>
                      <a:pt x="0" y="2996"/>
                    </a:moveTo>
                    <a:cubicBezTo>
                      <a:pt x="1779" y="2007"/>
                      <a:pt x="3361" y="426"/>
                      <a:pt x="5140" y="228"/>
                    </a:cubicBezTo>
                    <a:cubicBezTo>
                      <a:pt x="9291" y="-167"/>
                      <a:pt x="13640" y="31"/>
                      <a:pt x="17791" y="228"/>
                    </a:cubicBezTo>
                    <a:cubicBezTo>
                      <a:pt x="18780" y="228"/>
                      <a:pt x="19966" y="1414"/>
                      <a:pt x="20954" y="2007"/>
                    </a:cubicBezTo>
                    <a:cubicBezTo>
                      <a:pt x="19966" y="2996"/>
                      <a:pt x="19175" y="4973"/>
                      <a:pt x="18187" y="4973"/>
                    </a:cubicBezTo>
                    <a:cubicBezTo>
                      <a:pt x="12454" y="5170"/>
                      <a:pt x="6721" y="4973"/>
                      <a:pt x="988" y="4973"/>
                    </a:cubicBezTo>
                    <a:cubicBezTo>
                      <a:pt x="791" y="4380"/>
                      <a:pt x="395" y="3589"/>
                      <a:pt x="198" y="29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4042673" y="10291808"/>
                <a:ext cx="20558" cy="4942"/>
              </a:xfrm>
              <a:custGeom>
                <a:avLst/>
                <a:gdLst>
                  <a:gd name="connsiteX0" fmla="*/ 0 w 20558"/>
                  <a:gd name="connsiteY0" fmla="*/ 4942 h 4942"/>
                  <a:gd name="connsiteX1" fmla="*/ 5337 w 20558"/>
                  <a:gd name="connsiteY1" fmla="*/ 0 h 4942"/>
                  <a:gd name="connsiteX2" fmla="*/ 16605 w 20558"/>
                  <a:gd name="connsiteY2" fmla="*/ 0 h 4942"/>
                  <a:gd name="connsiteX3" fmla="*/ 20559 w 20558"/>
                  <a:gd name="connsiteY3" fmla="*/ 1977 h 4942"/>
                  <a:gd name="connsiteX4" fmla="*/ 17000 w 20558"/>
                  <a:gd name="connsiteY4" fmla="*/ 4744 h 4942"/>
                  <a:gd name="connsiteX5" fmla="*/ 0 w 20558"/>
                  <a:gd name="connsiteY5" fmla="*/ 4744 h 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58" h="4942">
                    <a:moveTo>
                      <a:pt x="0" y="4942"/>
                    </a:moveTo>
                    <a:cubicBezTo>
                      <a:pt x="593" y="988"/>
                      <a:pt x="2570" y="0"/>
                      <a:pt x="5337" y="0"/>
                    </a:cubicBezTo>
                    <a:cubicBezTo>
                      <a:pt x="9093" y="0"/>
                      <a:pt x="12849" y="0"/>
                      <a:pt x="16605" y="0"/>
                    </a:cubicBezTo>
                    <a:cubicBezTo>
                      <a:pt x="17989" y="0"/>
                      <a:pt x="19175" y="1186"/>
                      <a:pt x="20559" y="1977"/>
                    </a:cubicBezTo>
                    <a:cubicBezTo>
                      <a:pt x="19373" y="2965"/>
                      <a:pt x="18187" y="4744"/>
                      <a:pt x="17000" y="4744"/>
                    </a:cubicBezTo>
                    <a:cubicBezTo>
                      <a:pt x="11465" y="5140"/>
                      <a:pt x="6128" y="4744"/>
                      <a:pt x="0" y="47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4171560" y="9925112"/>
                <a:ext cx="7116" cy="7116"/>
              </a:xfrm>
              <a:custGeom>
                <a:avLst/>
                <a:gdLst>
                  <a:gd name="connsiteX0" fmla="*/ 7117 w 7116"/>
                  <a:gd name="connsiteY0" fmla="*/ 3558 h 7116"/>
                  <a:gd name="connsiteX1" fmla="*/ 3558 w 7116"/>
                  <a:gd name="connsiteY1" fmla="*/ 7116 h 7116"/>
                  <a:gd name="connsiteX2" fmla="*/ 0 w 7116"/>
                  <a:gd name="connsiteY2" fmla="*/ 3558 h 7116"/>
                  <a:gd name="connsiteX3" fmla="*/ 3558 w 7116"/>
                  <a:gd name="connsiteY3" fmla="*/ 0 h 7116"/>
                  <a:gd name="connsiteX4" fmla="*/ 7117 w 7116"/>
                  <a:gd name="connsiteY4" fmla="*/ 3558 h 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" h="7116">
                    <a:moveTo>
                      <a:pt x="7117" y="3558"/>
                    </a:moveTo>
                    <a:cubicBezTo>
                      <a:pt x="7117" y="5523"/>
                      <a:pt x="5524" y="7116"/>
                      <a:pt x="3558" y="7116"/>
                    </a:cubicBezTo>
                    <a:cubicBezTo>
                      <a:pt x="1593" y="7116"/>
                      <a:pt x="0" y="5523"/>
                      <a:pt x="0" y="3558"/>
                    </a:cubicBezTo>
                    <a:cubicBezTo>
                      <a:pt x="0" y="1593"/>
                      <a:pt x="1593" y="0"/>
                      <a:pt x="3558" y="0"/>
                    </a:cubicBezTo>
                    <a:cubicBezTo>
                      <a:pt x="5524" y="0"/>
                      <a:pt x="7117" y="1593"/>
                      <a:pt x="7117" y="35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4260516" y="9959113"/>
                <a:ext cx="7907" cy="7907"/>
              </a:xfrm>
              <a:custGeom>
                <a:avLst/>
                <a:gdLst>
                  <a:gd name="connsiteX0" fmla="*/ 7907 w 7907"/>
                  <a:gd name="connsiteY0" fmla="*/ 3954 h 7907"/>
                  <a:gd name="connsiteX1" fmla="*/ 3954 w 7907"/>
                  <a:gd name="connsiteY1" fmla="*/ 7907 h 7907"/>
                  <a:gd name="connsiteX2" fmla="*/ 0 w 7907"/>
                  <a:gd name="connsiteY2" fmla="*/ 3954 h 7907"/>
                  <a:gd name="connsiteX3" fmla="*/ 3954 w 7907"/>
                  <a:gd name="connsiteY3" fmla="*/ 0 h 7907"/>
                  <a:gd name="connsiteX4" fmla="*/ 7907 w 7907"/>
                  <a:gd name="connsiteY4" fmla="*/ 3954 h 7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" h="7907">
                    <a:moveTo>
                      <a:pt x="7907" y="3954"/>
                    </a:moveTo>
                    <a:cubicBezTo>
                      <a:pt x="7907" y="6137"/>
                      <a:pt x="6137" y="7907"/>
                      <a:pt x="3954" y="7907"/>
                    </a:cubicBezTo>
                    <a:cubicBezTo>
                      <a:pt x="1770" y="7907"/>
                      <a:pt x="0" y="6137"/>
                      <a:pt x="0" y="3954"/>
                    </a:cubicBezTo>
                    <a:cubicBezTo>
                      <a:pt x="0" y="1770"/>
                      <a:pt x="1770" y="0"/>
                      <a:pt x="3954" y="0"/>
                    </a:cubicBezTo>
                    <a:cubicBezTo>
                      <a:pt x="6137" y="0"/>
                      <a:pt x="7907" y="1770"/>
                      <a:pt x="7907" y="3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4306971" y="9909693"/>
                <a:ext cx="7907" cy="7907"/>
              </a:xfrm>
              <a:custGeom>
                <a:avLst/>
                <a:gdLst>
                  <a:gd name="connsiteX0" fmla="*/ 7907 w 7907"/>
                  <a:gd name="connsiteY0" fmla="*/ 3954 h 7907"/>
                  <a:gd name="connsiteX1" fmla="*/ 3954 w 7907"/>
                  <a:gd name="connsiteY1" fmla="*/ 7907 h 7907"/>
                  <a:gd name="connsiteX2" fmla="*/ 0 w 7907"/>
                  <a:gd name="connsiteY2" fmla="*/ 3954 h 7907"/>
                  <a:gd name="connsiteX3" fmla="*/ 3954 w 7907"/>
                  <a:gd name="connsiteY3" fmla="*/ 0 h 7907"/>
                  <a:gd name="connsiteX4" fmla="*/ 7907 w 7907"/>
                  <a:gd name="connsiteY4" fmla="*/ 3954 h 7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" h="7907">
                    <a:moveTo>
                      <a:pt x="7907" y="3954"/>
                    </a:moveTo>
                    <a:cubicBezTo>
                      <a:pt x="7907" y="6137"/>
                      <a:pt x="6137" y="7907"/>
                      <a:pt x="3954" y="7907"/>
                    </a:cubicBezTo>
                    <a:cubicBezTo>
                      <a:pt x="1770" y="7907"/>
                      <a:pt x="0" y="6137"/>
                      <a:pt x="0" y="3954"/>
                    </a:cubicBezTo>
                    <a:cubicBezTo>
                      <a:pt x="0" y="1770"/>
                      <a:pt x="1770" y="0"/>
                      <a:pt x="3954" y="0"/>
                    </a:cubicBezTo>
                    <a:cubicBezTo>
                      <a:pt x="6137" y="0"/>
                      <a:pt x="7907" y="1770"/>
                      <a:pt x="7907" y="3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4344333" y="9916414"/>
                <a:ext cx="7907" cy="7907"/>
              </a:xfrm>
              <a:custGeom>
                <a:avLst/>
                <a:gdLst>
                  <a:gd name="connsiteX0" fmla="*/ 7907 w 7907"/>
                  <a:gd name="connsiteY0" fmla="*/ 3954 h 7907"/>
                  <a:gd name="connsiteX1" fmla="*/ 3954 w 7907"/>
                  <a:gd name="connsiteY1" fmla="*/ 7907 h 7907"/>
                  <a:gd name="connsiteX2" fmla="*/ 0 w 7907"/>
                  <a:gd name="connsiteY2" fmla="*/ 3954 h 7907"/>
                  <a:gd name="connsiteX3" fmla="*/ 3954 w 7907"/>
                  <a:gd name="connsiteY3" fmla="*/ 0 h 7907"/>
                  <a:gd name="connsiteX4" fmla="*/ 7907 w 7907"/>
                  <a:gd name="connsiteY4" fmla="*/ 3954 h 7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" h="7907">
                    <a:moveTo>
                      <a:pt x="7907" y="3954"/>
                    </a:moveTo>
                    <a:cubicBezTo>
                      <a:pt x="7907" y="6137"/>
                      <a:pt x="6137" y="7907"/>
                      <a:pt x="3954" y="7907"/>
                    </a:cubicBezTo>
                    <a:cubicBezTo>
                      <a:pt x="1770" y="7907"/>
                      <a:pt x="0" y="6137"/>
                      <a:pt x="0" y="3954"/>
                    </a:cubicBezTo>
                    <a:cubicBezTo>
                      <a:pt x="0" y="1770"/>
                      <a:pt x="1770" y="0"/>
                      <a:pt x="3954" y="0"/>
                    </a:cubicBezTo>
                    <a:cubicBezTo>
                      <a:pt x="6137" y="0"/>
                      <a:pt x="7907" y="1770"/>
                      <a:pt x="7907" y="3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4364892" y="9959113"/>
                <a:ext cx="7907" cy="7907"/>
              </a:xfrm>
              <a:custGeom>
                <a:avLst/>
                <a:gdLst>
                  <a:gd name="connsiteX0" fmla="*/ 7907 w 7907"/>
                  <a:gd name="connsiteY0" fmla="*/ 3954 h 7907"/>
                  <a:gd name="connsiteX1" fmla="*/ 3954 w 7907"/>
                  <a:gd name="connsiteY1" fmla="*/ 7907 h 7907"/>
                  <a:gd name="connsiteX2" fmla="*/ 0 w 7907"/>
                  <a:gd name="connsiteY2" fmla="*/ 3954 h 7907"/>
                  <a:gd name="connsiteX3" fmla="*/ 3954 w 7907"/>
                  <a:gd name="connsiteY3" fmla="*/ 0 h 7907"/>
                  <a:gd name="connsiteX4" fmla="*/ 7907 w 7907"/>
                  <a:gd name="connsiteY4" fmla="*/ 3954 h 7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" h="7907">
                    <a:moveTo>
                      <a:pt x="7907" y="3954"/>
                    </a:moveTo>
                    <a:cubicBezTo>
                      <a:pt x="7907" y="6137"/>
                      <a:pt x="6137" y="7907"/>
                      <a:pt x="3954" y="7907"/>
                    </a:cubicBezTo>
                    <a:cubicBezTo>
                      <a:pt x="1770" y="7907"/>
                      <a:pt x="0" y="6137"/>
                      <a:pt x="0" y="3954"/>
                    </a:cubicBezTo>
                    <a:cubicBezTo>
                      <a:pt x="0" y="1770"/>
                      <a:pt x="1770" y="0"/>
                      <a:pt x="3954" y="0"/>
                    </a:cubicBezTo>
                    <a:cubicBezTo>
                      <a:pt x="6137" y="0"/>
                      <a:pt x="7907" y="1770"/>
                      <a:pt x="7907" y="3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22" name="任意多边形: 形状 21"/>
            <p:cNvSpPr/>
            <p:nvPr/>
          </p:nvSpPr>
          <p:spPr>
            <a:xfrm>
              <a:off x="4314878" y="9967613"/>
              <a:ext cx="49024" cy="49024"/>
            </a:xfrm>
            <a:custGeom>
              <a:avLst/>
              <a:gdLst>
                <a:gd name="connsiteX0" fmla="*/ 0 w 49024"/>
                <a:gd name="connsiteY0" fmla="*/ 31431 h 49024"/>
                <a:gd name="connsiteX1" fmla="*/ 32617 w 49024"/>
                <a:gd name="connsiteY1" fmla="*/ 0 h 49024"/>
                <a:gd name="connsiteX2" fmla="*/ 43885 w 49024"/>
                <a:gd name="connsiteY2" fmla="*/ 0 h 49024"/>
                <a:gd name="connsiteX3" fmla="*/ 46059 w 49024"/>
                <a:gd name="connsiteY3" fmla="*/ 3756 h 49024"/>
                <a:gd name="connsiteX4" fmla="*/ 49025 w 49024"/>
                <a:gd name="connsiteY4" fmla="*/ 5535 h 49024"/>
                <a:gd name="connsiteX5" fmla="*/ 49025 w 49024"/>
                <a:gd name="connsiteY5" fmla="*/ 49025 h 49024"/>
                <a:gd name="connsiteX6" fmla="*/ 0 w 49024"/>
                <a:gd name="connsiteY6" fmla="*/ 49025 h 49024"/>
                <a:gd name="connsiteX7" fmla="*/ 0 w 49024"/>
                <a:gd name="connsiteY7" fmla="*/ 31233 h 49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24" h="49024">
                  <a:moveTo>
                    <a:pt x="0" y="31431"/>
                  </a:moveTo>
                  <a:lnTo>
                    <a:pt x="32617" y="0"/>
                  </a:lnTo>
                  <a:lnTo>
                    <a:pt x="43885" y="0"/>
                  </a:lnTo>
                  <a:cubicBezTo>
                    <a:pt x="43885" y="0"/>
                    <a:pt x="44478" y="2174"/>
                    <a:pt x="46059" y="3756"/>
                  </a:cubicBezTo>
                  <a:cubicBezTo>
                    <a:pt x="47641" y="5337"/>
                    <a:pt x="49025" y="5535"/>
                    <a:pt x="49025" y="5535"/>
                  </a:cubicBezTo>
                  <a:lnTo>
                    <a:pt x="49025" y="49025"/>
                  </a:lnTo>
                  <a:lnTo>
                    <a:pt x="0" y="49025"/>
                  </a:lnTo>
                  <a:lnTo>
                    <a:pt x="0" y="312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23" name="图形 1205"/>
            <p:cNvGrpSpPr/>
            <p:nvPr/>
          </p:nvGrpSpPr>
          <p:grpSpPr>
            <a:xfrm>
              <a:off x="4371613" y="9853552"/>
              <a:ext cx="115247" cy="92514"/>
              <a:chOff x="4371613" y="9853552"/>
              <a:chExt cx="115247" cy="92514"/>
            </a:xfrm>
            <a:solidFill>
              <a:srgbClr val="FFFFFF"/>
            </a:solidFill>
          </p:grpSpPr>
          <p:sp>
            <p:nvSpPr>
              <p:cNvPr id="43" name="任意多边形: 形状 42"/>
              <p:cNvSpPr/>
              <p:nvPr/>
            </p:nvSpPr>
            <p:spPr>
              <a:xfrm>
                <a:off x="4371613" y="9859087"/>
                <a:ext cx="9093" cy="12256"/>
              </a:xfrm>
              <a:custGeom>
                <a:avLst/>
                <a:gdLst>
                  <a:gd name="connsiteX0" fmla="*/ 0 w 9093"/>
                  <a:gd name="connsiteY0" fmla="*/ 0 h 12256"/>
                  <a:gd name="connsiteX1" fmla="*/ 4151 w 9093"/>
                  <a:gd name="connsiteY1" fmla="*/ 12256 h 12256"/>
                  <a:gd name="connsiteX2" fmla="*/ 9093 w 9093"/>
                  <a:gd name="connsiteY2" fmla="*/ 11861 h 12256"/>
                  <a:gd name="connsiteX3" fmla="*/ 0 w 9093"/>
                  <a:gd name="connsiteY3" fmla="*/ 0 h 1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93" h="12256">
                    <a:moveTo>
                      <a:pt x="0" y="0"/>
                    </a:moveTo>
                    <a:lnTo>
                      <a:pt x="4151" y="12256"/>
                    </a:lnTo>
                    <a:cubicBezTo>
                      <a:pt x="5733" y="12256"/>
                      <a:pt x="7512" y="12058"/>
                      <a:pt x="9093" y="118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4386636" y="9854540"/>
                <a:ext cx="9093" cy="16802"/>
              </a:xfrm>
              <a:custGeom>
                <a:avLst/>
                <a:gdLst>
                  <a:gd name="connsiteX0" fmla="*/ 8896 w 9093"/>
                  <a:gd name="connsiteY0" fmla="*/ 16803 h 16802"/>
                  <a:gd name="connsiteX1" fmla="*/ 0 w 9093"/>
                  <a:gd name="connsiteY1" fmla="*/ 0 h 16802"/>
                  <a:gd name="connsiteX2" fmla="*/ 1581 w 9093"/>
                  <a:gd name="connsiteY2" fmla="*/ 16407 h 16802"/>
                  <a:gd name="connsiteX3" fmla="*/ 6523 w 9093"/>
                  <a:gd name="connsiteY3" fmla="*/ 16803 h 16802"/>
                  <a:gd name="connsiteX4" fmla="*/ 9093 w 9093"/>
                  <a:gd name="connsiteY4" fmla="*/ 16803 h 1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93" h="16802">
                    <a:moveTo>
                      <a:pt x="8896" y="16803"/>
                    </a:moveTo>
                    <a:lnTo>
                      <a:pt x="0" y="0"/>
                    </a:lnTo>
                    <a:lnTo>
                      <a:pt x="1581" y="16407"/>
                    </a:lnTo>
                    <a:cubicBezTo>
                      <a:pt x="3163" y="16407"/>
                      <a:pt x="4744" y="16407"/>
                      <a:pt x="6523" y="16803"/>
                    </a:cubicBezTo>
                    <a:lnTo>
                      <a:pt x="9093" y="16803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4400474" y="9853552"/>
                <a:ext cx="8302" cy="21151"/>
              </a:xfrm>
              <a:custGeom>
                <a:avLst/>
                <a:gdLst>
                  <a:gd name="connsiteX0" fmla="*/ 1779 w 8302"/>
                  <a:gd name="connsiteY0" fmla="*/ 0 h 21151"/>
                  <a:gd name="connsiteX1" fmla="*/ 0 w 8302"/>
                  <a:gd name="connsiteY1" fmla="*/ 18977 h 21151"/>
                  <a:gd name="connsiteX2" fmla="*/ 8303 w 8302"/>
                  <a:gd name="connsiteY2" fmla="*/ 21152 h 21151"/>
                  <a:gd name="connsiteX3" fmla="*/ 1779 w 8302"/>
                  <a:gd name="connsiteY3" fmla="*/ 0 h 2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02" h="21151">
                    <a:moveTo>
                      <a:pt x="1779" y="0"/>
                    </a:moveTo>
                    <a:lnTo>
                      <a:pt x="0" y="18977"/>
                    </a:lnTo>
                    <a:cubicBezTo>
                      <a:pt x="2768" y="19570"/>
                      <a:pt x="5535" y="20361"/>
                      <a:pt x="8303" y="21152"/>
                    </a:cubicBezTo>
                    <a:lnTo>
                      <a:pt x="177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4412532" y="9856319"/>
                <a:ext cx="8104" cy="23326"/>
              </a:xfrm>
              <a:custGeom>
                <a:avLst/>
                <a:gdLst>
                  <a:gd name="connsiteX0" fmla="*/ 5733 w 8104"/>
                  <a:gd name="connsiteY0" fmla="*/ 0 h 23326"/>
                  <a:gd name="connsiteX1" fmla="*/ 0 w 8104"/>
                  <a:gd name="connsiteY1" fmla="*/ 19768 h 23326"/>
                  <a:gd name="connsiteX2" fmla="*/ 8105 w 8104"/>
                  <a:gd name="connsiteY2" fmla="*/ 23326 h 23326"/>
                  <a:gd name="connsiteX3" fmla="*/ 5930 w 8104"/>
                  <a:gd name="connsiteY3" fmla="*/ 198 h 2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04" h="23326">
                    <a:moveTo>
                      <a:pt x="5733" y="0"/>
                    </a:moveTo>
                    <a:lnTo>
                      <a:pt x="0" y="19768"/>
                    </a:lnTo>
                    <a:cubicBezTo>
                      <a:pt x="2768" y="20756"/>
                      <a:pt x="5337" y="21942"/>
                      <a:pt x="8105" y="23326"/>
                    </a:cubicBezTo>
                    <a:lnTo>
                      <a:pt x="5930" y="198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4423009" y="9861657"/>
                <a:ext cx="11465" cy="24512"/>
              </a:xfrm>
              <a:custGeom>
                <a:avLst/>
                <a:gdLst>
                  <a:gd name="connsiteX0" fmla="*/ 11465 w 11465"/>
                  <a:gd name="connsiteY0" fmla="*/ 0 h 24512"/>
                  <a:gd name="connsiteX1" fmla="*/ 0 w 11465"/>
                  <a:gd name="connsiteY1" fmla="*/ 19175 h 24512"/>
                  <a:gd name="connsiteX2" fmla="*/ 8500 w 11465"/>
                  <a:gd name="connsiteY2" fmla="*/ 24512 h 24512"/>
                  <a:gd name="connsiteX3" fmla="*/ 11465 w 11465"/>
                  <a:gd name="connsiteY3" fmla="*/ 0 h 2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65" h="24512">
                    <a:moveTo>
                      <a:pt x="11465" y="0"/>
                    </a:moveTo>
                    <a:lnTo>
                      <a:pt x="0" y="19175"/>
                    </a:lnTo>
                    <a:cubicBezTo>
                      <a:pt x="2965" y="20756"/>
                      <a:pt x="5733" y="22536"/>
                      <a:pt x="8500" y="24512"/>
                    </a:cubicBezTo>
                    <a:lnTo>
                      <a:pt x="1146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4433091" y="9870552"/>
                <a:ext cx="16802" cy="23523"/>
              </a:xfrm>
              <a:custGeom>
                <a:avLst/>
                <a:gdLst>
                  <a:gd name="connsiteX0" fmla="*/ 16803 w 16802"/>
                  <a:gd name="connsiteY0" fmla="*/ 0 h 23523"/>
                  <a:gd name="connsiteX1" fmla="*/ 0 w 16802"/>
                  <a:gd name="connsiteY1" fmla="*/ 16803 h 23523"/>
                  <a:gd name="connsiteX2" fmla="*/ 7907 w 16802"/>
                  <a:gd name="connsiteY2" fmla="*/ 23524 h 23523"/>
                  <a:gd name="connsiteX3" fmla="*/ 16803 w 16802"/>
                  <a:gd name="connsiteY3" fmla="*/ 0 h 23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02" h="23523">
                    <a:moveTo>
                      <a:pt x="16803" y="0"/>
                    </a:moveTo>
                    <a:lnTo>
                      <a:pt x="0" y="16803"/>
                    </a:lnTo>
                    <a:cubicBezTo>
                      <a:pt x="2768" y="18977"/>
                      <a:pt x="5337" y="21152"/>
                      <a:pt x="7907" y="23524"/>
                    </a:cubicBezTo>
                    <a:lnTo>
                      <a:pt x="168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4442777" y="9882808"/>
                <a:ext cx="20558" cy="20558"/>
              </a:xfrm>
              <a:custGeom>
                <a:avLst/>
                <a:gdLst>
                  <a:gd name="connsiteX0" fmla="*/ 20559 w 20558"/>
                  <a:gd name="connsiteY0" fmla="*/ 0 h 20558"/>
                  <a:gd name="connsiteX1" fmla="*/ 0 w 20558"/>
                  <a:gd name="connsiteY1" fmla="*/ 13047 h 20558"/>
                  <a:gd name="connsiteX2" fmla="*/ 6523 w 20558"/>
                  <a:gd name="connsiteY2" fmla="*/ 20559 h 20558"/>
                  <a:gd name="connsiteX3" fmla="*/ 20559 w 20558"/>
                  <a:gd name="connsiteY3" fmla="*/ 0 h 20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8" h="20558">
                    <a:moveTo>
                      <a:pt x="20559" y="0"/>
                    </a:moveTo>
                    <a:lnTo>
                      <a:pt x="0" y="13047"/>
                    </a:lnTo>
                    <a:cubicBezTo>
                      <a:pt x="2372" y="15419"/>
                      <a:pt x="4349" y="17989"/>
                      <a:pt x="6523" y="20559"/>
                    </a:cubicBezTo>
                    <a:lnTo>
                      <a:pt x="2055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4450289" y="9897634"/>
                <a:ext cx="23919" cy="15419"/>
              </a:xfrm>
              <a:custGeom>
                <a:avLst/>
                <a:gdLst>
                  <a:gd name="connsiteX0" fmla="*/ 23919 w 23919"/>
                  <a:gd name="connsiteY0" fmla="*/ 0 h 15419"/>
                  <a:gd name="connsiteX1" fmla="*/ 0 w 23919"/>
                  <a:gd name="connsiteY1" fmla="*/ 6919 h 15419"/>
                  <a:gd name="connsiteX2" fmla="*/ 5337 w 23919"/>
                  <a:gd name="connsiteY2" fmla="*/ 15419 h 15419"/>
                  <a:gd name="connsiteX3" fmla="*/ 23919 w 23919"/>
                  <a:gd name="connsiteY3" fmla="*/ 0 h 1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19" h="15419">
                    <a:moveTo>
                      <a:pt x="23919" y="0"/>
                    </a:moveTo>
                    <a:lnTo>
                      <a:pt x="0" y="6919"/>
                    </a:lnTo>
                    <a:cubicBezTo>
                      <a:pt x="1977" y="9686"/>
                      <a:pt x="3756" y="12454"/>
                      <a:pt x="5337" y="15419"/>
                    </a:cubicBezTo>
                    <a:lnTo>
                      <a:pt x="2391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4456220" y="9913449"/>
                <a:ext cx="24710" cy="10674"/>
              </a:xfrm>
              <a:custGeom>
                <a:avLst/>
                <a:gdLst>
                  <a:gd name="connsiteX0" fmla="*/ 4547 w 24710"/>
                  <a:gd name="connsiteY0" fmla="*/ 10675 h 10674"/>
                  <a:gd name="connsiteX1" fmla="*/ 24710 w 24710"/>
                  <a:gd name="connsiteY1" fmla="*/ 0 h 10674"/>
                  <a:gd name="connsiteX2" fmla="*/ 0 w 24710"/>
                  <a:gd name="connsiteY2" fmla="*/ 988 h 10674"/>
                  <a:gd name="connsiteX3" fmla="*/ 4151 w 24710"/>
                  <a:gd name="connsiteY3" fmla="*/ 10279 h 10674"/>
                  <a:gd name="connsiteX4" fmla="*/ 4151 w 24710"/>
                  <a:gd name="connsiteY4" fmla="*/ 10675 h 1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0" h="10674">
                    <a:moveTo>
                      <a:pt x="4547" y="10675"/>
                    </a:moveTo>
                    <a:lnTo>
                      <a:pt x="24710" y="0"/>
                    </a:lnTo>
                    <a:lnTo>
                      <a:pt x="0" y="988"/>
                    </a:lnTo>
                    <a:cubicBezTo>
                      <a:pt x="1581" y="3954"/>
                      <a:pt x="2965" y="7116"/>
                      <a:pt x="4151" y="10279"/>
                    </a:cubicBezTo>
                    <a:lnTo>
                      <a:pt x="4151" y="10675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4460964" y="9924914"/>
                <a:ext cx="24907" cy="9488"/>
              </a:xfrm>
              <a:custGeom>
                <a:avLst/>
                <a:gdLst>
                  <a:gd name="connsiteX0" fmla="*/ 24908 w 24907"/>
                  <a:gd name="connsiteY0" fmla="*/ 4547 h 9488"/>
                  <a:gd name="connsiteX1" fmla="*/ 0 w 24907"/>
                  <a:gd name="connsiteY1" fmla="*/ 0 h 9488"/>
                  <a:gd name="connsiteX2" fmla="*/ 2768 w 24907"/>
                  <a:gd name="connsiteY2" fmla="*/ 9489 h 9488"/>
                  <a:gd name="connsiteX3" fmla="*/ 24908 w 24907"/>
                  <a:gd name="connsiteY3" fmla="*/ 4744 h 9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07" h="9488">
                    <a:moveTo>
                      <a:pt x="24908" y="4547"/>
                    </a:moveTo>
                    <a:lnTo>
                      <a:pt x="0" y="0"/>
                    </a:lnTo>
                    <a:cubicBezTo>
                      <a:pt x="1186" y="2965"/>
                      <a:pt x="1977" y="6128"/>
                      <a:pt x="2768" y="9489"/>
                    </a:cubicBezTo>
                    <a:lnTo>
                      <a:pt x="24908" y="4744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4464127" y="9936775"/>
                <a:ext cx="22733" cy="9290"/>
              </a:xfrm>
              <a:custGeom>
                <a:avLst/>
                <a:gdLst>
                  <a:gd name="connsiteX0" fmla="*/ 22733 w 22733"/>
                  <a:gd name="connsiteY0" fmla="*/ 9291 h 9290"/>
                  <a:gd name="connsiteX1" fmla="*/ 0 w 22733"/>
                  <a:gd name="connsiteY1" fmla="*/ 0 h 9290"/>
                  <a:gd name="connsiteX2" fmla="*/ 1186 w 22733"/>
                  <a:gd name="connsiteY2" fmla="*/ 9291 h 9290"/>
                  <a:gd name="connsiteX3" fmla="*/ 22733 w 22733"/>
                  <a:gd name="connsiteY3" fmla="*/ 9291 h 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33" h="9290">
                    <a:moveTo>
                      <a:pt x="22733" y="9291"/>
                    </a:moveTo>
                    <a:lnTo>
                      <a:pt x="0" y="0"/>
                    </a:lnTo>
                    <a:cubicBezTo>
                      <a:pt x="593" y="2965"/>
                      <a:pt x="988" y="6128"/>
                      <a:pt x="1186" y="9291"/>
                    </a:cubicBezTo>
                    <a:lnTo>
                      <a:pt x="22733" y="9291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4" name="图形 1205"/>
            <p:cNvGrpSpPr/>
            <p:nvPr/>
          </p:nvGrpSpPr>
          <p:grpSpPr>
            <a:xfrm>
              <a:off x="4015097" y="10388474"/>
              <a:ext cx="551032" cy="49815"/>
              <a:chOff x="4015097" y="10388474"/>
              <a:chExt cx="551032" cy="49815"/>
            </a:xfrm>
            <a:solidFill>
              <a:srgbClr val="FFFFFF"/>
            </a:solidFill>
          </p:grpSpPr>
          <p:sp>
            <p:nvSpPr>
              <p:cNvPr id="25" name="任意多边形: 形状 24"/>
              <p:cNvSpPr/>
              <p:nvPr/>
            </p:nvSpPr>
            <p:spPr>
              <a:xfrm>
                <a:off x="4015097" y="10391044"/>
                <a:ext cx="30026" cy="34198"/>
              </a:xfrm>
              <a:custGeom>
                <a:avLst/>
                <a:gdLst>
                  <a:gd name="connsiteX0" fmla="*/ 11367 w 30026"/>
                  <a:gd name="connsiteY0" fmla="*/ 28071 h 34198"/>
                  <a:gd name="connsiteX1" fmla="*/ 25600 w 30026"/>
                  <a:gd name="connsiteY1" fmla="*/ 28071 h 34198"/>
                  <a:gd name="connsiteX2" fmla="*/ 27576 w 30026"/>
                  <a:gd name="connsiteY2" fmla="*/ 28861 h 34198"/>
                  <a:gd name="connsiteX3" fmla="*/ 28169 w 30026"/>
                  <a:gd name="connsiteY3" fmla="*/ 31036 h 34198"/>
                  <a:gd name="connsiteX4" fmla="*/ 27379 w 30026"/>
                  <a:gd name="connsiteY4" fmla="*/ 34199 h 34198"/>
                  <a:gd name="connsiteX5" fmla="*/ 2273 w 30026"/>
                  <a:gd name="connsiteY5" fmla="*/ 34199 h 34198"/>
                  <a:gd name="connsiteX6" fmla="*/ 297 w 30026"/>
                  <a:gd name="connsiteY6" fmla="*/ 33013 h 34198"/>
                  <a:gd name="connsiteX7" fmla="*/ 297 w 30026"/>
                  <a:gd name="connsiteY7" fmla="*/ 30640 h 34198"/>
                  <a:gd name="connsiteX8" fmla="*/ 19471 w 30026"/>
                  <a:gd name="connsiteY8" fmla="*/ 5930 h 34198"/>
                  <a:gd name="connsiteX9" fmla="*/ 4448 w 30026"/>
                  <a:gd name="connsiteY9" fmla="*/ 5930 h 34198"/>
                  <a:gd name="connsiteX10" fmla="*/ 5239 w 30026"/>
                  <a:gd name="connsiteY10" fmla="*/ 2372 h 34198"/>
                  <a:gd name="connsiteX11" fmla="*/ 6227 w 30026"/>
                  <a:gd name="connsiteY11" fmla="*/ 593 h 34198"/>
                  <a:gd name="connsiteX12" fmla="*/ 8006 w 30026"/>
                  <a:gd name="connsiteY12" fmla="*/ 0 h 34198"/>
                  <a:gd name="connsiteX13" fmla="*/ 27576 w 30026"/>
                  <a:gd name="connsiteY13" fmla="*/ 0 h 34198"/>
                  <a:gd name="connsiteX14" fmla="*/ 29751 w 30026"/>
                  <a:gd name="connsiteY14" fmla="*/ 1384 h 34198"/>
                  <a:gd name="connsiteX15" fmla="*/ 29553 w 30026"/>
                  <a:gd name="connsiteY15" fmla="*/ 3954 h 34198"/>
                  <a:gd name="connsiteX16" fmla="*/ 11169 w 30026"/>
                  <a:gd name="connsiteY16" fmla="*/ 27873 h 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026" h="34198">
                    <a:moveTo>
                      <a:pt x="11367" y="28071"/>
                    </a:moveTo>
                    <a:lnTo>
                      <a:pt x="25600" y="28071"/>
                    </a:lnTo>
                    <a:cubicBezTo>
                      <a:pt x="25600" y="28071"/>
                      <a:pt x="26983" y="28268"/>
                      <a:pt x="27576" y="28861"/>
                    </a:cubicBezTo>
                    <a:cubicBezTo>
                      <a:pt x="27972" y="29454"/>
                      <a:pt x="28169" y="30245"/>
                      <a:pt x="28169" y="31036"/>
                    </a:cubicBezTo>
                    <a:lnTo>
                      <a:pt x="27379" y="34199"/>
                    </a:lnTo>
                    <a:lnTo>
                      <a:pt x="2273" y="34199"/>
                    </a:lnTo>
                    <a:cubicBezTo>
                      <a:pt x="2273" y="34199"/>
                      <a:pt x="692" y="33803"/>
                      <a:pt x="297" y="33013"/>
                    </a:cubicBezTo>
                    <a:cubicBezTo>
                      <a:pt x="-99" y="32222"/>
                      <a:pt x="-99" y="31431"/>
                      <a:pt x="297" y="30640"/>
                    </a:cubicBezTo>
                    <a:lnTo>
                      <a:pt x="19471" y="5930"/>
                    </a:lnTo>
                    <a:lnTo>
                      <a:pt x="4448" y="5930"/>
                    </a:lnTo>
                    <a:lnTo>
                      <a:pt x="5239" y="2372"/>
                    </a:lnTo>
                    <a:cubicBezTo>
                      <a:pt x="5239" y="2372"/>
                      <a:pt x="5634" y="1186"/>
                      <a:pt x="6227" y="593"/>
                    </a:cubicBezTo>
                    <a:cubicBezTo>
                      <a:pt x="6820" y="198"/>
                      <a:pt x="7413" y="0"/>
                      <a:pt x="8006" y="0"/>
                    </a:cubicBezTo>
                    <a:lnTo>
                      <a:pt x="27576" y="0"/>
                    </a:lnTo>
                    <a:cubicBezTo>
                      <a:pt x="28565" y="0"/>
                      <a:pt x="29355" y="395"/>
                      <a:pt x="29751" y="1384"/>
                    </a:cubicBezTo>
                    <a:cubicBezTo>
                      <a:pt x="30146" y="2174"/>
                      <a:pt x="30146" y="3163"/>
                      <a:pt x="29553" y="3954"/>
                    </a:cubicBezTo>
                    <a:lnTo>
                      <a:pt x="11169" y="27873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4051223" y="10398160"/>
                <a:ext cx="24018" cy="26884"/>
              </a:xfrm>
              <a:custGeom>
                <a:avLst/>
                <a:gdLst>
                  <a:gd name="connsiteX0" fmla="*/ 15567 w 24018"/>
                  <a:gd name="connsiteY0" fmla="*/ 21547 h 26884"/>
                  <a:gd name="connsiteX1" fmla="*/ 16556 w 24018"/>
                  <a:gd name="connsiteY1" fmla="*/ 21349 h 26884"/>
                  <a:gd name="connsiteX2" fmla="*/ 18928 w 24018"/>
                  <a:gd name="connsiteY2" fmla="*/ 21547 h 26884"/>
                  <a:gd name="connsiteX3" fmla="*/ 20509 w 24018"/>
                  <a:gd name="connsiteY3" fmla="*/ 23129 h 26884"/>
                  <a:gd name="connsiteX4" fmla="*/ 21102 w 24018"/>
                  <a:gd name="connsiteY4" fmla="*/ 24710 h 26884"/>
                  <a:gd name="connsiteX5" fmla="*/ 20312 w 24018"/>
                  <a:gd name="connsiteY5" fmla="*/ 25105 h 26884"/>
                  <a:gd name="connsiteX6" fmla="*/ 20312 w 24018"/>
                  <a:gd name="connsiteY6" fmla="*/ 25105 h 26884"/>
                  <a:gd name="connsiteX7" fmla="*/ 18928 w 24018"/>
                  <a:gd name="connsiteY7" fmla="*/ 25698 h 26884"/>
                  <a:gd name="connsiteX8" fmla="*/ 17346 w 24018"/>
                  <a:gd name="connsiteY8" fmla="*/ 26094 h 26884"/>
                  <a:gd name="connsiteX9" fmla="*/ 14579 w 24018"/>
                  <a:gd name="connsiteY9" fmla="*/ 26687 h 26884"/>
                  <a:gd name="connsiteX10" fmla="*/ 11218 w 24018"/>
                  <a:gd name="connsiteY10" fmla="*/ 26884 h 26884"/>
                  <a:gd name="connsiteX11" fmla="*/ 5683 w 24018"/>
                  <a:gd name="connsiteY11" fmla="*/ 26094 h 26884"/>
                  <a:gd name="connsiteX12" fmla="*/ 1927 w 24018"/>
                  <a:gd name="connsiteY12" fmla="*/ 23722 h 26884"/>
                  <a:gd name="connsiteX13" fmla="*/ 148 w 24018"/>
                  <a:gd name="connsiteY13" fmla="*/ 19570 h 26884"/>
                  <a:gd name="connsiteX14" fmla="*/ 148 w 24018"/>
                  <a:gd name="connsiteY14" fmla="*/ 13838 h 26884"/>
                  <a:gd name="connsiteX15" fmla="*/ 1730 w 24018"/>
                  <a:gd name="connsiteY15" fmla="*/ 8105 h 26884"/>
                  <a:gd name="connsiteX16" fmla="*/ 4695 w 24018"/>
                  <a:gd name="connsiteY16" fmla="*/ 3756 h 26884"/>
                  <a:gd name="connsiteX17" fmla="*/ 8846 w 24018"/>
                  <a:gd name="connsiteY17" fmla="*/ 988 h 26884"/>
                  <a:gd name="connsiteX18" fmla="*/ 14184 w 24018"/>
                  <a:gd name="connsiteY18" fmla="*/ 0 h 26884"/>
                  <a:gd name="connsiteX19" fmla="*/ 19126 w 24018"/>
                  <a:gd name="connsiteY19" fmla="*/ 791 h 26884"/>
                  <a:gd name="connsiteX20" fmla="*/ 22288 w 24018"/>
                  <a:gd name="connsiteY20" fmla="*/ 3163 h 26884"/>
                  <a:gd name="connsiteX21" fmla="*/ 23870 w 24018"/>
                  <a:gd name="connsiteY21" fmla="*/ 6919 h 26884"/>
                  <a:gd name="connsiteX22" fmla="*/ 23870 w 24018"/>
                  <a:gd name="connsiteY22" fmla="*/ 11465 h 26884"/>
                  <a:gd name="connsiteX23" fmla="*/ 23870 w 24018"/>
                  <a:gd name="connsiteY23" fmla="*/ 12454 h 26884"/>
                  <a:gd name="connsiteX24" fmla="*/ 22881 w 24018"/>
                  <a:gd name="connsiteY24" fmla="*/ 14233 h 26884"/>
                  <a:gd name="connsiteX25" fmla="*/ 21300 w 24018"/>
                  <a:gd name="connsiteY25" fmla="*/ 14826 h 26884"/>
                  <a:gd name="connsiteX26" fmla="*/ 6672 w 24018"/>
                  <a:gd name="connsiteY26" fmla="*/ 14826 h 26884"/>
                  <a:gd name="connsiteX27" fmla="*/ 6672 w 24018"/>
                  <a:gd name="connsiteY27" fmla="*/ 17594 h 26884"/>
                  <a:gd name="connsiteX28" fmla="*/ 7462 w 24018"/>
                  <a:gd name="connsiteY28" fmla="*/ 19768 h 26884"/>
                  <a:gd name="connsiteX29" fmla="*/ 9242 w 24018"/>
                  <a:gd name="connsiteY29" fmla="*/ 21152 h 26884"/>
                  <a:gd name="connsiteX30" fmla="*/ 12207 w 24018"/>
                  <a:gd name="connsiteY30" fmla="*/ 21547 h 26884"/>
                  <a:gd name="connsiteX31" fmla="*/ 15370 w 24018"/>
                  <a:gd name="connsiteY31" fmla="*/ 21349 h 26884"/>
                  <a:gd name="connsiteX32" fmla="*/ 8253 w 24018"/>
                  <a:gd name="connsiteY32" fmla="*/ 8500 h 26884"/>
                  <a:gd name="connsiteX33" fmla="*/ 7462 w 24018"/>
                  <a:gd name="connsiteY33" fmla="*/ 10872 h 26884"/>
                  <a:gd name="connsiteX34" fmla="*/ 17544 w 24018"/>
                  <a:gd name="connsiteY34" fmla="*/ 10872 h 26884"/>
                  <a:gd name="connsiteX35" fmla="*/ 16951 w 24018"/>
                  <a:gd name="connsiteY35" fmla="*/ 6523 h 26884"/>
                  <a:gd name="connsiteX36" fmla="*/ 13393 w 24018"/>
                  <a:gd name="connsiteY36" fmla="*/ 4942 h 26884"/>
                  <a:gd name="connsiteX37" fmla="*/ 11021 w 24018"/>
                  <a:gd name="connsiteY37" fmla="*/ 5337 h 26884"/>
                  <a:gd name="connsiteX38" fmla="*/ 9242 w 24018"/>
                  <a:gd name="connsiteY38" fmla="*/ 6721 h 26884"/>
                  <a:gd name="connsiteX39" fmla="*/ 8055 w 24018"/>
                  <a:gd name="connsiteY39" fmla="*/ 8698 h 2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4018" h="26884">
                    <a:moveTo>
                      <a:pt x="15567" y="21547"/>
                    </a:moveTo>
                    <a:cubicBezTo>
                      <a:pt x="15567" y="21547"/>
                      <a:pt x="16160" y="21547"/>
                      <a:pt x="16556" y="21349"/>
                    </a:cubicBezTo>
                    <a:cubicBezTo>
                      <a:pt x="17346" y="21349"/>
                      <a:pt x="18137" y="21349"/>
                      <a:pt x="18928" y="21547"/>
                    </a:cubicBezTo>
                    <a:cubicBezTo>
                      <a:pt x="19719" y="21942"/>
                      <a:pt x="20114" y="22536"/>
                      <a:pt x="20509" y="23129"/>
                    </a:cubicBezTo>
                    <a:lnTo>
                      <a:pt x="21102" y="24710"/>
                    </a:lnTo>
                    <a:cubicBezTo>
                      <a:pt x="21102" y="24710"/>
                      <a:pt x="20707" y="24908"/>
                      <a:pt x="20312" y="25105"/>
                    </a:cubicBezTo>
                    <a:lnTo>
                      <a:pt x="20312" y="25105"/>
                    </a:lnTo>
                    <a:cubicBezTo>
                      <a:pt x="20312" y="25105"/>
                      <a:pt x="19521" y="25501"/>
                      <a:pt x="18928" y="25698"/>
                    </a:cubicBezTo>
                    <a:cubicBezTo>
                      <a:pt x="18335" y="25896"/>
                      <a:pt x="17742" y="26094"/>
                      <a:pt x="17346" y="26094"/>
                    </a:cubicBezTo>
                    <a:cubicBezTo>
                      <a:pt x="16556" y="26291"/>
                      <a:pt x="15567" y="26489"/>
                      <a:pt x="14579" y="26687"/>
                    </a:cubicBezTo>
                    <a:cubicBezTo>
                      <a:pt x="13591" y="26687"/>
                      <a:pt x="12404" y="26884"/>
                      <a:pt x="11218" y="26884"/>
                    </a:cubicBezTo>
                    <a:cubicBezTo>
                      <a:pt x="9044" y="26884"/>
                      <a:pt x="7265" y="26687"/>
                      <a:pt x="5683" y="26094"/>
                    </a:cubicBezTo>
                    <a:cubicBezTo>
                      <a:pt x="4102" y="25501"/>
                      <a:pt x="2916" y="24710"/>
                      <a:pt x="1927" y="23722"/>
                    </a:cubicBezTo>
                    <a:cubicBezTo>
                      <a:pt x="939" y="22536"/>
                      <a:pt x="346" y="21152"/>
                      <a:pt x="148" y="19570"/>
                    </a:cubicBezTo>
                    <a:cubicBezTo>
                      <a:pt x="-49" y="17989"/>
                      <a:pt x="-49" y="16012"/>
                      <a:pt x="148" y="13838"/>
                    </a:cubicBezTo>
                    <a:cubicBezTo>
                      <a:pt x="346" y="11663"/>
                      <a:pt x="939" y="9884"/>
                      <a:pt x="1730" y="8105"/>
                    </a:cubicBezTo>
                    <a:cubicBezTo>
                      <a:pt x="2520" y="6326"/>
                      <a:pt x="3509" y="4942"/>
                      <a:pt x="4695" y="3756"/>
                    </a:cubicBezTo>
                    <a:cubicBezTo>
                      <a:pt x="5881" y="2570"/>
                      <a:pt x="7265" y="1581"/>
                      <a:pt x="8846" y="988"/>
                    </a:cubicBezTo>
                    <a:cubicBezTo>
                      <a:pt x="10428" y="395"/>
                      <a:pt x="12207" y="0"/>
                      <a:pt x="14184" y="0"/>
                    </a:cubicBezTo>
                    <a:cubicBezTo>
                      <a:pt x="16160" y="0"/>
                      <a:pt x="17742" y="198"/>
                      <a:pt x="19126" y="791"/>
                    </a:cubicBezTo>
                    <a:cubicBezTo>
                      <a:pt x="20509" y="1384"/>
                      <a:pt x="21498" y="2174"/>
                      <a:pt x="22288" y="3163"/>
                    </a:cubicBezTo>
                    <a:cubicBezTo>
                      <a:pt x="23079" y="4151"/>
                      <a:pt x="23475" y="5535"/>
                      <a:pt x="23870" y="6919"/>
                    </a:cubicBezTo>
                    <a:cubicBezTo>
                      <a:pt x="24068" y="8303"/>
                      <a:pt x="24068" y="9884"/>
                      <a:pt x="23870" y="11465"/>
                    </a:cubicBezTo>
                    <a:lnTo>
                      <a:pt x="23870" y="12454"/>
                    </a:lnTo>
                    <a:cubicBezTo>
                      <a:pt x="23870" y="12454"/>
                      <a:pt x="23277" y="13838"/>
                      <a:pt x="22881" y="14233"/>
                    </a:cubicBezTo>
                    <a:cubicBezTo>
                      <a:pt x="22486" y="14628"/>
                      <a:pt x="21893" y="14826"/>
                      <a:pt x="21300" y="14826"/>
                    </a:cubicBezTo>
                    <a:lnTo>
                      <a:pt x="6672" y="14826"/>
                    </a:lnTo>
                    <a:cubicBezTo>
                      <a:pt x="6672" y="15814"/>
                      <a:pt x="6672" y="16803"/>
                      <a:pt x="6672" y="17594"/>
                    </a:cubicBezTo>
                    <a:cubicBezTo>
                      <a:pt x="6672" y="18384"/>
                      <a:pt x="7067" y="19175"/>
                      <a:pt x="7462" y="19768"/>
                    </a:cubicBezTo>
                    <a:cubicBezTo>
                      <a:pt x="7858" y="20361"/>
                      <a:pt x="8451" y="20756"/>
                      <a:pt x="9242" y="21152"/>
                    </a:cubicBezTo>
                    <a:cubicBezTo>
                      <a:pt x="10032" y="21547"/>
                      <a:pt x="11021" y="21547"/>
                      <a:pt x="12207" y="21547"/>
                    </a:cubicBezTo>
                    <a:cubicBezTo>
                      <a:pt x="13393" y="21547"/>
                      <a:pt x="14381" y="21547"/>
                      <a:pt x="15370" y="21349"/>
                    </a:cubicBezTo>
                    <a:close/>
                    <a:moveTo>
                      <a:pt x="8253" y="8500"/>
                    </a:moveTo>
                    <a:cubicBezTo>
                      <a:pt x="8253" y="8500"/>
                      <a:pt x="7660" y="10082"/>
                      <a:pt x="7462" y="10872"/>
                    </a:cubicBezTo>
                    <a:lnTo>
                      <a:pt x="17544" y="10872"/>
                    </a:lnTo>
                    <a:cubicBezTo>
                      <a:pt x="17939" y="8896"/>
                      <a:pt x="17544" y="7512"/>
                      <a:pt x="16951" y="6523"/>
                    </a:cubicBezTo>
                    <a:cubicBezTo>
                      <a:pt x="16358" y="5535"/>
                      <a:pt x="15172" y="4942"/>
                      <a:pt x="13393" y="4942"/>
                    </a:cubicBezTo>
                    <a:cubicBezTo>
                      <a:pt x="12602" y="4942"/>
                      <a:pt x="11811" y="4942"/>
                      <a:pt x="11021" y="5337"/>
                    </a:cubicBezTo>
                    <a:cubicBezTo>
                      <a:pt x="10428" y="5733"/>
                      <a:pt x="9835" y="6128"/>
                      <a:pt x="9242" y="6721"/>
                    </a:cubicBezTo>
                    <a:cubicBezTo>
                      <a:pt x="8649" y="7314"/>
                      <a:pt x="8253" y="7907"/>
                      <a:pt x="8055" y="86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4082802" y="10398358"/>
                <a:ext cx="20361" cy="27082"/>
              </a:xfrm>
              <a:custGeom>
                <a:avLst/>
                <a:gdLst>
                  <a:gd name="connsiteX0" fmla="*/ 17000 w 20361"/>
                  <a:gd name="connsiteY0" fmla="*/ 0 h 27082"/>
                  <a:gd name="connsiteX1" fmla="*/ 17000 w 20361"/>
                  <a:gd name="connsiteY1" fmla="*/ 0 h 27082"/>
                  <a:gd name="connsiteX2" fmla="*/ 18187 w 20361"/>
                  <a:gd name="connsiteY2" fmla="*/ 0 h 27082"/>
                  <a:gd name="connsiteX3" fmla="*/ 20361 w 20361"/>
                  <a:gd name="connsiteY3" fmla="*/ 791 h 27082"/>
                  <a:gd name="connsiteX4" fmla="*/ 19570 w 20361"/>
                  <a:gd name="connsiteY4" fmla="*/ 2372 h 27082"/>
                  <a:gd name="connsiteX5" fmla="*/ 18582 w 20361"/>
                  <a:gd name="connsiteY5" fmla="*/ 4349 h 27082"/>
                  <a:gd name="connsiteX6" fmla="*/ 17396 w 20361"/>
                  <a:gd name="connsiteY6" fmla="*/ 6721 h 27082"/>
                  <a:gd name="connsiteX7" fmla="*/ 16605 w 20361"/>
                  <a:gd name="connsiteY7" fmla="*/ 6523 h 27082"/>
                  <a:gd name="connsiteX8" fmla="*/ 16012 w 20361"/>
                  <a:gd name="connsiteY8" fmla="*/ 6523 h 27082"/>
                  <a:gd name="connsiteX9" fmla="*/ 14826 w 20361"/>
                  <a:gd name="connsiteY9" fmla="*/ 6523 h 27082"/>
                  <a:gd name="connsiteX10" fmla="*/ 13442 w 20361"/>
                  <a:gd name="connsiteY10" fmla="*/ 6721 h 27082"/>
                  <a:gd name="connsiteX11" fmla="*/ 12256 w 20361"/>
                  <a:gd name="connsiteY11" fmla="*/ 7512 h 27082"/>
                  <a:gd name="connsiteX12" fmla="*/ 10872 w 20361"/>
                  <a:gd name="connsiteY12" fmla="*/ 8896 h 27082"/>
                  <a:gd name="connsiteX13" fmla="*/ 9093 w 20361"/>
                  <a:gd name="connsiteY13" fmla="*/ 10872 h 27082"/>
                  <a:gd name="connsiteX14" fmla="*/ 7512 w 20361"/>
                  <a:gd name="connsiteY14" fmla="*/ 22536 h 27082"/>
                  <a:gd name="connsiteX15" fmla="*/ 5733 w 20361"/>
                  <a:gd name="connsiteY15" fmla="*/ 25896 h 27082"/>
                  <a:gd name="connsiteX16" fmla="*/ 2174 w 20361"/>
                  <a:gd name="connsiteY16" fmla="*/ 27082 h 27082"/>
                  <a:gd name="connsiteX17" fmla="*/ 0 w 20361"/>
                  <a:gd name="connsiteY17" fmla="*/ 27082 h 27082"/>
                  <a:gd name="connsiteX18" fmla="*/ 3163 w 20361"/>
                  <a:gd name="connsiteY18" fmla="*/ 3954 h 27082"/>
                  <a:gd name="connsiteX19" fmla="*/ 4349 w 20361"/>
                  <a:gd name="connsiteY19" fmla="*/ 1779 h 27082"/>
                  <a:gd name="connsiteX20" fmla="*/ 6721 w 20361"/>
                  <a:gd name="connsiteY20" fmla="*/ 988 h 27082"/>
                  <a:gd name="connsiteX21" fmla="*/ 9291 w 20361"/>
                  <a:gd name="connsiteY21" fmla="*/ 988 h 27082"/>
                  <a:gd name="connsiteX22" fmla="*/ 8698 w 20361"/>
                  <a:gd name="connsiteY22" fmla="*/ 4744 h 27082"/>
                  <a:gd name="connsiteX23" fmla="*/ 10872 w 20361"/>
                  <a:gd name="connsiteY23" fmla="*/ 2570 h 27082"/>
                  <a:gd name="connsiteX24" fmla="*/ 12652 w 20361"/>
                  <a:gd name="connsiteY24" fmla="*/ 1186 h 27082"/>
                  <a:gd name="connsiteX25" fmla="*/ 14233 w 20361"/>
                  <a:gd name="connsiteY25" fmla="*/ 395 h 27082"/>
                  <a:gd name="connsiteX26" fmla="*/ 15814 w 20361"/>
                  <a:gd name="connsiteY26" fmla="*/ 395 h 27082"/>
                  <a:gd name="connsiteX27" fmla="*/ 16605 w 20361"/>
                  <a:gd name="connsiteY27" fmla="*/ 395 h 2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361" h="27082">
                    <a:moveTo>
                      <a:pt x="17000" y="0"/>
                    </a:moveTo>
                    <a:lnTo>
                      <a:pt x="17000" y="0"/>
                    </a:lnTo>
                    <a:cubicBezTo>
                      <a:pt x="17000" y="0"/>
                      <a:pt x="17594" y="0"/>
                      <a:pt x="18187" y="0"/>
                    </a:cubicBezTo>
                    <a:cubicBezTo>
                      <a:pt x="18780" y="0"/>
                      <a:pt x="19570" y="395"/>
                      <a:pt x="20361" y="791"/>
                    </a:cubicBezTo>
                    <a:cubicBezTo>
                      <a:pt x="20163" y="1186"/>
                      <a:pt x="19966" y="1779"/>
                      <a:pt x="19570" y="2372"/>
                    </a:cubicBezTo>
                    <a:cubicBezTo>
                      <a:pt x="19175" y="2965"/>
                      <a:pt x="18977" y="3558"/>
                      <a:pt x="18582" y="4349"/>
                    </a:cubicBezTo>
                    <a:cubicBezTo>
                      <a:pt x="18187" y="4942"/>
                      <a:pt x="17989" y="5733"/>
                      <a:pt x="17396" y="6721"/>
                    </a:cubicBezTo>
                    <a:cubicBezTo>
                      <a:pt x="17198" y="6721"/>
                      <a:pt x="16803" y="6523"/>
                      <a:pt x="16605" y="6523"/>
                    </a:cubicBezTo>
                    <a:cubicBezTo>
                      <a:pt x="16605" y="6523"/>
                      <a:pt x="16210" y="6523"/>
                      <a:pt x="16012" y="6523"/>
                    </a:cubicBezTo>
                    <a:cubicBezTo>
                      <a:pt x="15814" y="6523"/>
                      <a:pt x="15419" y="6523"/>
                      <a:pt x="14826" y="6523"/>
                    </a:cubicBezTo>
                    <a:cubicBezTo>
                      <a:pt x="14233" y="6523"/>
                      <a:pt x="13838" y="6523"/>
                      <a:pt x="13442" y="6721"/>
                    </a:cubicBezTo>
                    <a:cubicBezTo>
                      <a:pt x="13047" y="6721"/>
                      <a:pt x="12652" y="7116"/>
                      <a:pt x="12256" y="7512"/>
                    </a:cubicBezTo>
                    <a:cubicBezTo>
                      <a:pt x="11861" y="7907"/>
                      <a:pt x="11268" y="8303"/>
                      <a:pt x="10872" y="8896"/>
                    </a:cubicBezTo>
                    <a:cubicBezTo>
                      <a:pt x="10279" y="9489"/>
                      <a:pt x="9686" y="10082"/>
                      <a:pt x="9093" y="10872"/>
                    </a:cubicBezTo>
                    <a:lnTo>
                      <a:pt x="7512" y="22536"/>
                    </a:lnTo>
                    <a:cubicBezTo>
                      <a:pt x="7314" y="23919"/>
                      <a:pt x="6721" y="24908"/>
                      <a:pt x="5733" y="25896"/>
                    </a:cubicBezTo>
                    <a:cubicBezTo>
                      <a:pt x="4744" y="26884"/>
                      <a:pt x="3558" y="27082"/>
                      <a:pt x="2174" y="27082"/>
                    </a:cubicBezTo>
                    <a:lnTo>
                      <a:pt x="0" y="27082"/>
                    </a:lnTo>
                    <a:lnTo>
                      <a:pt x="3163" y="3954"/>
                    </a:lnTo>
                    <a:cubicBezTo>
                      <a:pt x="3163" y="3954"/>
                      <a:pt x="3756" y="2372"/>
                      <a:pt x="4349" y="1779"/>
                    </a:cubicBezTo>
                    <a:cubicBezTo>
                      <a:pt x="4942" y="1186"/>
                      <a:pt x="5733" y="988"/>
                      <a:pt x="6721" y="988"/>
                    </a:cubicBezTo>
                    <a:lnTo>
                      <a:pt x="9291" y="988"/>
                    </a:lnTo>
                    <a:lnTo>
                      <a:pt x="8698" y="4744"/>
                    </a:lnTo>
                    <a:cubicBezTo>
                      <a:pt x="8698" y="4744"/>
                      <a:pt x="10082" y="3163"/>
                      <a:pt x="10872" y="2570"/>
                    </a:cubicBezTo>
                    <a:cubicBezTo>
                      <a:pt x="11465" y="1977"/>
                      <a:pt x="12058" y="1581"/>
                      <a:pt x="12652" y="1186"/>
                    </a:cubicBezTo>
                    <a:cubicBezTo>
                      <a:pt x="13245" y="791"/>
                      <a:pt x="13838" y="593"/>
                      <a:pt x="14233" y="395"/>
                    </a:cubicBezTo>
                    <a:cubicBezTo>
                      <a:pt x="14826" y="395"/>
                      <a:pt x="15221" y="395"/>
                      <a:pt x="15814" y="395"/>
                    </a:cubicBezTo>
                    <a:cubicBezTo>
                      <a:pt x="16012" y="395"/>
                      <a:pt x="16210" y="395"/>
                      <a:pt x="16605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4107092" y="10398160"/>
                <a:ext cx="25352" cy="26686"/>
              </a:xfrm>
              <a:custGeom>
                <a:avLst/>
                <a:gdLst>
                  <a:gd name="connsiteX0" fmla="*/ 22560 w 25352"/>
                  <a:gd name="connsiteY0" fmla="*/ 3361 h 26686"/>
                  <a:gd name="connsiteX1" fmla="*/ 25328 w 25352"/>
                  <a:gd name="connsiteY1" fmla="*/ 11861 h 26686"/>
                  <a:gd name="connsiteX2" fmla="*/ 21176 w 25352"/>
                  <a:gd name="connsiteY2" fmla="*/ 22536 h 26686"/>
                  <a:gd name="connsiteX3" fmla="*/ 11292 w 25352"/>
                  <a:gd name="connsiteY3" fmla="*/ 26687 h 26686"/>
                  <a:gd name="connsiteX4" fmla="*/ 2990 w 25352"/>
                  <a:gd name="connsiteY4" fmla="*/ 23326 h 26686"/>
                  <a:gd name="connsiteX5" fmla="*/ 25 w 25352"/>
                  <a:gd name="connsiteY5" fmla="*/ 14628 h 26686"/>
                  <a:gd name="connsiteX6" fmla="*/ 4373 w 25352"/>
                  <a:gd name="connsiteY6" fmla="*/ 4151 h 26686"/>
                  <a:gd name="connsiteX7" fmla="*/ 14257 w 25352"/>
                  <a:gd name="connsiteY7" fmla="*/ 0 h 26686"/>
                  <a:gd name="connsiteX8" fmla="*/ 22362 w 25352"/>
                  <a:gd name="connsiteY8" fmla="*/ 3361 h 26686"/>
                  <a:gd name="connsiteX9" fmla="*/ 17223 w 25352"/>
                  <a:gd name="connsiteY9" fmla="*/ 18582 h 26686"/>
                  <a:gd name="connsiteX10" fmla="*/ 19595 w 25352"/>
                  <a:gd name="connsiteY10" fmla="*/ 12454 h 26686"/>
                  <a:gd name="connsiteX11" fmla="*/ 18211 w 25352"/>
                  <a:gd name="connsiteY11" fmla="*/ 7710 h 26686"/>
                  <a:gd name="connsiteX12" fmla="*/ 14060 w 25352"/>
                  <a:gd name="connsiteY12" fmla="*/ 5733 h 26686"/>
                  <a:gd name="connsiteX13" fmla="*/ 8920 w 25352"/>
                  <a:gd name="connsiteY13" fmla="*/ 8303 h 26686"/>
                  <a:gd name="connsiteX14" fmla="*/ 6548 w 25352"/>
                  <a:gd name="connsiteY14" fmla="*/ 14233 h 26686"/>
                  <a:gd name="connsiteX15" fmla="*/ 7932 w 25352"/>
                  <a:gd name="connsiteY15" fmla="*/ 19175 h 26686"/>
                  <a:gd name="connsiteX16" fmla="*/ 12083 w 25352"/>
                  <a:gd name="connsiteY16" fmla="*/ 20954 h 26686"/>
                  <a:gd name="connsiteX17" fmla="*/ 17420 w 25352"/>
                  <a:gd name="connsiteY17" fmla="*/ 18384 h 2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352" h="26686">
                    <a:moveTo>
                      <a:pt x="22560" y="3361"/>
                    </a:moveTo>
                    <a:cubicBezTo>
                      <a:pt x="24537" y="5535"/>
                      <a:pt x="25525" y="8500"/>
                      <a:pt x="25328" y="11861"/>
                    </a:cubicBezTo>
                    <a:cubicBezTo>
                      <a:pt x="25328" y="16210"/>
                      <a:pt x="23746" y="19768"/>
                      <a:pt x="21176" y="22536"/>
                    </a:cubicBezTo>
                    <a:cubicBezTo>
                      <a:pt x="18606" y="25303"/>
                      <a:pt x="15246" y="26687"/>
                      <a:pt x="11292" y="26687"/>
                    </a:cubicBezTo>
                    <a:cubicBezTo>
                      <a:pt x="7932" y="26687"/>
                      <a:pt x="5164" y="25501"/>
                      <a:pt x="2990" y="23326"/>
                    </a:cubicBezTo>
                    <a:cubicBezTo>
                      <a:pt x="815" y="20954"/>
                      <a:pt x="-173" y="18187"/>
                      <a:pt x="25" y="14628"/>
                    </a:cubicBezTo>
                    <a:cubicBezTo>
                      <a:pt x="25" y="10477"/>
                      <a:pt x="1606" y="6919"/>
                      <a:pt x="4373" y="4151"/>
                    </a:cubicBezTo>
                    <a:cubicBezTo>
                      <a:pt x="7141" y="1384"/>
                      <a:pt x="10502" y="0"/>
                      <a:pt x="14257" y="0"/>
                    </a:cubicBezTo>
                    <a:cubicBezTo>
                      <a:pt x="17618" y="0"/>
                      <a:pt x="20386" y="1186"/>
                      <a:pt x="22362" y="3361"/>
                    </a:cubicBezTo>
                    <a:close/>
                    <a:moveTo>
                      <a:pt x="17223" y="18582"/>
                    </a:moveTo>
                    <a:cubicBezTo>
                      <a:pt x="18606" y="17000"/>
                      <a:pt x="19397" y="14826"/>
                      <a:pt x="19595" y="12454"/>
                    </a:cubicBezTo>
                    <a:cubicBezTo>
                      <a:pt x="19595" y="10477"/>
                      <a:pt x="19199" y="8896"/>
                      <a:pt x="18211" y="7710"/>
                    </a:cubicBezTo>
                    <a:cubicBezTo>
                      <a:pt x="17223" y="6523"/>
                      <a:pt x="15641" y="5733"/>
                      <a:pt x="14060" y="5733"/>
                    </a:cubicBezTo>
                    <a:cubicBezTo>
                      <a:pt x="12083" y="5733"/>
                      <a:pt x="10304" y="6523"/>
                      <a:pt x="8920" y="8303"/>
                    </a:cubicBezTo>
                    <a:cubicBezTo>
                      <a:pt x="7339" y="9884"/>
                      <a:pt x="6548" y="11861"/>
                      <a:pt x="6548" y="14233"/>
                    </a:cubicBezTo>
                    <a:cubicBezTo>
                      <a:pt x="6548" y="16210"/>
                      <a:pt x="6943" y="17791"/>
                      <a:pt x="7932" y="19175"/>
                    </a:cubicBezTo>
                    <a:cubicBezTo>
                      <a:pt x="8920" y="20361"/>
                      <a:pt x="10304" y="20954"/>
                      <a:pt x="12083" y="20954"/>
                    </a:cubicBezTo>
                    <a:cubicBezTo>
                      <a:pt x="14060" y="20954"/>
                      <a:pt x="15839" y="20163"/>
                      <a:pt x="17420" y="18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4138943" y="10403497"/>
                <a:ext cx="12651" cy="5930"/>
              </a:xfrm>
              <a:custGeom>
                <a:avLst/>
                <a:gdLst>
                  <a:gd name="connsiteX0" fmla="*/ 9686 w 12651"/>
                  <a:gd name="connsiteY0" fmla="*/ 0 h 5930"/>
                  <a:gd name="connsiteX1" fmla="*/ 11861 w 12651"/>
                  <a:gd name="connsiteY1" fmla="*/ 988 h 5930"/>
                  <a:gd name="connsiteX2" fmla="*/ 12652 w 12651"/>
                  <a:gd name="connsiteY2" fmla="*/ 3361 h 5930"/>
                  <a:gd name="connsiteX3" fmla="*/ 11663 w 12651"/>
                  <a:gd name="connsiteY3" fmla="*/ 5140 h 5930"/>
                  <a:gd name="connsiteX4" fmla="*/ 9686 w 12651"/>
                  <a:gd name="connsiteY4" fmla="*/ 5930 h 5930"/>
                  <a:gd name="connsiteX5" fmla="*/ 2965 w 12651"/>
                  <a:gd name="connsiteY5" fmla="*/ 5930 h 5930"/>
                  <a:gd name="connsiteX6" fmla="*/ 791 w 12651"/>
                  <a:gd name="connsiteY6" fmla="*/ 4942 h 5930"/>
                  <a:gd name="connsiteX7" fmla="*/ 0 w 12651"/>
                  <a:gd name="connsiteY7" fmla="*/ 2570 h 5930"/>
                  <a:gd name="connsiteX8" fmla="*/ 988 w 12651"/>
                  <a:gd name="connsiteY8" fmla="*/ 791 h 5930"/>
                  <a:gd name="connsiteX9" fmla="*/ 2965 w 12651"/>
                  <a:gd name="connsiteY9" fmla="*/ 0 h 5930"/>
                  <a:gd name="connsiteX10" fmla="*/ 9686 w 12651"/>
                  <a:gd name="connsiteY10" fmla="*/ 0 h 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651" h="5930">
                    <a:moveTo>
                      <a:pt x="9686" y="0"/>
                    </a:moveTo>
                    <a:cubicBezTo>
                      <a:pt x="9686" y="0"/>
                      <a:pt x="11268" y="395"/>
                      <a:pt x="11861" y="988"/>
                    </a:cubicBezTo>
                    <a:cubicBezTo>
                      <a:pt x="12454" y="1581"/>
                      <a:pt x="12652" y="2372"/>
                      <a:pt x="12652" y="3361"/>
                    </a:cubicBezTo>
                    <a:cubicBezTo>
                      <a:pt x="12652" y="4151"/>
                      <a:pt x="12256" y="4744"/>
                      <a:pt x="11663" y="5140"/>
                    </a:cubicBezTo>
                    <a:cubicBezTo>
                      <a:pt x="11070" y="5535"/>
                      <a:pt x="10477" y="5930"/>
                      <a:pt x="9686" y="5930"/>
                    </a:cubicBezTo>
                    <a:lnTo>
                      <a:pt x="2965" y="5930"/>
                    </a:lnTo>
                    <a:cubicBezTo>
                      <a:pt x="2965" y="5930"/>
                      <a:pt x="1384" y="5535"/>
                      <a:pt x="791" y="4942"/>
                    </a:cubicBezTo>
                    <a:cubicBezTo>
                      <a:pt x="198" y="4349"/>
                      <a:pt x="0" y="3558"/>
                      <a:pt x="0" y="2570"/>
                    </a:cubicBezTo>
                    <a:cubicBezTo>
                      <a:pt x="0" y="1779"/>
                      <a:pt x="395" y="1186"/>
                      <a:pt x="988" y="791"/>
                    </a:cubicBezTo>
                    <a:cubicBezTo>
                      <a:pt x="1581" y="395"/>
                      <a:pt x="2174" y="0"/>
                      <a:pt x="2965" y="0"/>
                    </a:cubicBezTo>
                    <a:lnTo>
                      <a:pt x="96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4156537" y="10391241"/>
                <a:ext cx="31035" cy="34198"/>
              </a:xfrm>
              <a:custGeom>
                <a:avLst/>
                <a:gdLst>
                  <a:gd name="connsiteX0" fmla="*/ 31036 w 31035"/>
                  <a:gd name="connsiteY0" fmla="*/ 2768 h 34198"/>
                  <a:gd name="connsiteX1" fmla="*/ 29257 w 31035"/>
                  <a:gd name="connsiteY1" fmla="*/ 5535 h 34198"/>
                  <a:gd name="connsiteX2" fmla="*/ 26094 w 31035"/>
                  <a:gd name="connsiteY2" fmla="*/ 6326 h 34198"/>
                  <a:gd name="connsiteX3" fmla="*/ 22140 w 31035"/>
                  <a:gd name="connsiteY3" fmla="*/ 6128 h 34198"/>
                  <a:gd name="connsiteX4" fmla="*/ 11465 w 31035"/>
                  <a:gd name="connsiteY4" fmla="*/ 9884 h 34198"/>
                  <a:gd name="connsiteX5" fmla="*/ 7710 w 31035"/>
                  <a:gd name="connsiteY5" fmla="*/ 18977 h 34198"/>
                  <a:gd name="connsiteX6" fmla="*/ 10279 w 31035"/>
                  <a:gd name="connsiteY6" fmla="*/ 25501 h 34198"/>
                  <a:gd name="connsiteX7" fmla="*/ 17198 w 31035"/>
                  <a:gd name="connsiteY7" fmla="*/ 27873 h 34198"/>
                  <a:gd name="connsiteX8" fmla="*/ 22931 w 31035"/>
                  <a:gd name="connsiteY8" fmla="*/ 26884 h 34198"/>
                  <a:gd name="connsiteX9" fmla="*/ 26884 w 31035"/>
                  <a:gd name="connsiteY9" fmla="*/ 27675 h 34198"/>
                  <a:gd name="connsiteX10" fmla="*/ 28268 w 31035"/>
                  <a:gd name="connsiteY10" fmla="*/ 31431 h 34198"/>
                  <a:gd name="connsiteX11" fmla="*/ 28268 w 31035"/>
                  <a:gd name="connsiteY11" fmla="*/ 31431 h 34198"/>
                  <a:gd name="connsiteX12" fmla="*/ 16407 w 31035"/>
                  <a:gd name="connsiteY12" fmla="*/ 34199 h 34198"/>
                  <a:gd name="connsiteX13" fmla="*/ 4547 w 31035"/>
                  <a:gd name="connsiteY13" fmla="*/ 30047 h 34198"/>
                  <a:gd name="connsiteX14" fmla="*/ 0 w 31035"/>
                  <a:gd name="connsiteY14" fmla="*/ 18977 h 34198"/>
                  <a:gd name="connsiteX15" fmla="*/ 6128 w 31035"/>
                  <a:gd name="connsiteY15" fmla="*/ 5337 h 34198"/>
                  <a:gd name="connsiteX16" fmla="*/ 21942 w 31035"/>
                  <a:gd name="connsiteY16" fmla="*/ 0 h 34198"/>
                  <a:gd name="connsiteX17" fmla="*/ 31036 w 31035"/>
                  <a:gd name="connsiteY17" fmla="*/ 1186 h 34198"/>
                  <a:gd name="connsiteX18" fmla="*/ 30640 w 31035"/>
                  <a:gd name="connsiteY18" fmla="*/ 2965 h 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035" h="34198">
                    <a:moveTo>
                      <a:pt x="31036" y="2768"/>
                    </a:moveTo>
                    <a:cubicBezTo>
                      <a:pt x="30838" y="3954"/>
                      <a:pt x="30245" y="4942"/>
                      <a:pt x="29257" y="5535"/>
                    </a:cubicBezTo>
                    <a:cubicBezTo>
                      <a:pt x="28268" y="6128"/>
                      <a:pt x="27280" y="6523"/>
                      <a:pt x="26094" y="6326"/>
                    </a:cubicBezTo>
                    <a:cubicBezTo>
                      <a:pt x="24710" y="6326"/>
                      <a:pt x="23524" y="6128"/>
                      <a:pt x="22140" y="6128"/>
                    </a:cubicBezTo>
                    <a:cubicBezTo>
                      <a:pt x="17594" y="6128"/>
                      <a:pt x="14035" y="7512"/>
                      <a:pt x="11465" y="9884"/>
                    </a:cubicBezTo>
                    <a:cubicBezTo>
                      <a:pt x="8896" y="12454"/>
                      <a:pt x="7710" y="15419"/>
                      <a:pt x="7710" y="18977"/>
                    </a:cubicBezTo>
                    <a:cubicBezTo>
                      <a:pt x="7710" y="21745"/>
                      <a:pt x="8500" y="23919"/>
                      <a:pt x="10279" y="25501"/>
                    </a:cubicBezTo>
                    <a:cubicBezTo>
                      <a:pt x="12058" y="27082"/>
                      <a:pt x="14233" y="27873"/>
                      <a:pt x="17198" y="27873"/>
                    </a:cubicBezTo>
                    <a:cubicBezTo>
                      <a:pt x="18977" y="27873"/>
                      <a:pt x="20954" y="27478"/>
                      <a:pt x="22931" y="26884"/>
                    </a:cubicBezTo>
                    <a:cubicBezTo>
                      <a:pt x="24512" y="26489"/>
                      <a:pt x="25698" y="26884"/>
                      <a:pt x="26884" y="27675"/>
                    </a:cubicBezTo>
                    <a:cubicBezTo>
                      <a:pt x="28071" y="28664"/>
                      <a:pt x="28466" y="29850"/>
                      <a:pt x="28268" y="31431"/>
                    </a:cubicBezTo>
                    <a:lnTo>
                      <a:pt x="28268" y="31431"/>
                    </a:lnTo>
                    <a:cubicBezTo>
                      <a:pt x="24315" y="33210"/>
                      <a:pt x="20361" y="34199"/>
                      <a:pt x="16407" y="34199"/>
                    </a:cubicBezTo>
                    <a:cubicBezTo>
                      <a:pt x="11465" y="34199"/>
                      <a:pt x="7512" y="32815"/>
                      <a:pt x="4547" y="30047"/>
                    </a:cubicBezTo>
                    <a:cubicBezTo>
                      <a:pt x="1581" y="27280"/>
                      <a:pt x="0" y="23524"/>
                      <a:pt x="0" y="18977"/>
                    </a:cubicBezTo>
                    <a:cubicBezTo>
                      <a:pt x="0" y="13442"/>
                      <a:pt x="1977" y="8896"/>
                      <a:pt x="6128" y="5337"/>
                    </a:cubicBezTo>
                    <a:cubicBezTo>
                      <a:pt x="10279" y="1779"/>
                      <a:pt x="15419" y="0"/>
                      <a:pt x="21942" y="0"/>
                    </a:cubicBezTo>
                    <a:cubicBezTo>
                      <a:pt x="24710" y="0"/>
                      <a:pt x="27873" y="395"/>
                      <a:pt x="31036" y="1186"/>
                    </a:cubicBezTo>
                    <a:lnTo>
                      <a:pt x="30640" y="2965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4191891" y="10398951"/>
                <a:ext cx="23356" cy="26291"/>
              </a:xfrm>
              <a:custGeom>
                <a:avLst/>
                <a:gdLst>
                  <a:gd name="connsiteX0" fmla="*/ 23357 w 23356"/>
                  <a:gd name="connsiteY0" fmla="*/ 8698 h 26291"/>
                  <a:gd name="connsiteX1" fmla="*/ 20787 w 23356"/>
                  <a:gd name="connsiteY1" fmla="*/ 26291 h 26291"/>
                  <a:gd name="connsiteX2" fmla="*/ 17624 w 23356"/>
                  <a:gd name="connsiteY2" fmla="*/ 26291 h 26291"/>
                  <a:gd name="connsiteX3" fmla="*/ 16043 w 23356"/>
                  <a:gd name="connsiteY3" fmla="*/ 25501 h 26291"/>
                  <a:gd name="connsiteX4" fmla="*/ 15647 w 23356"/>
                  <a:gd name="connsiteY4" fmla="*/ 23524 h 26291"/>
                  <a:gd name="connsiteX5" fmla="*/ 15647 w 23356"/>
                  <a:gd name="connsiteY5" fmla="*/ 22931 h 26291"/>
                  <a:gd name="connsiteX6" fmla="*/ 12089 w 23356"/>
                  <a:gd name="connsiteY6" fmla="*/ 25501 h 26291"/>
                  <a:gd name="connsiteX7" fmla="*/ 7740 w 23356"/>
                  <a:gd name="connsiteY7" fmla="*/ 26291 h 26291"/>
                  <a:gd name="connsiteX8" fmla="*/ 4380 w 23356"/>
                  <a:gd name="connsiteY8" fmla="*/ 25896 h 26291"/>
                  <a:gd name="connsiteX9" fmla="*/ 1810 w 23356"/>
                  <a:gd name="connsiteY9" fmla="*/ 24315 h 26291"/>
                  <a:gd name="connsiteX10" fmla="*/ 228 w 23356"/>
                  <a:gd name="connsiteY10" fmla="*/ 21942 h 26291"/>
                  <a:gd name="connsiteX11" fmla="*/ 228 w 23356"/>
                  <a:gd name="connsiteY11" fmla="*/ 18582 h 26291"/>
                  <a:gd name="connsiteX12" fmla="*/ 1612 w 23356"/>
                  <a:gd name="connsiteY12" fmla="*/ 15024 h 26291"/>
                  <a:gd name="connsiteX13" fmla="*/ 4380 w 23356"/>
                  <a:gd name="connsiteY13" fmla="*/ 12454 h 26291"/>
                  <a:gd name="connsiteX14" fmla="*/ 8531 w 23356"/>
                  <a:gd name="connsiteY14" fmla="*/ 11070 h 26291"/>
                  <a:gd name="connsiteX15" fmla="*/ 14264 w 23356"/>
                  <a:gd name="connsiteY15" fmla="*/ 10675 h 26291"/>
                  <a:gd name="connsiteX16" fmla="*/ 16636 w 23356"/>
                  <a:gd name="connsiteY16" fmla="*/ 10675 h 26291"/>
                  <a:gd name="connsiteX17" fmla="*/ 16636 w 23356"/>
                  <a:gd name="connsiteY17" fmla="*/ 9291 h 26291"/>
                  <a:gd name="connsiteX18" fmla="*/ 16833 w 23356"/>
                  <a:gd name="connsiteY18" fmla="*/ 7314 h 26291"/>
                  <a:gd name="connsiteX19" fmla="*/ 16240 w 23356"/>
                  <a:gd name="connsiteY19" fmla="*/ 5930 h 26291"/>
                  <a:gd name="connsiteX20" fmla="*/ 14857 w 23356"/>
                  <a:gd name="connsiteY20" fmla="*/ 5140 h 26291"/>
                  <a:gd name="connsiteX21" fmla="*/ 12682 w 23356"/>
                  <a:gd name="connsiteY21" fmla="*/ 4942 h 26291"/>
                  <a:gd name="connsiteX22" fmla="*/ 9519 w 23356"/>
                  <a:gd name="connsiteY22" fmla="*/ 5337 h 26291"/>
                  <a:gd name="connsiteX23" fmla="*/ 6949 w 23356"/>
                  <a:gd name="connsiteY23" fmla="*/ 6128 h 26291"/>
                  <a:gd name="connsiteX24" fmla="*/ 5566 w 23356"/>
                  <a:gd name="connsiteY24" fmla="*/ 6128 h 26291"/>
                  <a:gd name="connsiteX25" fmla="*/ 4775 w 23356"/>
                  <a:gd name="connsiteY25" fmla="*/ 5140 h 26291"/>
                  <a:gd name="connsiteX26" fmla="*/ 4182 w 23356"/>
                  <a:gd name="connsiteY26" fmla="*/ 2372 h 26291"/>
                  <a:gd name="connsiteX27" fmla="*/ 5566 w 23356"/>
                  <a:gd name="connsiteY27" fmla="*/ 1581 h 26291"/>
                  <a:gd name="connsiteX28" fmla="*/ 7938 w 23356"/>
                  <a:gd name="connsiteY28" fmla="*/ 791 h 26291"/>
                  <a:gd name="connsiteX29" fmla="*/ 10705 w 23356"/>
                  <a:gd name="connsiteY29" fmla="*/ 198 h 26291"/>
                  <a:gd name="connsiteX30" fmla="*/ 13868 w 23356"/>
                  <a:gd name="connsiteY30" fmla="*/ 0 h 26291"/>
                  <a:gd name="connsiteX31" fmla="*/ 18613 w 23356"/>
                  <a:gd name="connsiteY31" fmla="*/ 593 h 26291"/>
                  <a:gd name="connsiteX32" fmla="*/ 21578 w 23356"/>
                  <a:gd name="connsiteY32" fmla="*/ 2372 h 26291"/>
                  <a:gd name="connsiteX33" fmla="*/ 22962 w 23356"/>
                  <a:gd name="connsiteY33" fmla="*/ 5337 h 26291"/>
                  <a:gd name="connsiteX34" fmla="*/ 22962 w 23356"/>
                  <a:gd name="connsiteY34" fmla="*/ 9489 h 26291"/>
                  <a:gd name="connsiteX35" fmla="*/ 15252 w 23356"/>
                  <a:gd name="connsiteY35" fmla="*/ 18582 h 26291"/>
                  <a:gd name="connsiteX36" fmla="*/ 15845 w 23356"/>
                  <a:gd name="connsiteY36" fmla="*/ 14628 h 26291"/>
                  <a:gd name="connsiteX37" fmla="*/ 13275 w 23356"/>
                  <a:gd name="connsiteY37" fmla="*/ 14628 h 26291"/>
                  <a:gd name="connsiteX38" fmla="*/ 10508 w 23356"/>
                  <a:gd name="connsiteY38" fmla="*/ 14826 h 26291"/>
                  <a:gd name="connsiteX39" fmla="*/ 8531 w 23356"/>
                  <a:gd name="connsiteY39" fmla="*/ 15617 h 26291"/>
                  <a:gd name="connsiteX40" fmla="*/ 7345 w 23356"/>
                  <a:gd name="connsiteY40" fmla="*/ 16803 h 26291"/>
                  <a:gd name="connsiteX41" fmla="*/ 6752 w 23356"/>
                  <a:gd name="connsiteY41" fmla="*/ 18384 h 26291"/>
                  <a:gd name="connsiteX42" fmla="*/ 7345 w 23356"/>
                  <a:gd name="connsiteY42" fmla="*/ 20756 h 26291"/>
                  <a:gd name="connsiteX43" fmla="*/ 9915 w 23356"/>
                  <a:gd name="connsiteY43" fmla="*/ 21547 h 26291"/>
                  <a:gd name="connsiteX44" fmla="*/ 12682 w 23356"/>
                  <a:gd name="connsiteY44" fmla="*/ 20756 h 26291"/>
                  <a:gd name="connsiteX45" fmla="*/ 15450 w 23356"/>
                  <a:gd name="connsiteY45" fmla="*/ 18582 h 26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3356" h="26291">
                    <a:moveTo>
                      <a:pt x="23357" y="8698"/>
                    </a:moveTo>
                    <a:lnTo>
                      <a:pt x="20787" y="26291"/>
                    </a:lnTo>
                    <a:lnTo>
                      <a:pt x="17624" y="26291"/>
                    </a:lnTo>
                    <a:cubicBezTo>
                      <a:pt x="17624" y="26291"/>
                      <a:pt x="16438" y="26094"/>
                      <a:pt x="16043" y="25501"/>
                    </a:cubicBezTo>
                    <a:cubicBezTo>
                      <a:pt x="15647" y="25105"/>
                      <a:pt x="15450" y="24315"/>
                      <a:pt x="15647" y="23524"/>
                    </a:cubicBezTo>
                    <a:lnTo>
                      <a:pt x="15647" y="22931"/>
                    </a:lnTo>
                    <a:cubicBezTo>
                      <a:pt x="14659" y="23919"/>
                      <a:pt x="13275" y="24710"/>
                      <a:pt x="12089" y="25501"/>
                    </a:cubicBezTo>
                    <a:cubicBezTo>
                      <a:pt x="10705" y="26094"/>
                      <a:pt x="9322" y="26291"/>
                      <a:pt x="7740" y="26291"/>
                    </a:cubicBezTo>
                    <a:cubicBezTo>
                      <a:pt x="6554" y="26291"/>
                      <a:pt x="5368" y="26291"/>
                      <a:pt x="4380" y="25896"/>
                    </a:cubicBezTo>
                    <a:cubicBezTo>
                      <a:pt x="3391" y="25501"/>
                      <a:pt x="2601" y="25105"/>
                      <a:pt x="1810" y="24315"/>
                    </a:cubicBezTo>
                    <a:cubicBezTo>
                      <a:pt x="1217" y="23722"/>
                      <a:pt x="624" y="22931"/>
                      <a:pt x="228" y="21942"/>
                    </a:cubicBezTo>
                    <a:cubicBezTo>
                      <a:pt x="31" y="20954"/>
                      <a:pt x="-167" y="19768"/>
                      <a:pt x="228" y="18582"/>
                    </a:cubicBezTo>
                    <a:cubicBezTo>
                      <a:pt x="426" y="17198"/>
                      <a:pt x="821" y="16012"/>
                      <a:pt x="1612" y="15024"/>
                    </a:cubicBezTo>
                    <a:cubicBezTo>
                      <a:pt x="2205" y="14035"/>
                      <a:pt x="3194" y="13245"/>
                      <a:pt x="4380" y="12454"/>
                    </a:cubicBezTo>
                    <a:cubicBezTo>
                      <a:pt x="5566" y="11861"/>
                      <a:pt x="6949" y="11268"/>
                      <a:pt x="8531" y="11070"/>
                    </a:cubicBezTo>
                    <a:cubicBezTo>
                      <a:pt x="10112" y="10675"/>
                      <a:pt x="12089" y="10675"/>
                      <a:pt x="14264" y="10675"/>
                    </a:cubicBezTo>
                    <a:lnTo>
                      <a:pt x="16636" y="10675"/>
                    </a:lnTo>
                    <a:lnTo>
                      <a:pt x="16636" y="9291"/>
                    </a:lnTo>
                    <a:cubicBezTo>
                      <a:pt x="16636" y="9291"/>
                      <a:pt x="17031" y="7907"/>
                      <a:pt x="16833" y="7314"/>
                    </a:cubicBezTo>
                    <a:cubicBezTo>
                      <a:pt x="16833" y="6721"/>
                      <a:pt x="16636" y="6326"/>
                      <a:pt x="16240" y="5930"/>
                    </a:cubicBezTo>
                    <a:cubicBezTo>
                      <a:pt x="15845" y="5535"/>
                      <a:pt x="15450" y="5337"/>
                      <a:pt x="14857" y="5140"/>
                    </a:cubicBezTo>
                    <a:cubicBezTo>
                      <a:pt x="14264" y="5140"/>
                      <a:pt x="13671" y="4942"/>
                      <a:pt x="12682" y="4942"/>
                    </a:cubicBezTo>
                    <a:cubicBezTo>
                      <a:pt x="11496" y="4942"/>
                      <a:pt x="10508" y="4942"/>
                      <a:pt x="9519" y="5337"/>
                    </a:cubicBezTo>
                    <a:cubicBezTo>
                      <a:pt x="8531" y="5535"/>
                      <a:pt x="7740" y="5930"/>
                      <a:pt x="6949" y="6128"/>
                    </a:cubicBezTo>
                    <a:cubicBezTo>
                      <a:pt x="6554" y="6128"/>
                      <a:pt x="5961" y="6128"/>
                      <a:pt x="5566" y="6128"/>
                    </a:cubicBezTo>
                    <a:cubicBezTo>
                      <a:pt x="5170" y="5930"/>
                      <a:pt x="4775" y="5535"/>
                      <a:pt x="4775" y="5140"/>
                    </a:cubicBezTo>
                    <a:lnTo>
                      <a:pt x="4182" y="2372"/>
                    </a:lnTo>
                    <a:cubicBezTo>
                      <a:pt x="4182" y="2372"/>
                      <a:pt x="4973" y="1977"/>
                      <a:pt x="5566" y="1581"/>
                    </a:cubicBezTo>
                    <a:cubicBezTo>
                      <a:pt x="6159" y="1186"/>
                      <a:pt x="6949" y="988"/>
                      <a:pt x="7938" y="791"/>
                    </a:cubicBezTo>
                    <a:cubicBezTo>
                      <a:pt x="8729" y="593"/>
                      <a:pt x="9717" y="198"/>
                      <a:pt x="10705" y="198"/>
                    </a:cubicBezTo>
                    <a:cubicBezTo>
                      <a:pt x="11694" y="198"/>
                      <a:pt x="12682" y="0"/>
                      <a:pt x="13868" y="0"/>
                    </a:cubicBezTo>
                    <a:cubicBezTo>
                      <a:pt x="15647" y="0"/>
                      <a:pt x="17427" y="0"/>
                      <a:pt x="18613" y="593"/>
                    </a:cubicBezTo>
                    <a:cubicBezTo>
                      <a:pt x="19799" y="1186"/>
                      <a:pt x="20985" y="1581"/>
                      <a:pt x="21578" y="2372"/>
                    </a:cubicBezTo>
                    <a:cubicBezTo>
                      <a:pt x="22369" y="3163"/>
                      <a:pt x="22764" y="4151"/>
                      <a:pt x="22962" y="5337"/>
                    </a:cubicBezTo>
                    <a:cubicBezTo>
                      <a:pt x="23159" y="6523"/>
                      <a:pt x="23159" y="7907"/>
                      <a:pt x="22962" y="9489"/>
                    </a:cubicBezTo>
                    <a:close/>
                    <a:moveTo>
                      <a:pt x="15252" y="18582"/>
                    </a:moveTo>
                    <a:lnTo>
                      <a:pt x="15845" y="14628"/>
                    </a:lnTo>
                    <a:lnTo>
                      <a:pt x="13275" y="14628"/>
                    </a:lnTo>
                    <a:cubicBezTo>
                      <a:pt x="12089" y="14628"/>
                      <a:pt x="11298" y="14628"/>
                      <a:pt x="10508" y="14826"/>
                    </a:cubicBezTo>
                    <a:cubicBezTo>
                      <a:pt x="9717" y="14826"/>
                      <a:pt x="9124" y="15221"/>
                      <a:pt x="8531" y="15617"/>
                    </a:cubicBezTo>
                    <a:cubicBezTo>
                      <a:pt x="7938" y="16012"/>
                      <a:pt x="7543" y="16407"/>
                      <a:pt x="7345" y="16803"/>
                    </a:cubicBezTo>
                    <a:cubicBezTo>
                      <a:pt x="7147" y="17198"/>
                      <a:pt x="6949" y="17791"/>
                      <a:pt x="6752" y="18384"/>
                    </a:cubicBezTo>
                    <a:cubicBezTo>
                      <a:pt x="6752" y="19373"/>
                      <a:pt x="6752" y="20163"/>
                      <a:pt x="7345" y="20756"/>
                    </a:cubicBezTo>
                    <a:cubicBezTo>
                      <a:pt x="7938" y="21349"/>
                      <a:pt x="8729" y="21547"/>
                      <a:pt x="9915" y="21547"/>
                    </a:cubicBezTo>
                    <a:cubicBezTo>
                      <a:pt x="10903" y="21547"/>
                      <a:pt x="11694" y="21349"/>
                      <a:pt x="12682" y="20756"/>
                    </a:cubicBezTo>
                    <a:cubicBezTo>
                      <a:pt x="13473" y="20361"/>
                      <a:pt x="14461" y="19570"/>
                      <a:pt x="15450" y="185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4224143" y="10398358"/>
                <a:ext cx="20361" cy="27082"/>
              </a:xfrm>
              <a:custGeom>
                <a:avLst/>
                <a:gdLst>
                  <a:gd name="connsiteX0" fmla="*/ 17000 w 20361"/>
                  <a:gd name="connsiteY0" fmla="*/ 0 h 27082"/>
                  <a:gd name="connsiteX1" fmla="*/ 17000 w 20361"/>
                  <a:gd name="connsiteY1" fmla="*/ 0 h 27082"/>
                  <a:gd name="connsiteX2" fmla="*/ 18187 w 20361"/>
                  <a:gd name="connsiteY2" fmla="*/ 0 h 27082"/>
                  <a:gd name="connsiteX3" fmla="*/ 20361 w 20361"/>
                  <a:gd name="connsiteY3" fmla="*/ 791 h 27082"/>
                  <a:gd name="connsiteX4" fmla="*/ 19570 w 20361"/>
                  <a:gd name="connsiteY4" fmla="*/ 2372 h 27082"/>
                  <a:gd name="connsiteX5" fmla="*/ 18582 w 20361"/>
                  <a:gd name="connsiteY5" fmla="*/ 4349 h 27082"/>
                  <a:gd name="connsiteX6" fmla="*/ 17396 w 20361"/>
                  <a:gd name="connsiteY6" fmla="*/ 6721 h 27082"/>
                  <a:gd name="connsiteX7" fmla="*/ 16605 w 20361"/>
                  <a:gd name="connsiteY7" fmla="*/ 6523 h 27082"/>
                  <a:gd name="connsiteX8" fmla="*/ 16012 w 20361"/>
                  <a:gd name="connsiteY8" fmla="*/ 6523 h 27082"/>
                  <a:gd name="connsiteX9" fmla="*/ 14826 w 20361"/>
                  <a:gd name="connsiteY9" fmla="*/ 6523 h 27082"/>
                  <a:gd name="connsiteX10" fmla="*/ 13442 w 20361"/>
                  <a:gd name="connsiteY10" fmla="*/ 6721 h 27082"/>
                  <a:gd name="connsiteX11" fmla="*/ 12256 w 20361"/>
                  <a:gd name="connsiteY11" fmla="*/ 7512 h 27082"/>
                  <a:gd name="connsiteX12" fmla="*/ 10872 w 20361"/>
                  <a:gd name="connsiteY12" fmla="*/ 8896 h 27082"/>
                  <a:gd name="connsiteX13" fmla="*/ 9093 w 20361"/>
                  <a:gd name="connsiteY13" fmla="*/ 10872 h 27082"/>
                  <a:gd name="connsiteX14" fmla="*/ 7512 w 20361"/>
                  <a:gd name="connsiteY14" fmla="*/ 22536 h 27082"/>
                  <a:gd name="connsiteX15" fmla="*/ 5733 w 20361"/>
                  <a:gd name="connsiteY15" fmla="*/ 25896 h 27082"/>
                  <a:gd name="connsiteX16" fmla="*/ 2174 w 20361"/>
                  <a:gd name="connsiteY16" fmla="*/ 27082 h 27082"/>
                  <a:gd name="connsiteX17" fmla="*/ 0 w 20361"/>
                  <a:gd name="connsiteY17" fmla="*/ 27082 h 27082"/>
                  <a:gd name="connsiteX18" fmla="*/ 3163 w 20361"/>
                  <a:gd name="connsiteY18" fmla="*/ 3954 h 27082"/>
                  <a:gd name="connsiteX19" fmla="*/ 4349 w 20361"/>
                  <a:gd name="connsiteY19" fmla="*/ 1779 h 27082"/>
                  <a:gd name="connsiteX20" fmla="*/ 6721 w 20361"/>
                  <a:gd name="connsiteY20" fmla="*/ 988 h 27082"/>
                  <a:gd name="connsiteX21" fmla="*/ 9291 w 20361"/>
                  <a:gd name="connsiteY21" fmla="*/ 988 h 27082"/>
                  <a:gd name="connsiteX22" fmla="*/ 8698 w 20361"/>
                  <a:gd name="connsiteY22" fmla="*/ 4744 h 27082"/>
                  <a:gd name="connsiteX23" fmla="*/ 10872 w 20361"/>
                  <a:gd name="connsiteY23" fmla="*/ 2570 h 27082"/>
                  <a:gd name="connsiteX24" fmla="*/ 12652 w 20361"/>
                  <a:gd name="connsiteY24" fmla="*/ 1186 h 27082"/>
                  <a:gd name="connsiteX25" fmla="*/ 14233 w 20361"/>
                  <a:gd name="connsiteY25" fmla="*/ 395 h 27082"/>
                  <a:gd name="connsiteX26" fmla="*/ 15814 w 20361"/>
                  <a:gd name="connsiteY26" fmla="*/ 395 h 27082"/>
                  <a:gd name="connsiteX27" fmla="*/ 16605 w 20361"/>
                  <a:gd name="connsiteY27" fmla="*/ 395 h 2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361" h="27082">
                    <a:moveTo>
                      <a:pt x="17000" y="0"/>
                    </a:moveTo>
                    <a:lnTo>
                      <a:pt x="17000" y="0"/>
                    </a:lnTo>
                    <a:cubicBezTo>
                      <a:pt x="17000" y="0"/>
                      <a:pt x="17594" y="0"/>
                      <a:pt x="18187" y="0"/>
                    </a:cubicBezTo>
                    <a:cubicBezTo>
                      <a:pt x="18780" y="0"/>
                      <a:pt x="19570" y="395"/>
                      <a:pt x="20361" y="791"/>
                    </a:cubicBezTo>
                    <a:cubicBezTo>
                      <a:pt x="20163" y="1186"/>
                      <a:pt x="19966" y="1779"/>
                      <a:pt x="19570" y="2372"/>
                    </a:cubicBezTo>
                    <a:cubicBezTo>
                      <a:pt x="19175" y="2965"/>
                      <a:pt x="18977" y="3558"/>
                      <a:pt x="18582" y="4349"/>
                    </a:cubicBezTo>
                    <a:cubicBezTo>
                      <a:pt x="18187" y="4942"/>
                      <a:pt x="17989" y="5733"/>
                      <a:pt x="17396" y="6721"/>
                    </a:cubicBezTo>
                    <a:cubicBezTo>
                      <a:pt x="17198" y="6721"/>
                      <a:pt x="16803" y="6523"/>
                      <a:pt x="16605" y="6523"/>
                    </a:cubicBezTo>
                    <a:cubicBezTo>
                      <a:pt x="16407" y="6523"/>
                      <a:pt x="16210" y="6523"/>
                      <a:pt x="16012" y="6523"/>
                    </a:cubicBezTo>
                    <a:cubicBezTo>
                      <a:pt x="15814" y="6523"/>
                      <a:pt x="15419" y="6523"/>
                      <a:pt x="14826" y="6523"/>
                    </a:cubicBezTo>
                    <a:cubicBezTo>
                      <a:pt x="14233" y="6523"/>
                      <a:pt x="13838" y="6523"/>
                      <a:pt x="13442" y="6721"/>
                    </a:cubicBezTo>
                    <a:cubicBezTo>
                      <a:pt x="13047" y="6721"/>
                      <a:pt x="12652" y="7116"/>
                      <a:pt x="12256" y="7512"/>
                    </a:cubicBezTo>
                    <a:cubicBezTo>
                      <a:pt x="11861" y="7907"/>
                      <a:pt x="11268" y="8303"/>
                      <a:pt x="10872" y="8896"/>
                    </a:cubicBezTo>
                    <a:cubicBezTo>
                      <a:pt x="10279" y="9489"/>
                      <a:pt x="9686" y="10082"/>
                      <a:pt x="9093" y="10872"/>
                    </a:cubicBezTo>
                    <a:lnTo>
                      <a:pt x="7512" y="22536"/>
                    </a:lnTo>
                    <a:cubicBezTo>
                      <a:pt x="7314" y="23919"/>
                      <a:pt x="6721" y="24908"/>
                      <a:pt x="5733" y="25896"/>
                    </a:cubicBezTo>
                    <a:cubicBezTo>
                      <a:pt x="4744" y="26687"/>
                      <a:pt x="3558" y="27082"/>
                      <a:pt x="2174" y="27082"/>
                    </a:cubicBezTo>
                    <a:lnTo>
                      <a:pt x="0" y="27082"/>
                    </a:lnTo>
                    <a:lnTo>
                      <a:pt x="3163" y="3954"/>
                    </a:lnTo>
                    <a:cubicBezTo>
                      <a:pt x="3163" y="3954"/>
                      <a:pt x="3756" y="2372"/>
                      <a:pt x="4349" y="1779"/>
                    </a:cubicBezTo>
                    <a:cubicBezTo>
                      <a:pt x="4942" y="1186"/>
                      <a:pt x="5733" y="988"/>
                      <a:pt x="6721" y="988"/>
                    </a:cubicBezTo>
                    <a:lnTo>
                      <a:pt x="9291" y="988"/>
                    </a:lnTo>
                    <a:lnTo>
                      <a:pt x="8698" y="4744"/>
                    </a:lnTo>
                    <a:cubicBezTo>
                      <a:pt x="8698" y="4744"/>
                      <a:pt x="10082" y="3163"/>
                      <a:pt x="10872" y="2570"/>
                    </a:cubicBezTo>
                    <a:cubicBezTo>
                      <a:pt x="11465" y="1977"/>
                      <a:pt x="12058" y="1581"/>
                      <a:pt x="12652" y="1186"/>
                    </a:cubicBezTo>
                    <a:cubicBezTo>
                      <a:pt x="13245" y="791"/>
                      <a:pt x="13838" y="593"/>
                      <a:pt x="14233" y="395"/>
                    </a:cubicBezTo>
                    <a:cubicBezTo>
                      <a:pt x="14826" y="395"/>
                      <a:pt x="15221" y="395"/>
                      <a:pt x="15814" y="395"/>
                    </a:cubicBezTo>
                    <a:cubicBezTo>
                      <a:pt x="16012" y="395"/>
                      <a:pt x="16210" y="395"/>
                      <a:pt x="16605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4249446" y="10388474"/>
                <a:ext cx="26489" cy="36966"/>
              </a:xfrm>
              <a:custGeom>
                <a:avLst/>
                <a:gdLst>
                  <a:gd name="connsiteX0" fmla="*/ 26489 w 26489"/>
                  <a:gd name="connsiteY0" fmla="*/ 17989 h 36966"/>
                  <a:gd name="connsiteX1" fmla="*/ 26489 w 26489"/>
                  <a:gd name="connsiteY1" fmla="*/ 23129 h 36966"/>
                  <a:gd name="connsiteX2" fmla="*/ 24908 w 26489"/>
                  <a:gd name="connsiteY2" fmla="*/ 28861 h 36966"/>
                  <a:gd name="connsiteX3" fmla="*/ 22338 w 26489"/>
                  <a:gd name="connsiteY3" fmla="*/ 33210 h 36966"/>
                  <a:gd name="connsiteX4" fmla="*/ 18780 w 26489"/>
                  <a:gd name="connsiteY4" fmla="*/ 35978 h 36966"/>
                  <a:gd name="connsiteX5" fmla="*/ 14233 w 26489"/>
                  <a:gd name="connsiteY5" fmla="*/ 36966 h 36966"/>
                  <a:gd name="connsiteX6" fmla="*/ 12058 w 26489"/>
                  <a:gd name="connsiteY6" fmla="*/ 36768 h 36966"/>
                  <a:gd name="connsiteX7" fmla="*/ 10082 w 26489"/>
                  <a:gd name="connsiteY7" fmla="*/ 35978 h 36966"/>
                  <a:gd name="connsiteX8" fmla="*/ 8303 w 26489"/>
                  <a:gd name="connsiteY8" fmla="*/ 34594 h 36966"/>
                  <a:gd name="connsiteX9" fmla="*/ 6721 w 26489"/>
                  <a:gd name="connsiteY9" fmla="*/ 32815 h 36966"/>
                  <a:gd name="connsiteX10" fmla="*/ 6326 w 26489"/>
                  <a:gd name="connsiteY10" fmla="*/ 34792 h 36966"/>
                  <a:gd name="connsiteX11" fmla="*/ 5337 w 26489"/>
                  <a:gd name="connsiteY11" fmla="*/ 36373 h 36966"/>
                  <a:gd name="connsiteX12" fmla="*/ 3558 w 26489"/>
                  <a:gd name="connsiteY12" fmla="*/ 36966 h 36966"/>
                  <a:gd name="connsiteX13" fmla="*/ 0 w 26489"/>
                  <a:gd name="connsiteY13" fmla="*/ 36966 h 36966"/>
                  <a:gd name="connsiteX14" fmla="*/ 4744 w 26489"/>
                  <a:gd name="connsiteY14" fmla="*/ 4151 h 36966"/>
                  <a:gd name="connsiteX15" fmla="*/ 6523 w 26489"/>
                  <a:gd name="connsiteY15" fmla="*/ 1186 h 36966"/>
                  <a:gd name="connsiteX16" fmla="*/ 9686 w 26489"/>
                  <a:gd name="connsiteY16" fmla="*/ 0 h 36966"/>
                  <a:gd name="connsiteX17" fmla="*/ 12256 w 26489"/>
                  <a:gd name="connsiteY17" fmla="*/ 0 h 36966"/>
                  <a:gd name="connsiteX18" fmla="*/ 10279 w 26489"/>
                  <a:gd name="connsiteY18" fmla="*/ 13442 h 36966"/>
                  <a:gd name="connsiteX19" fmla="*/ 12256 w 26489"/>
                  <a:gd name="connsiteY19" fmla="*/ 11861 h 36966"/>
                  <a:gd name="connsiteX20" fmla="*/ 14233 w 26489"/>
                  <a:gd name="connsiteY20" fmla="*/ 10872 h 36966"/>
                  <a:gd name="connsiteX21" fmla="*/ 16210 w 26489"/>
                  <a:gd name="connsiteY21" fmla="*/ 10279 h 36966"/>
                  <a:gd name="connsiteX22" fmla="*/ 18187 w 26489"/>
                  <a:gd name="connsiteY22" fmla="*/ 10279 h 36966"/>
                  <a:gd name="connsiteX23" fmla="*/ 22536 w 26489"/>
                  <a:gd name="connsiteY23" fmla="*/ 11268 h 36966"/>
                  <a:gd name="connsiteX24" fmla="*/ 25105 w 26489"/>
                  <a:gd name="connsiteY24" fmla="*/ 14035 h 36966"/>
                  <a:gd name="connsiteX25" fmla="*/ 26291 w 26489"/>
                  <a:gd name="connsiteY25" fmla="*/ 18187 h 36966"/>
                  <a:gd name="connsiteX26" fmla="*/ 19175 w 26489"/>
                  <a:gd name="connsiteY26" fmla="*/ 23524 h 36966"/>
                  <a:gd name="connsiteX27" fmla="*/ 19373 w 26489"/>
                  <a:gd name="connsiteY27" fmla="*/ 20559 h 36966"/>
                  <a:gd name="connsiteX28" fmla="*/ 18977 w 26489"/>
                  <a:gd name="connsiteY28" fmla="*/ 17989 h 36966"/>
                  <a:gd name="connsiteX29" fmla="*/ 17791 w 26489"/>
                  <a:gd name="connsiteY29" fmla="*/ 16210 h 36966"/>
                  <a:gd name="connsiteX30" fmla="*/ 15617 w 26489"/>
                  <a:gd name="connsiteY30" fmla="*/ 15617 h 36966"/>
                  <a:gd name="connsiteX31" fmla="*/ 14233 w 26489"/>
                  <a:gd name="connsiteY31" fmla="*/ 15617 h 36966"/>
                  <a:gd name="connsiteX32" fmla="*/ 12849 w 26489"/>
                  <a:gd name="connsiteY32" fmla="*/ 16210 h 36966"/>
                  <a:gd name="connsiteX33" fmla="*/ 11268 w 26489"/>
                  <a:gd name="connsiteY33" fmla="*/ 17396 h 36966"/>
                  <a:gd name="connsiteX34" fmla="*/ 9489 w 26489"/>
                  <a:gd name="connsiteY34" fmla="*/ 19175 h 36966"/>
                  <a:gd name="connsiteX35" fmla="*/ 8303 w 26489"/>
                  <a:gd name="connsiteY35" fmla="*/ 27082 h 36966"/>
                  <a:gd name="connsiteX36" fmla="*/ 10675 w 26489"/>
                  <a:gd name="connsiteY36" fmla="*/ 29850 h 36966"/>
                  <a:gd name="connsiteX37" fmla="*/ 13245 w 26489"/>
                  <a:gd name="connsiteY37" fmla="*/ 30838 h 36966"/>
                  <a:gd name="connsiteX38" fmla="*/ 15617 w 26489"/>
                  <a:gd name="connsiteY38" fmla="*/ 30245 h 36966"/>
                  <a:gd name="connsiteX39" fmla="*/ 17396 w 26489"/>
                  <a:gd name="connsiteY39" fmla="*/ 28466 h 36966"/>
                  <a:gd name="connsiteX40" fmla="*/ 18582 w 26489"/>
                  <a:gd name="connsiteY40" fmla="*/ 26094 h 36966"/>
                  <a:gd name="connsiteX41" fmla="*/ 19175 w 26489"/>
                  <a:gd name="connsiteY41" fmla="*/ 23326 h 36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6489" h="36966">
                    <a:moveTo>
                      <a:pt x="26489" y="17989"/>
                    </a:moveTo>
                    <a:cubicBezTo>
                      <a:pt x="26489" y="19570"/>
                      <a:pt x="26489" y="21349"/>
                      <a:pt x="26489" y="23129"/>
                    </a:cubicBezTo>
                    <a:cubicBezTo>
                      <a:pt x="26094" y="25303"/>
                      <a:pt x="25698" y="27082"/>
                      <a:pt x="24908" y="28861"/>
                    </a:cubicBezTo>
                    <a:cubicBezTo>
                      <a:pt x="24117" y="30640"/>
                      <a:pt x="23326" y="32024"/>
                      <a:pt x="22338" y="33210"/>
                    </a:cubicBezTo>
                    <a:cubicBezTo>
                      <a:pt x="21349" y="34396"/>
                      <a:pt x="20163" y="35385"/>
                      <a:pt x="18780" y="35978"/>
                    </a:cubicBezTo>
                    <a:cubicBezTo>
                      <a:pt x="17396" y="36571"/>
                      <a:pt x="15814" y="36966"/>
                      <a:pt x="14233" y="36966"/>
                    </a:cubicBezTo>
                    <a:cubicBezTo>
                      <a:pt x="13442" y="36966"/>
                      <a:pt x="12652" y="36966"/>
                      <a:pt x="12058" y="36768"/>
                    </a:cubicBezTo>
                    <a:cubicBezTo>
                      <a:pt x="11465" y="36571"/>
                      <a:pt x="10675" y="36373"/>
                      <a:pt x="10082" y="35978"/>
                    </a:cubicBezTo>
                    <a:cubicBezTo>
                      <a:pt x="9489" y="35582"/>
                      <a:pt x="8896" y="35187"/>
                      <a:pt x="8303" y="34594"/>
                    </a:cubicBezTo>
                    <a:cubicBezTo>
                      <a:pt x="7710" y="34001"/>
                      <a:pt x="7116" y="33408"/>
                      <a:pt x="6721" y="32815"/>
                    </a:cubicBezTo>
                    <a:lnTo>
                      <a:pt x="6326" y="34792"/>
                    </a:lnTo>
                    <a:cubicBezTo>
                      <a:pt x="6326" y="34792"/>
                      <a:pt x="5930" y="35978"/>
                      <a:pt x="5337" y="36373"/>
                    </a:cubicBezTo>
                    <a:cubicBezTo>
                      <a:pt x="4942" y="36768"/>
                      <a:pt x="4349" y="36966"/>
                      <a:pt x="3558" y="36966"/>
                    </a:cubicBezTo>
                    <a:lnTo>
                      <a:pt x="0" y="36966"/>
                    </a:lnTo>
                    <a:lnTo>
                      <a:pt x="4744" y="4151"/>
                    </a:lnTo>
                    <a:cubicBezTo>
                      <a:pt x="4942" y="2965"/>
                      <a:pt x="5535" y="1977"/>
                      <a:pt x="6523" y="1186"/>
                    </a:cubicBezTo>
                    <a:cubicBezTo>
                      <a:pt x="7512" y="395"/>
                      <a:pt x="8500" y="0"/>
                      <a:pt x="9686" y="0"/>
                    </a:cubicBezTo>
                    <a:lnTo>
                      <a:pt x="12256" y="0"/>
                    </a:lnTo>
                    <a:lnTo>
                      <a:pt x="10279" y="13442"/>
                    </a:lnTo>
                    <a:cubicBezTo>
                      <a:pt x="10279" y="13442"/>
                      <a:pt x="11663" y="12256"/>
                      <a:pt x="12256" y="11861"/>
                    </a:cubicBezTo>
                    <a:cubicBezTo>
                      <a:pt x="12849" y="11465"/>
                      <a:pt x="13640" y="11070"/>
                      <a:pt x="14233" y="10872"/>
                    </a:cubicBezTo>
                    <a:cubicBezTo>
                      <a:pt x="14826" y="10675"/>
                      <a:pt x="15617" y="10477"/>
                      <a:pt x="16210" y="10279"/>
                    </a:cubicBezTo>
                    <a:cubicBezTo>
                      <a:pt x="16803" y="10279"/>
                      <a:pt x="17594" y="10279"/>
                      <a:pt x="18187" y="10279"/>
                    </a:cubicBezTo>
                    <a:cubicBezTo>
                      <a:pt x="19966" y="10279"/>
                      <a:pt x="21547" y="10675"/>
                      <a:pt x="22536" y="11268"/>
                    </a:cubicBezTo>
                    <a:cubicBezTo>
                      <a:pt x="23722" y="12058"/>
                      <a:pt x="24512" y="12849"/>
                      <a:pt x="25105" y="14035"/>
                    </a:cubicBezTo>
                    <a:cubicBezTo>
                      <a:pt x="25698" y="15221"/>
                      <a:pt x="26094" y="16605"/>
                      <a:pt x="26291" y="18187"/>
                    </a:cubicBezTo>
                    <a:close/>
                    <a:moveTo>
                      <a:pt x="19175" y="23524"/>
                    </a:moveTo>
                    <a:cubicBezTo>
                      <a:pt x="19175" y="22536"/>
                      <a:pt x="19373" y="21547"/>
                      <a:pt x="19373" y="20559"/>
                    </a:cubicBezTo>
                    <a:cubicBezTo>
                      <a:pt x="19373" y="19570"/>
                      <a:pt x="19373" y="18780"/>
                      <a:pt x="18977" y="17989"/>
                    </a:cubicBezTo>
                    <a:cubicBezTo>
                      <a:pt x="18780" y="17198"/>
                      <a:pt x="18187" y="16605"/>
                      <a:pt x="17791" y="16210"/>
                    </a:cubicBezTo>
                    <a:cubicBezTo>
                      <a:pt x="17198" y="15814"/>
                      <a:pt x="16407" y="15617"/>
                      <a:pt x="15617" y="15617"/>
                    </a:cubicBezTo>
                    <a:cubicBezTo>
                      <a:pt x="15221" y="15617"/>
                      <a:pt x="14628" y="15617"/>
                      <a:pt x="14233" y="15617"/>
                    </a:cubicBezTo>
                    <a:cubicBezTo>
                      <a:pt x="13838" y="15617"/>
                      <a:pt x="13245" y="16012"/>
                      <a:pt x="12849" y="16210"/>
                    </a:cubicBezTo>
                    <a:cubicBezTo>
                      <a:pt x="12256" y="16407"/>
                      <a:pt x="11861" y="16803"/>
                      <a:pt x="11268" y="17396"/>
                    </a:cubicBezTo>
                    <a:cubicBezTo>
                      <a:pt x="10675" y="17791"/>
                      <a:pt x="10082" y="18384"/>
                      <a:pt x="9489" y="19175"/>
                    </a:cubicBezTo>
                    <a:lnTo>
                      <a:pt x="8303" y="27082"/>
                    </a:lnTo>
                    <a:cubicBezTo>
                      <a:pt x="9093" y="28268"/>
                      <a:pt x="9884" y="29257"/>
                      <a:pt x="10675" y="29850"/>
                    </a:cubicBezTo>
                    <a:cubicBezTo>
                      <a:pt x="11465" y="30443"/>
                      <a:pt x="12256" y="30838"/>
                      <a:pt x="13245" y="30838"/>
                    </a:cubicBezTo>
                    <a:cubicBezTo>
                      <a:pt x="14233" y="30838"/>
                      <a:pt x="15024" y="30640"/>
                      <a:pt x="15617" y="30245"/>
                    </a:cubicBezTo>
                    <a:cubicBezTo>
                      <a:pt x="16210" y="29850"/>
                      <a:pt x="16803" y="29257"/>
                      <a:pt x="17396" y="28466"/>
                    </a:cubicBezTo>
                    <a:cubicBezTo>
                      <a:pt x="17989" y="27675"/>
                      <a:pt x="18384" y="26884"/>
                      <a:pt x="18582" y="26094"/>
                    </a:cubicBezTo>
                    <a:cubicBezTo>
                      <a:pt x="18977" y="25105"/>
                      <a:pt x="19175" y="24315"/>
                      <a:pt x="19175" y="233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4283620" y="10398160"/>
                <a:ext cx="25352" cy="26686"/>
              </a:xfrm>
              <a:custGeom>
                <a:avLst/>
                <a:gdLst>
                  <a:gd name="connsiteX0" fmla="*/ 22560 w 25352"/>
                  <a:gd name="connsiteY0" fmla="*/ 3361 h 26686"/>
                  <a:gd name="connsiteX1" fmla="*/ 25328 w 25352"/>
                  <a:gd name="connsiteY1" fmla="*/ 11861 h 26686"/>
                  <a:gd name="connsiteX2" fmla="*/ 21177 w 25352"/>
                  <a:gd name="connsiteY2" fmla="*/ 22536 h 26686"/>
                  <a:gd name="connsiteX3" fmla="*/ 11293 w 25352"/>
                  <a:gd name="connsiteY3" fmla="*/ 26687 h 26686"/>
                  <a:gd name="connsiteX4" fmla="*/ 2990 w 25352"/>
                  <a:gd name="connsiteY4" fmla="*/ 23326 h 26686"/>
                  <a:gd name="connsiteX5" fmla="*/ 25 w 25352"/>
                  <a:gd name="connsiteY5" fmla="*/ 14628 h 26686"/>
                  <a:gd name="connsiteX6" fmla="*/ 4374 w 25352"/>
                  <a:gd name="connsiteY6" fmla="*/ 4151 h 26686"/>
                  <a:gd name="connsiteX7" fmla="*/ 14258 w 25352"/>
                  <a:gd name="connsiteY7" fmla="*/ 0 h 26686"/>
                  <a:gd name="connsiteX8" fmla="*/ 22363 w 25352"/>
                  <a:gd name="connsiteY8" fmla="*/ 3361 h 26686"/>
                  <a:gd name="connsiteX9" fmla="*/ 17025 w 25352"/>
                  <a:gd name="connsiteY9" fmla="*/ 18582 h 26686"/>
                  <a:gd name="connsiteX10" fmla="*/ 19397 w 25352"/>
                  <a:gd name="connsiteY10" fmla="*/ 12454 h 26686"/>
                  <a:gd name="connsiteX11" fmla="*/ 18014 w 25352"/>
                  <a:gd name="connsiteY11" fmla="*/ 7710 h 26686"/>
                  <a:gd name="connsiteX12" fmla="*/ 13862 w 25352"/>
                  <a:gd name="connsiteY12" fmla="*/ 5733 h 26686"/>
                  <a:gd name="connsiteX13" fmla="*/ 8723 w 25352"/>
                  <a:gd name="connsiteY13" fmla="*/ 8303 h 26686"/>
                  <a:gd name="connsiteX14" fmla="*/ 6351 w 25352"/>
                  <a:gd name="connsiteY14" fmla="*/ 14233 h 26686"/>
                  <a:gd name="connsiteX15" fmla="*/ 7734 w 25352"/>
                  <a:gd name="connsiteY15" fmla="*/ 19175 h 26686"/>
                  <a:gd name="connsiteX16" fmla="*/ 11886 w 25352"/>
                  <a:gd name="connsiteY16" fmla="*/ 20954 h 26686"/>
                  <a:gd name="connsiteX17" fmla="*/ 17223 w 25352"/>
                  <a:gd name="connsiteY17" fmla="*/ 18384 h 2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352" h="26686">
                    <a:moveTo>
                      <a:pt x="22560" y="3361"/>
                    </a:moveTo>
                    <a:cubicBezTo>
                      <a:pt x="24537" y="5535"/>
                      <a:pt x="25525" y="8500"/>
                      <a:pt x="25328" y="11861"/>
                    </a:cubicBezTo>
                    <a:cubicBezTo>
                      <a:pt x="25328" y="16210"/>
                      <a:pt x="23746" y="19768"/>
                      <a:pt x="21177" y="22536"/>
                    </a:cubicBezTo>
                    <a:cubicBezTo>
                      <a:pt x="18607" y="25303"/>
                      <a:pt x="15246" y="26687"/>
                      <a:pt x="11293" y="26687"/>
                    </a:cubicBezTo>
                    <a:cubicBezTo>
                      <a:pt x="7932" y="26687"/>
                      <a:pt x="5164" y="25501"/>
                      <a:pt x="2990" y="23326"/>
                    </a:cubicBezTo>
                    <a:cubicBezTo>
                      <a:pt x="815" y="20954"/>
                      <a:pt x="-173" y="18187"/>
                      <a:pt x="25" y="14628"/>
                    </a:cubicBezTo>
                    <a:cubicBezTo>
                      <a:pt x="25" y="10477"/>
                      <a:pt x="1606" y="6919"/>
                      <a:pt x="4374" y="4151"/>
                    </a:cubicBezTo>
                    <a:cubicBezTo>
                      <a:pt x="7141" y="1384"/>
                      <a:pt x="10502" y="0"/>
                      <a:pt x="14258" y="0"/>
                    </a:cubicBezTo>
                    <a:cubicBezTo>
                      <a:pt x="17618" y="0"/>
                      <a:pt x="20386" y="1186"/>
                      <a:pt x="22363" y="3361"/>
                    </a:cubicBezTo>
                    <a:close/>
                    <a:moveTo>
                      <a:pt x="17025" y="18582"/>
                    </a:moveTo>
                    <a:cubicBezTo>
                      <a:pt x="18409" y="17000"/>
                      <a:pt x="19200" y="14826"/>
                      <a:pt x="19397" y="12454"/>
                    </a:cubicBezTo>
                    <a:cubicBezTo>
                      <a:pt x="19397" y="10477"/>
                      <a:pt x="19002" y="8896"/>
                      <a:pt x="18014" y="7710"/>
                    </a:cubicBezTo>
                    <a:cubicBezTo>
                      <a:pt x="17025" y="6523"/>
                      <a:pt x="15444" y="5733"/>
                      <a:pt x="13862" y="5733"/>
                    </a:cubicBezTo>
                    <a:cubicBezTo>
                      <a:pt x="11886" y="5733"/>
                      <a:pt x="10106" y="6523"/>
                      <a:pt x="8723" y="8303"/>
                    </a:cubicBezTo>
                    <a:cubicBezTo>
                      <a:pt x="7141" y="9884"/>
                      <a:pt x="6351" y="11861"/>
                      <a:pt x="6351" y="14233"/>
                    </a:cubicBezTo>
                    <a:cubicBezTo>
                      <a:pt x="6351" y="16210"/>
                      <a:pt x="6746" y="17791"/>
                      <a:pt x="7734" y="19175"/>
                    </a:cubicBezTo>
                    <a:cubicBezTo>
                      <a:pt x="8723" y="20361"/>
                      <a:pt x="10106" y="20954"/>
                      <a:pt x="11886" y="20954"/>
                    </a:cubicBezTo>
                    <a:cubicBezTo>
                      <a:pt x="13862" y="20954"/>
                      <a:pt x="15641" y="20163"/>
                      <a:pt x="17223" y="18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4317053" y="10397962"/>
                <a:ext cx="25698" cy="27279"/>
              </a:xfrm>
              <a:custGeom>
                <a:avLst/>
                <a:gdLst>
                  <a:gd name="connsiteX0" fmla="*/ 9093 w 25698"/>
                  <a:gd name="connsiteY0" fmla="*/ 9884 h 27279"/>
                  <a:gd name="connsiteX1" fmla="*/ 7116 w 25698"/>
                  <a:gd name="connsiteY1" fmla="*/ 24315 h 27279"/>
                  <a:gd name="connsiteX2" fmla="*/ 5930 w 25698"/>
                  <a:gd name="connsiteY2" fmla="*/ 26489 h 27279"/>
                  <a:gd name="connsiteX3" fmla="*/ 3756 w 25698"/>
                  <a:gd name="connsiteY3" fmla="*/ 27280 h 27279"/>
                  <a:gd name="connsiteX4" fmla="*/ 0 w 25698"/>
                  <a:gd name="connsiteY4" fmla="*/ 27280 h 27279"/>
                  <a:gd name="connsiteX5" fmla="*/ 3361 w 25698"/>
                  <a:gd name="connsiteY5" fmla="*/ 3756 h 27279"/>
                  <a:gd name="connsiteX6" fmla="*/ 4744 w 25698"/>
                  <a:gd name="connsiteY6" fmla="*/ 1186 h 27279"/>
                  <a:gd name="connsiteX7" fmla="*/ 7314 w 25698"/>
                  <a:gd name="connsiteY7" fmla="*/ 198 h 27279"/>
                  <a:gd name="connsiteX8" fmla="*/ 9686 w 25698"/>
                  <a:gd name="connsiteY8" fmla="*/ 198 h 27279"/>
                  <a:gd name="connsiteX9" fmla="*/ 9093 w 25698"/>
                  <a:gd name="connsiteY9" fmla="*/ 4349 h 27279"/>
                  <a:gd name="connsiteX10" fmla="*/ 13640 w 25698"/>
                  <a:gd name="connsiteY10" fmla="*/ 988 h 27279"/>
                  <a:gd name="connsiteX11" fmla="*/ 18187 w 25698"/>
                  <a:gd name="connsiteY11" fmla="*/ 0 h 27279"/>
                  <a:gd name="connsiteX12" fmla="*/ 22338 w 25698"/>
                  <a:gd name="connsiteY12" fmla="*/ 791 h 27279"/>
                  <a:gd name="connsiteX13" fmla="*/ 24710 w 25698"/>
                  <a:gd name="connsiteY13" fmla="*/ 2965 h 27279"/>
                  <a:gd name="connsiteX14" fmla="*/ 25698 w 25698"/>
                  <a:gd name="connsiteY14" fmla="*/ 6326 h 27279"/>
                  <a:gd name="connsiteX15" fmla="*/ 25698 w 25698"/>
                  <a:gd name="connsiteY15" fmla="*/ 10872 h 27279"/>
                  <a:gd name="connsiteX16" fmla="*/ 23919 w 25698"/>
                  <a:gd name="connsiteY16" fmla="*/ 27082 h 27279"/>
                  <a:gd name="connsiteX17" fmla="*/ 17000 w 25698"/>
                  <a:gd name="connsiteY17" fmla="*/ 27082 h 27279"/>
                  <a:gd name="connsiteX18" fmla="*/ 18780 w 25698"/>
                  <a:gd name="connsiteY18" fmla="*/ 11861 h 27279"/>
                  <a:gd name="connsiteX19" fmla="*/ 18780 w 25698"/>
                  <a:gd name="connsiteY19" fmla="*/ 9093 h 27279"/>
                  <a:gd name="connsiteX20" fmla="*/ 18187 w 25698"/>
                  <a:gd name="connsiteY20" fmla="*/ 7314 h 27279"/>
                  <a:gd name="connsiteX21" fmla="*/ 17000 w 25698"/>
                  <a:gd name="connsiteY21" fmla="*/ 6128 h 27279"/>
                  <a:gd name="connsiteX22" fmla="*/ 15221 w 25698"/>
                  <a:gd name="connsiteY22" fmla="*/ 5733 h 27279"/>
                  <a:gd name="connsiteX23" fmla="*/ 12454 w 25698"/>
                  <a:gd name="connsiteY23" fmla="*/ 6721 h 27279"/>
                  <a:gd name="connsiteX24" fmla="*/ 9291 w 25698"/>
                  <a:gd name="connsiteY24" fmla="*/ 9489 h 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5698" h="27279">
                    <a:moveTo>
                      <a:pt x="9093" y="9884"/>
                    </a:moveTo>
                    <a:lnTo>
                      <a:pt x="7116" y="24315"/>
                    </a:lnTo>
                    <a:cubicBezTo>
                      <a:pt x="7116" y="24315"/>
                      <a:pt x="6523" y="25896"/>
                      <a:pt x="5930" y="26489"/>
                    </a:cubicBezTo>
                    <a:cubicBezTo>
                      <a:pt x="5337" y="27082"/>
                      <a:pt x="4547" y="27280"/>
                      <a:pt x="3756" y="27280"/>
                    </a:cubicBezTo>
                    <a:lnTo>
                      <a:pt x="0" y="27280"/>
                    </a:lnTo>
                    <a:lnTo>
                      <a:pt x="3361" y="3756"/>
                    </a:lnTo>
                    <a:cubicBezTo>
                      <a:pt x="3361" y="2768"/>
                      <a:pt x="3954" y="1977"/>
                      <a:pt x="4744" y="1186"/>
                    </a:cubicBezTo>
                    <a:cubicBezTo>
                      <a:pt x="5535" y="593"/>
                      <a:pt x="6326" y="198"/>
                      <a:pt x="7314" y="198"/>
                    </a:cubicBezTo>
                    <a:lnTo>
                      <a:pt x="9686" y="198"/>
                    </a:lnTo>
                    <a:lnTo>
                      <a:pt x="9093" y="4349"/>
                    </a:lnTo>
                    <a:cubicBezTo>
                      <a:pt x="10675" y="2965"/>
                      <a:pt x="12058" y="1779"/>
                      <a:pt x="13640" y="988"/>
                    </a:cubicBezTo>
                    <a:cubicBezTo>
                      <a:pt x="15024" y="198"/>
                      <a:pt x="16605" y="0"/>
                      <a:pt x="18187" y="0"/>
                    </a:cubicBezTo>
                    <a:cubicBezTo>
                      <a:pt x="19768" y="0"/>
                      <a:pt x="21152" y="198"/>
                      <a:pt x="22338" y="791"/>
                    </a:cubicBezTo>
                    <a:cubicBezTo>
                      <a:pt x="23326" y="1384"/>
                      <a:pt x="24117" y="2174"/>
                      <a:pt x="24710" y="2965"/>
                    </a:cubicBezTo>
                    <a:cubicBezTo>
                      <a:pt x="25303" y="3954"/>
                      <a:pt x="25698" y="4942"/>
                      <a:pt x="25698" y="6326"/>
                    </a:cubicBezTo>
                    <a:cubicBezTo>
                      <a:pt x="25698" y="7512"/>
                      <a:pt x="25698" y="9093"/>
                      <a:pt x="25698" y="10872"/>
                    </a:cubicBezTo>
                    <a:lnTo>
                      <a:pt x="23919" y="27082"/>
                    </a:lnTo>
                    <a:lnTo>
                      <a:pt x="17000" y="27082"/>
                    </a:lnTo>
                    <a:lnTo>
                      <a:pt x="18780" y="11861"/>
                    </a:lnTo>
                    <a:cubicBezTo>
                      <a:pt x="18780" y="10675"/>
                      <a:pt x="18977" y="9884"/>
                      <a:pt x="18780" y="9093"/>
                    </a:cubicBezTo>
                    <a:cubicBezTo>
                      <a:pt x="18780" y="8500"/>
                      <a:pt x="18582" y="7907"/>
                      <a:pt x="18187" y="7314"/>
                    </a:cubicBezTo>
                    <a:cubicBezTo>
                      <a:pt x="17989" y="6721"/>
                      <a:pt x="17594" y="6523"/>
                      <a:pt x="17000" y="6128"/>
                    </a:cubicBezTo>
                    <a:cubicBezTo>
                      <a:pt x="16605" y="5930"/>
                      <a:pt x="16012" y="5733"/>
                      <a:pt x="15221" y="5733"/>
                    </a:cubicBezTo>
                    <a:cubicBezTo>
                      <a:pt x="14431" y="5733"/>
                      <a:pt x="13442" y="6128"/>
                      <a:pt x="12454" y="6721"/>
                    </a:cubicBezTo>
                    <a:cubicBezTo>
                      <a:pt x="11465" y="7314"/>
                      <a:pt x="10477" y="8303"/>
                      <a:pt x="9291" y="94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4364101" y="10390648"/>
                <a:ext cx="30047" cy="34198"/>
              </a:xfrm>
              <a:custGeom>
                <a:avLst/>
                <a:gdLst>
                  <a:gd name="connsiteX0" fmla="*/ 9686 w 30047"/>
                  <a:gd name="connsiteY0" fmla="*/ 395 h 34198"/>
                  <a:gd name="connsiteX1" fmla="*/ 30047 w 30047"/>
                  <a:gd name="connsiteY1" fmla="*/ 395 h 34198"/>
                  <a:gd name="connsiteX2" fmla="*/ 29652 w 30047"/>
                  <a:gd name="connsiteY2" fmla="*/ 3558 h 34198"/>
                  <a:gd name="connsiteX3" fmla="*/ 28664 w 30047"/>
                  <a:gd name="connsiteY3" fmla="*/ 5140 h 34198"/>
                  <a:gd name="connsiteX4" fmla="*/ 26884 w 30047"/>
                  <a:gd name="connsiteY4" fmla="*/ 5733 h 34198"/>
                  <a:gd name="connsiteX5" fmla="*/ 11465 w 30047"/>
                  <a:gd name="connsiteY5" fmla="*/ 5733 h 34198"/>
                  <a:gd name="connsiteX6" fmla="*/ 10279 w 30047"/>
                  <a:gd name="connsiteY6" fmla="*/ 13838 h 34198"/>
                  <a:gd name="connsiteX7" fmla="*/ 26094 w 30047"/>
                  <a:gd name="connsiteY7" fmla="*/ 13838 h 34198"/>
                  <a:gd name="connsiteX8" fmla="*/ 25303 w 30047"/>
                  <a:gd name="connsiteY8" fmla="*/ 19373 h 34198"/>
                  <a:gd name="connsiteX9" fmla="*/ 9489 w 30047"/>
                  <a:gd name="connsiteY9" fmla="*/ 19373 h 34198"/>
                  <a:gd name="connsiteX10" fmla="*/ 7314 w 30047"/>
                  <a:gd name="connsiteY10" fmla="*/ 34199 h 34198"/>
                  <a:gd name="connsiteX11" fmla="*/ 0 w 30047"/>
                  <a:gd name="connsiteY11" fmla="*/ 34199 h 34198"/>
                  <a:gd name="connsiteX12" fmla="*/ 4151 w 30047"/>
                  <a:gd name="connsiteY12" fmla="*/ 4744 h 34198"/>
                  <a:gd name="connsiteX13" fmla="*/ 5930 w 30047"/>
                  <a:gd name="connsiteY13" fmla="*/ 1384 h 34198"/>
                  <a:gd name="connsiteX14" fmla="*/ 9489 w 30047"/>
                  <a:gd name="connsiteY14" fmla="*/ 0 h 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047" h="34198">
                    <a:moveTo>
                      <a:pt x="9686" y="395"/>
                    </a:moveTo>
                    <a:lnTo>
                      <a:pt x="30047" y="395"/>
                    </a:lnTo>
                    <a:lnTo>
                      <a:pt x="29652" y="3558"/>
                    </a:lnTo>
                    <a:cubicBezTo>
                      <a:pt x="29652" y="3558"/>
                      <a:pt x="29257" y="4744"/>
                      <a:pt x="28664" y="5140"/>
                    </a:cubicBezTo>
                    <a:cubicBezTo>
                      <a:pt x="28071" y="5535"/>
                      <a:pt x="27675" y="5733"/>
                      <a:pt x="26884" y="5733"/>
                    </a:cubicBezTo>
                    <a:lnTo>
                      <a:pt x="11465" y="5733"/>
                    </a:lnTo>
                    <a:lnTo>
                      <a:pt x="10279" y="13838"/>
                    </a:lnTo>
                    <a:lnTo>
                      <a:pt x="26094" y="13838"/>
                    </a:lnTo>
                    <a:lnTo>
                      <a:pt x="25303" y="19373"/>
                    </a:lnTo>
                    <a:lnTo>
                      <a:pt x="9489" y="19373"/>
                    </a:lnTo>
                    <a:lnTo>
                      <a:pt x="7314" y="34199"/>
                    </a:lnTo>
                    <a:lnTo>
                      <a:pt x="0" y="34199"/>
                    </a:lnTo>
                    <a:lnTo>
                      <a:pt x="4151" y="4744"/>
                    </a:lnTo>
                    <a:cubicBezTo>
                      <a:pt x="4349" y="3361"/>
                      <a:pt x="4942" y="2174"/>
                      <a:pt x="5930" y="1384"/>
                    </a:cubicBezTo>
                    <a:cubicBezTo>
                      <a:pt x="6919" y="593"/>
                      <a:pt x="8105" y="0"/>
                      <a:pt x="9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4397083" y="10398951"/>
                <a:ext cx="23356" cy="26291"/>
              </a:xfrm>
              <a:custGeom>
                <a:avLst/>
                <a:gdLst>
                  <a:gd name="connsiteX0" fmla="*/ 23357 w 23356"/>
                  <a:gd name="connsiteY0" fmla="*/ 8698 h 26291"/>
                  <a:gd name="connsiteX1" fmla="*/ 20787 w 23356"/>
                  <a:gd name="connsiteY1" fmla="*/ 26291 h 26291"/>
                  <a:gd name="connsiteX2" fmla="*/ 17624 w 23356"/>
                  <a:gd name="connsiteY2" fmla="*/ 26291 h 26291"/>
                  <a:gd name="connsiteX3" fmla="*/ 16043 w 23356"/>
                  <a:gd name="connsiteY3" fmla="*/ 25501 h 26291"/>
                  <a:gd name="connsiteX4" fmla="*/ 15647 w 23356"/>
                  <a:gd name="connsiteY4" fmla="*/ 23524 h 26291"/>
                  <a:gd name="connsiteX5" fmla="*/ 15647 w 23356"/>
                  <a:gd name="connsiteY5" fmla="*/ 22931 h 26291"/>
                  <a:gd name="connsiteX6" fmla="*/ 12089 w 23356"/>
                  <a:gd name="connsiteY6" fmla="*/ 25501 h 26291"/>
                  <a:gd name="connsiteX7" fmla="*/ 7740 w 23356"/>
                  <a:gd name="connsiteY7" fmla="*/ 26291 h 26291"/>
                  <a:gd name="connsiteX8" fmla="*/ 4380 w 23356"/>
                  <a:gd name="connsiteY8" fmla="*/ 25896 h 26291"/>
                  <a:gd name="connsiteX9" fmla="*/ 1810 w 23356"/>
                  <a:gd name="connsiteY9" fmla="*/ 24315 h 26291"/>
                  <a:gd name="connsiteX10" fmla="*/ 228 w 23356"/>
                  <a:gd name="connsiteY10" fmla="*/ 21942 h 26291"/>
                  <a:gd name="connsiteX11" fmla="*/ 228 w 23356"/>
                  <a:gd name="connsiteY11" fmla="*/ 18582 h 26291"/>
                  <a:gd name="connsiteX12" fmla="*/ 1612 w 23356"/>
                  <a:gd name="connsiteY12" fmla="*/ 15024 h 26291"/>
                  <a:gd name="connsiteX13" fmla="*/ 4380 w 23356"/>
                  <a:gd name="connsiteY13" fmla="*/ 12454 h 26291"/>
                  <a:gd name="connsiteX14" fmla="*/ 8531 w 23356"/>
                  <a:gd name="connsiteY14" fmla="*/ 11070 h 26291"/>
                  <a:gd name="connsiteX15" fmla="*/ 14264 w 23356"/>
                  <a:gd name="connsiteY15" fmla="*/ 10675 h 26291"/>
                  <a:gd name="connsiteX16" fmla="*/ 16636 w 23356"/>
                  <a:gd name="connsiteY16" fmla="*/ 10675 h 26291"/>
                  <a:gd name="connsiteX17" fmla="*/ 16636 w 23356"/>
                  <a:gd name="connsiteY17" fmla="*/ 9291 h 26291"/>
                  <a:gd name="connsiteX18" fmla="*/ 16833 w 23356"/>
                  <a:gd name="connsiteY18" fmla="*/ 7314 h 26291"/>
                  <a:gd name="connsiteX19" fmla="*/ 16240 w 23356"/>
                  <a:gd name="connsiteY19" fmla="*/ 5930 h 26291"/>
                  <a:gd name="connsiteX20" fmla="*/ 14857 w 23356"/>
                  <a:gd name="connsiteY20" fmla="*/ 5140 h 26291"/>
                  <a:gd name="connsiteX21" fmla="*/ 12682 w 23356"/>
                  <a:gd name="connsiteY21" fmla="*/ 4942 h 26291"/>
                  <a:gd name="connsiteX22" fmla="*/ 9519 w 23356"/>
                  <a:gd name="connsiteY22" fmla="*/ 5337 h 26291"/>
                  <a:gd name="connsiteX23" fmla="*/ 6949 w 23356"/>
                  <a:gd name="connsiteY23" fmla="*/ 6128 h 26291"/>
                  <a:gd name="connsiteX24" fmla="*/ 5566 w 23356"/>
                  <a:gd name="connsiteY24" fmla="*/ 6128 h 26291"/>
                  <a:gd name="connsiteX25" fmla="*/ 4775 w 23356"/>
                  <a:gd name="connsiteY25" fmla="*/ 5140 h 26291"/>
                  <a:gd name="connsiteX26" fmla="*/ 4182 w 23356"/>
                  <a:gd name="connsiteY26" fmla="*/ 2372 h 26291"/>
                  <a:gd name="connsiteX27" fmla="*/ 5566 w 23356"/>
                  <a:gd name="connsiteY27" fmla="*/ 1581 h 26291"/>
                  <a:gd name="connsiteX28" fmla="*/ 7938 w 23356"/>
                  <a:gd name="connsiteY28" fmla="*/ 791 h 26291"/>
                  <a:gd name="connsiteX29" fmla="*/ 10705 w 23356"/>
                  <a:gd name="connsiteY29" fmla="*/ 198 h 26291"/>
                  <a:gd name="connsiteX30" fmla="*/ 13868 w 23356"/>
                  <a:gd name="connsiteY30" fmla="*/ 0 h 26291"/>
                  <a:gd name="connsiteX31" fmla="*/ 18613 w 23356"/>
                  <a:gd name="connsiteY31" fmla="*/ 593 h 26291"/>
                  <a:gd name="connsiteX32" fmla="*/ 21578 w 23356"/>
                  <a:gd name="connsiteY32" fmla="*/ 2372 h 26291"/>
                  <a:gd name="connsiteX33" fmla="*/ 22961 w 23356"/>
                  <a:gd name="connsiteY33" fmla="*/ 5337 h 26291"/>
                  <a:gd name="connsiteX34" fmla="*/ 22961 w 23356"/>
                  <a:gd name="connsiteY34" fmla="*/ 9489 h 26291"/>
                  <a:gd name="connsiteX35" fmla="*/ 15252 w 23356"/>
                  <a:gd name="connsiteY35" fmla="*/ 18582 h 26291"/>
                  <a:gd name="connsiteX36" fmla="*/ 15845 w 23356"/>
                  <a:gd name="connsiteY36" fmla="*/ 14628 h 26291"/>
                  <a:gd name="connsiteX37" fmla="*/ 13275 w 23356"/>
                  <a:gd name="connsiteY37" fmla="*/ 14628 h 26291"/>
                  <a:gd name="connsiteX38" fmla="*/ 10508 w 23356"/>
                  <a:gd name="connsiteY38" fmla="*/ 14826 h 26291"/>
                  <a:gd name="connsiteX39" fmla="*/ 8531 w 23356"/>
                  <a:gd name="connsiteY39" fmla="*/ 15617 h 26291"/>
                  <a:gd name="connsiteX40" fmla="*/ 7345 w 23356"/>
                  <a:gd name="connsiteY40" fmla="*/ 16803 h 26291"/>
                  <a:gd name="connsiteX41" fmla="*/ 6752 w 23356"/>
                  <a:gd name="connsiteY41" fmla="*/ 18384 h 26291"/>
                  <a:gd name="connsiteX42" fmla="*/ 7345 w 23356"/>
                  <a:gd name="connsiteY42" fmla="*/ 20756 h 26291"/>
                  <a:gd name="connsiteX43" fmla="*/ 9915 w 23356"/>
                  <a:gd name="connsiteY43" fmla="*/ 21547 h 26291"/>
                  <a:gd name="connsiteX44" fmla="*/ 12682 w 23356"/>
                  <a:gd name="connsiteY44" fmla="*/ 20756 h 26291"/>
                  <a:gd name="connsiteX45" fmla="*/ 15450 w 23356"/>
                  <a:gd name="connsiteY45" fmla="*/ 18582 h 26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3356" h="26291">
                    <a:moveTo>
                      <a:pt x="23357" y="8698"/>
                    </a:moveTo>
                    <a:lnTo>
                      <a:pt x="20787" y="26291"/>
                    </a:lnTo>
                    <a:lnTo>
                      <a:pt x="17624" y="26291"/>
                    </a:lnTo>
                    <a:cubicBezTo>
                      <a:pt x="17624" y="26291"/>
                      <a:pt x="16438" y="26094"/>
                      <a:pt x="16043" y="25501"/>
                    </a:cubicBezTo>
                    <a:cubicBezTo>
                      <a:pt x="15647" y="25105"/>
                      <a:pt x="15450" y="24315"/>
                      <a:pt x="15647" y="23524"/>
                    </a:cubicBezTo>
                    <a:lnTo>
                      <a:pt x="15647" y="22931"/>
                    </a:lnTo>
                    <a:cubicBezTo>
                      <a:pt x="14659" y="23919"/>
                      <a:pt x="13275" y="24710"/>
                      <a:pt x="12089" y="25501"/>
                    </a:cubicBezTo>
                    <a:cubicBezTo>
                      <a:pt x="10705" y="26094"/>
                      <a:pt x="9322" y="26291"/>
                      <a:pt x="7740" y="26291"/>
                    </a:cubicBezTo>
                    <a:cubicBezTo>
                      <a:pt x="6554" y="26291"/>
                      <a:pt x="5368" y="26291"/>
                      <a:pt x="4380" y="25896"/>
                    </a:cubicBezTo>
                    <a:cubicBezTo>
                      <a:pt x="3391" y="25501"/>
                      <a:pt x="2600" y="25105"/>
                      <a:pt x="1810" y="24315"/>
                    </a:cubicBezTo>
                    <a:cubicBezTo>
                      <a:pt x="1217" y="23722"/>
                      <a:pt x="624" y="22931"/>
                      <a:pt x="228" y="21942"/>
                    </a:cubicBezTo>
                    <a:cubicBezTo>
                      <a:pt x="31" y="20954"/>
                      <a:pt x="-167" y="19768"/>
                      <a:pt x="228" y="18582"/>
                    </a:cubicBezTo>
                    <a:cubicBezTo>
                      <a:pt x="426" y="17198"/>
                      <a:pt x="821" y="16012"/>
                      <a:pt x="1612" y="15024"/>
                    </a:cubicBezTo>
                    <a:cubicBezTo>
                      <a:pt x="2205" y="14035"/>
                      <a:pt x="3193" y="13245"/>
                      <a:pt x="4380" y="12454"/>
                    </a:cubicBezTo>
                    <a:cubicBezTo>
                      <a:pt x="5566" y="11861"/>
                      <a:pt x="6949" y="11268"/>
                      <a:pt x="8531" y="11070"/>
                    </a:cubicBezTo>
                    <a:cubicBezTo>
                      <a:pt x="10112" y="10675"/>
                      <a:pt x="12089" y="10675"/>
                      <a:pt x="14264" y="10675"/>
                    </a:cubicBezTo>
                    <a:lnTo>
                      <a:pt x="16636" y="10675"/>
                    </a:lnTo>
                    <a:lnTo>
                      <a:pt x="16636" y="9291"/>
                    </a:lnTo>
                    <a:cubicBezTo>
                      <a:pt x="16636" y="9291"/>
                      <a:pt x="17031" y="7907"/>
                      <a:pt x="16833" y="7314"/>
                    </a:cubicBezTo>
                    <a:cubicBezTo>
                      <a:pt x="16833" y="6721"/>
                      <a:pt x="16636" y="6326"/>
                      <a:pt x="16240" y="5930"/>
                    </a:cubicBezTo>
                    <a:cubicBezTo>
                      <a:pt x="15845" y="5535"/>
                      <a:pt x="15450" y="5337"/>
                      <a:pt x="14857" y="5140"/>
                    </a:cubicBezTo>
                    <a:cubicBezTo>
                      <a:pt x="14264" y="5140"/>
                      <a:pt x="13671" y="4942"/>
                      <a:pt x="12682" y="4942"/>
                    </a:cubicBezTo>
                    <a:cubicBezTo>
                      <a:pt x="11496" y="4942"/>
                      <a:pt x="10508" y="4942"/>
                      <a:pt x="9519" y="5337"/>
                    </a:cubicBezTo>
                    <a:cubicBezTo>
                      <a:pt x="8531" y="5535"/>
                      <a:pt x="7740" y="5930"/>
                      <a:pt x="6949" y="6128"/>
                    </a:cubicBezTo>
                    <a:cubicBezTo>
                      <a:pt x="6554" y="6128"/>
                      <a:pt x="5961" y="6128"/>
                      <a:pt x="5566" y="6128"/>
                    </a:cubicBezTo>
                    <a:cubicBezTo>
                      <a:pt x="5170" y="5930"/>
                      <a:pt x="4775" y="5535"/>
                      <a:pt x="4775" y="5140"/>
                    </a:cubicBezTo>
                    <a:lnTo>
                      <a:pt x="4182" y="2372"/>
                    </a:lnTo>
                    <a:cubicBezTo>
                      <a:pt x="4182" y="2372"/>
                      <a:pt x="4973" y="1977"/>
                      <a:pt x="5566" y="1581"/>
                    </a:cubicBezTo>
                    <a:cubicBezTo>
                      <a:pt x="6159" y="1186"/>
                      <a:pt x="6949" y="988"/>
                      <a:pt x="7938" y="791"/>
                    </a:cubicBezTo>
                    <a:cubicBezTo>
                      <a:pt x="8729" y="593"/>
                      <a:pt x="9717" y="198"/>
                      <a:pt x="10705" y="198"/>
                    </a:cubicBezTo>
                    <a:cubicBezTo>
                      <a:pt x="11694" y="198"/>
                      <a:pt x="12682" y="0"/>
                      <a:pt x="13868" y="0"/>
                    </a:cubicBezTo>
                    <a:cubicBezTo>
                      <a:pt x="15647" y="0"/>
                      <a:pt x="17426" y="0"/>
                      <a:pt x="18613" y="593"/>
                    </a:cubicBezTo>
                    <a:cubicBezTo>
                      <a:pt x="19799" y="1186"/>
                      <a:pt x="20985" y="1581"/>
                      <a:pt x="21578" y="2372"/>
                    </a:cubicBezTo>
                    <a:cubicBezTo>
                      <a:pt x="22368" y="3163"/>
                      <a:pt x="22764" y="4151"/>
                      <a:pt x="22961" y="5337"/>
                    </a:cubicBezTo>
                    <a:cubicBezTo>
                      <a:pt x="23159" y="6523"/>
                      <a:pt x="23159" y="7907"/>
                      <a:pt x="22961" y="9489"/>
                    </a:cubicBezTo>
                    <a:close/>
                    <a:moveTo>
                      <a:pt x="15252" y="18582"/>
                    </a:moveTo>
                    <a:lnTo>
                      <a:pt x="15845" y="14628"/>
                    </a:lnTo>
                    <a:lnTo>
                      <a:pt x="13275" y="14628"/>
                    </a:lnTo>
                    <a:cubicBezTo>
                      <a:pt x="12089" y="14628"/>
                      <a:pt x="11298" y="14628"/>
                      <a:pt x="10508" y="14826"/>
                    </a:cubicBezTo>
                    <a:cubicBezTo>
                      <a:pt x="9717" y="14826"/>
                      <a:pt x="9124" y="15221"/>
                      <a:pt x="8531" y="15617"/>
                    </a:cubicBezTo>
                    <a:cubicBezTo>
                      <a:pt x="7938" y="16012"/>
                      <a:pt x="7542" y="16407"/>
                      <a:pt x="7345" y="16803"/>
                    </a:cubicBezTo>
                    <a:cubicBezTo>
                      <a:pt x="7147" y="17198"/>
                      <a:pt x="6949" y="17791"/>
                      <a:pt x="6752" y="18384"/>
                    </a:cubicBezTo>
                    <a:cubicBezTo>
                      <a:pt x="6752" y="19373"/>
                      <a:pt x="6752" y="20163"/>
                      <a:pt x="7345" y="20756"/>
                    </a:cubicBezTo>
                    <a:cubicBezTo>
                      <a:pt x="7938" y="21349"/>
                      <a:pt x="8729" y="21547"/>
                      <a:pt x="9915" y="21547"/>
                    </a:cubicBezTo>
                    <a:cubicBezTo>
                      <a:pt x="10903" y="21547"/>
                      <a:pt x="11694" y="21349"/>
                      <a:pt x="12682" y="20756"/>
                    </a:cubicBezTo>
                    <a:cubicBezTo>
                      <a:pt x="13473" y="20361"/>
                      <a:pt x="14461" y="19570"/>
                      <a:pt x="15450" y="185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4429138" y="10398555"/>
                <a:ext cx="24314" cy="26884"/>
              </a:xfrm>
              <a:custGeom>
                <a:avLst/>
                <a:gdLst>
                  <a:gd name="connsiteX0" fmla="*/ 24117 w 24314"/>
                  <a:gd name="connsiteY0" fmla="*/ 2174 h 26884"/>
                  <a:gd name="connsiteX1" fmla="*/ 22733 w 24314"/>
                  <a:gd name="connsiteY1" fmla="*/ 4349 h 26884"/>
                  <a:gd name="connsiteX2" fmla="*/ 20163 w 24314"/>
                  <a:gd name="connsiteY2" fmla="*/ 4942 h 26884"/>
                  <a:gd name="connsiteX3" fmla="*/ 17000 w 24314"/>
                  <a:gd name="connsiteY3" fmla="*/ 4744 h 26884"/>
                  <a:gd name="connsiteX4" fmla="*/ 8698 w 24314"/>
                  <a:gd name="connsiteY4" fmla="*/ 7710 h 26884"/>
                  <a:gd name="connsiteX5" fmla="*/ 5733 w 24314"/>
                  <a:gd name="connsiteY5" fmla="*/ 14826 h 26884"/>
                  <a:gd name="connsiteX6" fmla="*/ 7710 w 24314"/>
                  <a:gd name="connsiteY6" fmla="*/ 19966 h 26884"/>
                  <a:gd name="connsiteX7" fmla="*/ 13245 w 24314"/>
                  <a:gd name="connsiteY7" fmla="*/ 21942 h 26884"/>
                  <a:gd name="connsiteX8" fmla="*/ 17791 w 24314"/>
                  <a:gd name="connsiteY8" fmla="*/ 21152 h 26884"/>
                  <a:gd name="connsiteX9" fmla="*/ 20954 w 24314"/>
                  <a:gd name="connsiteY9" fmla="*/ 21745 h 26884"/>
                  <a:gd name="connsiteX10" fmla="*/ 22140 w 24314"/>
                  <a:gd name="connsiteY10" fmla="*/ 24710 h 26884"/>
                  <a:gd name="connsiteX11" fmla="*/ 22140 w 24314"/>
                  <a:gd name="connsiteY11" fmla="*/ 24710 h 26884"/>
                  <a:gd name="connsiteX12" fmla="*/ 12849 w 24314"/>
                  <a:gd name="connsiteY12" fmla="*/ 26884 h 26884"/>
                  <a:gd name="connsiteX13" fmla="*/ 3558 w 24314"/>
                  <a:gd name="connsiteY13" fmla="*/ 23524 h 26884"/>
                  <a:gd name="connsiteX14" fmla="*/ 0 w 24314"/>
                  <a:gd name="connsiteY14" fmla="*/ 14826 h 26884"/>
                  <a:gd name="connsiteX15" fmla="*/ 4744 w 24314"/>
                  <a:gd name="connsiteY15" fmla="*/ 4151 h 26884"/>
                  <a:gd name="connsiteX16" fmla="*/ 17198 w 24314"/>
                  <a:gd name="connsiteY16" fmla="*/ 0 h 26884"/>
                  <a:gd name="connsiteX17" fmla="*/ 24315 w 24314"/>
                  <a:gd name="connsiteY17" fmla="*/ 988 h 26884"/>
                  <a:gd name="connsiteX18" fmla="*/ 24315 w 24314"/>
                  <a:gd name="connsiteY18" fmla="*/ 2372 h 2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314" h="26884">
                    <a:moveTo>
                      <a:pt x="24117" y="2174"/>
                    </a:moveTo>
                    <a:cubicBezTo>
                      <a:pt x="24117" y="2174"/>
                      <a:pt x="23524" y="3756"/>
                      <a:pt x="22733" y="4349"/>
                    </a:cubicBezTo>
                    <a:cubicBezTo>
                      <a:pt x="21942" y="4942"/>
                      <a:pt x="21152" y="5140"/>
                      <a:pt x="20163" y="4942"/>
                    </a:cubicBezTo>
                    <a:cubicBezTo>
                      <a:pt x="19175" y="4942"/>
                      <a:pt x="18187" y="4744"/>
                      <a:pt x="17000" y="4744"/>
                    </a:cubicBezTo>
                    <a:cubicBezTo>
                      <a:pt x="13442" y="4744"/>
                      <a:pt x="10675" y="5733"/>
                      <a:pt x="8698" y="7710"/>
                    </a:cubicBezTo>
                    <a:cubicBezTo>
                      <a:pt x="6721" y="9686"/>
                      <a:pt x="5733" y="12058"/>
                      <a:pt x="5733" y="14826"/>
                    </a:cubicBezTo>
                    <a:cubicBezTo>
                      <a:pt x="5733" y="17000"/>
                      <a:pt x="6326" y="18582"/>
                      <a:pt x="7710" y="19966"/>
                    </a:cubicBezTo>
                    <a:cubicBezTo>
                      <a:pt x="9093" y="21152"/>
                      <a:pt x="10872" y="21942"/>
                      <a:pt x="13245" y="21942"/>
                    </a:cubicBezTo>
                    <a:cubicBezTo>
                      <a:pt x="14628" y="21942"/>
                      <a:pt x="16210" y="21745"/>
                      <a:pt x="17791" y="21152"/>
                    </a:cubicBezTo>
                    <a:cubicBezTo>
                      <a:pt x="18977" y="20756"/>
                      <a:pt x="19966" y="21152"/>
                      <a:pt x="20954" y="21745"/>
                    </a:cubicBezTo>
                    <a:cubicBezTo>
                      <a:pt x="21745" y="22536"/>
                      <a:pt x="22140" y="23326"/>
                      <a:pt x="22140" y="24710"/>
                    </a:cubicBezTo>
                    <a:lnTo>
                      <a:pt x="22140" y="24710"/>
                    </a:lnTo>
                    <a:cubicBezTo>
                      <a:pt x="18977" y="26094"/>
                      <a:pt x="16012" y="26884"/>
                      <a:pt x="12849" y="26884"/>
                    </a:cubicBezTo>
                    <a:cubicBezTo>
                      <a:pt x="9093" y="26884"/>
                      <a:pt x="5930" y="25698"/>
                      <a:pt x="3558" y="23524"/>
                    </a:cubicBezTo>
                    <a:cubicBezTo>
                      <a:pt x="1186" y="21349"/>
                      <a:pt x="0" y="18384"/>
                      <a:pt x="0" y="14826"/>
                    </a:cubicBezTo>
                    <a:cubicBezTo>
                      <a:pt x="0" y="10477"/>
                      <a:pt x="1581" y="6919"/>
                      <a:pt x="4744" y="4151"/>
                    </a:cubicBezTo>
                    <a:cubicBezTo>
                      <a:pt x="7907" y="1384"/>
                      <a:pt x="12058" y="0"/>
                      <a:pt x="17198" y="0"/>
                    </a:cubicBezTo>
                    <a:cubicBezTo>
                      <a:pt x="19373" y="0"/>
                      <a:pt x="21745" y="395"/>
                      <a:pt x="24315" y="988"/>
                    </a:cubicBezTo>
                    <a:lnTo>
                      <a:pt x="24315" y="2372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4459580" y="10392032"/>
                <a:ext cx="17593" cy="32814"/>
              </a:xfrm>
              <a:custGeom>
                <a:avLst/>
                <a:gdLst>
                  <a:gd name="connsiteX0" fmla="*/ 12256 w 17593"/>
                  <a:gd name="connsiteY0" fmla="*/ 6128 h 32814"/>
                  <a:gd name="connsiteX1" fmla="*/ 17594 w 17593"/>
                  <a:gd name="connsiteY1" fmla="*/ 6128 h 32814"/>
                  <a:gd name="connsiteX2" fmla="*/ 17000 w 17593"/>
                  <a:gd name="connsiteY2" fmla="*/ 9093 h 32814"/>
                  <a:gd name="connsiteX3" fmla="*/ 15814 w 17593"/>
                  <a:gd name="connsiteY3" fmla="*/ 11070 h 32814"/>
                  <a:gd name="connsiteX4" fmla="*/ 13640 w 17593"/>
                  <a:gd name="connsiteY4" fmla="*/ 11861 h 32814"/>
                  <a:gd name="connsiteX5" fmla="*/ 11268 w 17593"/>
                  <a:gd name="connsiteY5" fmla="*/ 11861 h 32814"/>
                  <a:gd name="connsiteX6" fmla="*/ 9686 w 17593"/>
                  <a:gd name="connsiteY6" fmla="*/ 23326 h 32814"/>
                  <a:gd name="connsiteX7" fmla="*/ 9686 w 17593"/>
                  <a:gd name="connsiteY7" fmla="*/ 26489 h 32814"/>
                  <a:gd name="connsiteX8" fmla="*/ 10872 w 17593"/>
                  <a:gd name="connsiteY8" fmla="*/ 27280 h 32814"/>
                  <a:gd name="connsiteX9" fmla="*/ 12256 w 17593"/>
                  <a:gd name="connsiteY9" fmla="*/ 27280 h 32814"/>
                  <a:gd name="connsiteX10" fmla="*/ 14035 w 17593"/>
                  <a:gd name="connsiteY10" fmla="*/ 27675 h 32814"/>
                  <a:gd name="connsiteX11" fmla="*/ 15024 w 17593"/>
                  <a:gd name="connsiteY11" fmla="*/ 29059 h 32814"/>
                  <a:gd name="connsiteX12" fmla="*/ 15814 w 17593"/>
                  <a:gd name="connsiteY12" fmla="*/ 31431 h 32814"/>
                  <a:gd name="connsiteX13" fmla="*/ 14628 w 17593"/>
                  <a:gd name="connsiteY13" fmla="*/ 32024 h 32814"/>
                  <a:gd name="connsiteX14" fmla="*/ 13245 w 17593"/>
                  <a:gd name="connsiteY14" fmla="*/ 32420 h 32814"/>
                  <a:gd name="connsiteX15" fmla="*/ 12454 w 17593"/>
                  <a:gd name="connsiteY15" fmla="*/ 32617 h 32814"/>
                  <a:gd name="connsiteX16" fmla="*/ 11070 w 17593"/>
                  <a:gd name="connsiteY16" fmla="*/ 32815 h 32814"/>
                  <a:gd name="connsiteX17" fmla="*/ 9489 w 17593"/>
                  <a:gd name="connsiteY17" fmla="*/ 32815 h 32814"/>
                  <a:gd name="connsiteX18" fmla="*/ 5930 w 17593"/>
                  <a:gd name="connsiteY18" fmla="*/ 32222 h 32814"/>
                  <a:gd name="connsiteX19" fmla="*/ 3558 w 17593"/>
                  <a:gd name="connsiteY19" fmla="*/ 30640 h 32814"/>
                  <a:gd name="connsiteX20" fmla="*/ 2570 w 17593"/>
                  <a:gd name="connsiteY20" fmla="*/ 27873 h 32814"/>
                  <a:gd name="connsiteX21" fmla="*/ 2570 w 17593"/>
                  <a:gd name="connsiteY21" fmla="*/ 23919 h 32814"/>
                  <a:gd name="connsiteX22" fmla="*/ 4349 w 17593"/>
                  <a:gd name="connsiteY22" fmla="*/ 11268 h 32814"/>
                  <a:gd name="connsiteX23" fmla="*/ 0 w 17593"/>
                  <a:gd name="connsiteY23" fmla="*/ 11268 h 32814"/>
                  <a:gd name="connsiteX24" fmla="*/ 593 w 17593"/>
                  <a:gd name="connsiteY24" fmla="*/ 7710 h 32814"/>
                  <a:gd name="connsiteX25" fmla="*/ 1384 w 17593"/>
                  <a:gd name="connsiteY25" fmla="*/ 6128 h 32814"/>
                  <a:gd name="connsiteX26" fmla="*/ 2965 w 17593"/>
                  <a:gd name="connsiteY26" fmla="*/ 5535 h 32814"/>
                  <a:gd name="connsiteX27" fmla="*/ 4942 w 17593"/>
                  <a:gd name="connsiteY27" fmla="*/ 5535 h 32814"/>
                  <a:gd name="connsiteX28" fmla="*/ 5337 w 17593"/>
                  <a:gd name="connsiteY28" fmla="*/ 2570 h 32814"/>
                  <a:gd name="connsiteX29" fmla="*/ 6326 w 17593"/>
                  <a:gd name="connsiteY29" fmla="*/ 791 h 32814"/>
                  <a:gd name="connsiteX30" fmla="*/ 8303 w 17593"/>
                  <a:gd name="connsiteY30" fmla="*/ 0 h 32814"/>
                  <a:gd name="connsiteX31" fmla="*/ 12652 w 17593"/>
                  <a:gd name="connsiteY31" fmla="*/ 0 h 32814"/>
                  <a:gd name="connsiteX32" fmla="*/ 12058 w 17593"/>
                  <a:gd name="connsiteY32" fmla="*/ 5535 h 32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7593" h="32814">
                    <a:moveTo>
                      <a:pt x="12256" y="6128"/>
                    </a:moveTo>
                    <a:lnTo>
                      <a:pt x="17594" y="6128"/>
                    </a:lnTo>
                    <a:lnTo>
                      <a:pt x="17000" y="9093"/>
                    </a:lnTo>
                    <a:cubicBezTo>
                      <a:pt x="17000" y="9093"/>
                      <a:pt x="16407" y="10477"/>
                      <a:pt x="15814" y="11070"/>
                    </a:cubicBezTo>
                    <a:cubicBezTo>
                      <a:pt x="15221" y="11663"/>
                      <a:pt x="14431" y="11861"/>
                      <a:pt x="13640" y="11861"/>
                    </a:cubicBezTo>
                    <a:lnTo>
                      <a:pt x="11268" y="11861"/>
                    </a:lnTo>
                    <a:lnTo>
                      <a:pt x="9686" y="23326"/>
                    </a:lnTo>
                    <a:cubicBezTo>
                      <a:pt x="9489" y="24710"/>
                      <a:pt x="9489" y="25896"/>
                      <a:pt x="9686" y="26489"/>
                    </a:cubicBezTo>
                    <a:cubicBezTo>
                      <a:pt x="9884" y="26884"/>
                      <a:pt x="10279" y="27280"/>
                      <a:pt x="10872" y="27280"/>
                    </a:cubicBezTo>
                    <a:cubicBezTo>
                      <a:pt x="11268" y="27280"/>
                      <a:pt x="11861" y="27280"/>
                      <a:pt x="12256" y="27280"/>
                    </a:cubicBezTo>
                    <a:cubicBezTo>
                      <a:pt x="12849" y="27280"/>
                      <a:pt x="13442" y="27280"/>
                      <a:pt x="14035" y="27675"/>
                    </a:cubicBezTo>
                    <a:cubicBezTo>
                      <a:pt x="14628" y="28071"/>
                      <a:pt x="14826" y="28466"/>
                      <a:pt x="15024" y="29059"/>
                    </a:cubicBezTo>
                    <a:lnTo>
                      <a:pt x="15814" y="31431"/>
                    </a:lnTo>
                    <a:cubicBezTo>
                      <a:pt x="15814" y="31431"/>
                      <a:pt x="15024" y="31826"/>
                      <a:pt x="14628" y="32024"/>
                    </a:cubicBezTo>
                    <a:cubicBezTo>
                      <a:pt x="14035" y="32024"/>
                      <a:pt x="13640" y="32420"/>
                      <a:pt x="13245" y="32420"/>
                    </a:cubicBezTo>
                    <a:cubicBezTo>
                      <a:pt x="12849" y="32420"/>
                      <a:pt x="12454" y="32617"/>
                      <a:pt x="12454" y="32617"/>
                    </a:cubicBezTo>
                    <a:cubicBezTo>
                      <a:pt x="12058" y="32617"/>
                      <a:pt x="11465" y="32617"/>
                      <a:pt x="11070" y="32815"/>
                    </a:cubicBezTo>
                    <a:cubicBezTo>
                      <a:pt x="10477" y="32815"/>
                      <a:pt x="10082" y="32815"/>
                      <a:pt x="9489" y="32815"/>
                    </a:cubicBezTo>
                    <a:cubicBezTo>
                      <a:pt x="8105" y="32815"/>
                      <a:pt x="6919" y="32815"/>
                      <a:pt x="5930" y="32222"/>
                    </a:cubicBezTo>
                    <a:cubicBezTo>
                      <a:pt x="4942" y="31826"/>
                      <a:pt x="4151" y="31431"/>
                      <a:pt x="3558" y="30640"/>
                    </a:cubicBezTo>
                    <a:cubicBezTo>
                      <a:pt x="2965" y="29850"/>
                      <a:pt x="2570" y="29059"/>
                      <a:pt x="2570" y="27873"/>
                    </a:cubicBezTo>
                    <a:cubicBezTo>
                      <a:pt x="2570" y="26687"/>
                      <a:pt x="2570" y="25501"/>
                      <a:pt x="2570" y="23919"/>
                    </a:cubicBezTo>
                    <a:lnTo>
                      <a:pt x="4349" y="11268"/>
                    </a:lnTo>
                    <a:lnTo>
                      <a:pt x="0" y="11268"/>
                    </a:lnTo>
                    <a:lnTo>
                      <a:pt x="593" y="7710"/>
                    </a:lnTo>
                    <a:cubicBezTo>
                      <a:pt x="593" y="7710"/>
                      <a:pt x="988" y="6523"/>
                      <a:pt x="1384" y="6128"/>
                    </a:cubicBezTo>
                    <a:cubicBezTo>
                      <a:pt x="1779" y="5733"/>
                      <a:pt x="2372" y="5535"/>
                      <a:pt x="2965" y="5535"/>
                    </a:cubicBezTo>
                    <a:lnTo>
                      <a:pt x="4942" y="5535"/>
                    </a:lnTo>
                    <a:lnTo>
                      <a:pt x="5337" y="2570"/>
                    </a:lnTo>
                    <a:cubicBezTo>
                      <a:pt x="5337" y="2570"/>
                      <a:pt x="5733" y="1186"/>
                      <a:pt x="6326" y="791"/>
                    </a:cubicBezTo>
                    <a:cubicBezTo>
                      <a:pt x="6919" y="395"/>
                      <a:pt x="7512" y="0"/>
                      <a:pt x="8303" y="0"/>
                    </a:cubicBezTo>
                    <a:lnTo>
                      <a:pt x="12652" y="0"/>
                    </a:lnTo>
                    <a:lnTo>
                      <a:pt x="12058" y="5535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4483079" y="10398160"/>
                <a:ext cx="25352" cy="26686"/>
              </a:xfrm>
              <a:custGeom>
                <a:avLst/>
                <a:gdLst>
                  <a:gd name="connsiteX0" fmla="*/ 22560 w 25352"/>
                  <a:gd name="connsiteY0" fmla="*/ 3361 h 26686"/>
                  <a:gd name="connsiteX1" fmla="*/ 25328 w 25352"/>
                  <a:gd name="connsiteY1" fmla="*/ 11861 h 26686"/>
                  <a:gd name="connsiteX2" fmla="*/ 21177 w 25352"/>
                  <a:gd name="connsiteY2" fmla="*/ 22536 h 26686"/>
                  <a:gd name="connsiteX3" fmla="*/ 11293 w 25352"/>
                  <a:gd name="connsiteY3" fmla="*/ 26687 h 26686"/>
                  <a:gd name="connsiteX4" fmla="*/ 2990 w 25352"/>
                  <a:gd name="connsiteY4" fmla="*/ 23326 h 26686"/>
                  <a:gd name="connsiteX5" fmla="*/ 25 w 25352"/>
                  <a:gd name="connsiteY5" fmla="*/ 14628 h 26686"/>
                  <a:gd name="connsiteX6" fmla="*/ 4374 w 25352"/>
                  <a:gd name="connsiteY6" fmla="*/ 4151 h 26686"/>
                  <a:gd name="connsiteX7" fmla="*/ 14258 w 25352"/>
                  <a:gd name="connsiteY7" fmla="*/ 0 h 26686"/>
                  <a:gd name="connsiteX8" fmla="*/ 22363 w 25352"/>
                  <a:gd name="connsiteY8" fmla="*/ 3361 h 26686"/>
                  <a:gd name="connsiteX9" fmla="*/ 17223 w 25352"/>
                  <a:gd name="connsiteY9" fmla="*/ 18582 h 26686"/>
                  <a:gd name="connsiteX10" fmla="*/ 19595 w 25352"/>
                  <a:gd name="connsiteY10" fmla="*/ 12454 h 26686"/>
                  <a:gd name="connsiteX11" fmla="*/ 18211 w 25352"/>
                  <a:gd name="connsiteY11" fmla="*/ 7710 h 26686"/>
                  <a:gd name="connsiteX12" fmla="*/ 14060 w 25352"/>
                  <a:gd name="connsiteY12" fmla="*/ 5733 h 26686"/>
                  <a:gd name="connsiteX13" fmla="*/ 8920 w 25352"/>
                  <a:gd name="connsiteY13" fmla="*/ 8303 h 26686"/>
                  <a:gd name="connsiteX14" fmla="*/ 6548 w 25352"/>
                  <a:gd name="connsiteY14" fmla="*/ 14233 h 26686"/>
                  <a:gd name="connsiteX15" fmla="*/ 7932 w 25352"/>
                  <a:gd name="connsiteY15" fmla="*/ 19175 h 26686"/>
                  <a:gd name="connsiteX16" fmla="*/ 12083 w 25352"/>
                  <a:gd name="connsiteY16" fmla="*/ 20954 h 26686"/>
                  <a:gd name="connsiteX17" fmla="*/ 17421 w 25352"/>
                  <a:gd name="connsiteY17" fmla="*/ 18384 h 2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352" h="26686">
                    <a:moveTo>
                      <a:pt x="22560" y="3361"/>
                    </a:moveTo>
                    <a:cubicBezTo>
                      <a:pt x="24537" y="5535"/>
                      <a:pt x="25526" y="8500"/>
                      <a:pt x="25328" y="11861"/>
                    </a:cubicBezTo>
                    <a:cubicBezTo>
                      <a:pt x="25328" y="16210"/>
                      <a:pt x="23746" y="19768"/>
                      <a:pt x="21177" y="22536"/>
                    </a:cubicBezTo>
                    <a:cubicBezTo>
                      <a:pt x="18607" y="25303"/>
                      <a:pt x="15246" y="26687"/>
                      <a:pt x="11293" y="26687"/>
                    </a:cubicBezTo>
                    <a:cubicBezTo>
                      <a:pt x="7932" y="26687"/>
                      <a:pt x="5165" y="25501"/>
                      <a:pt x="2990" y="23326"/>
                    </a:cubicBezTo>
                    <a:cubicBezTo>
                      <a:pt x="816" y="20954"/>
                      <a:pt x="-173" y="18187"/>
                      <a:pt x="25" y="14628"/>
                    </a:cubicBezTo>
                    <a:cubicBezTo>
                      <a:pt x="25" y="10477"/>
                      <a:pt x="1606" y="6919"/>
                      <a:pt x="4374" y="4151"/>
                    </a:cubicBezTo>
                    <a:cubicBezTo>
                      <a:pt x="7141" y="1384"/>
                      <a:pt x="10502" y="0"/>
                      <a:pt x="14258" y="0"/>
                    </a:cubicBezTo>
                    <a:cubicBezTo>
                      <a:pt x="17618" y="0"/>
                      <a:pt x="20386" y="1186"/>
                      <a:pt x="22363" y="3361"/>
                    </a:cubicBezTo>
                    <a:close/>
                    <a:moveTo>
                      <a:pt x="17223" y="18582"/>
                    </a:moveTo>
                    <a:cubicBezTo>
                      <a:pt x="18607" y="17000"/>
                      <a:pt x="19398" y="14826"/>
                      <a:pt x="19595" y="12454"/>
                    </a:cubicBezTo>
                    <a:cubicBezTo>
                      <a:pt x="19595" y="10477"/>
                      <a:pt x="19200" y="8896"/>
                      <a:pt x="18211" y="7710"/>
                    </a:cubicBezTo>
                    <a:cubicBezTo>
                      <a:pt x="17223" y="6523"/>
                      <a:pt x="15642" y="5733"/>
                      <a:pt x="14060" y="5733"/>
                    </a:cubicBezTo>
                    <a:cubicBezTo>
                      <a:pt x="12083" y="5733"/>
                      <a:pt x="10304" y="6523"/>
                      <a:pt x="8920" y="8303"/>
                    </a:cubicBezTo>
                    <a:cubicBezTo>
                      <a:pt x="7339" y="9884"/>
                      <a:pt x="6548" y="11861"/>
                      <a:pt x="6548" y="14233"/>
                    </a:cubicBezTo>
                    <a:cubicBezTo>
                      <a:pt x="6548" y="16210"/>
                      <a:pt x="6944" y="17791"/>
                      <a:pt x="7932" y="19175"/>
                    </a:cubicBezTo>
                    <a:cubicBezTo>
                      <a:pt x="8920" y="20361"/>
                      <a:pt x="10304" y="20954"/>
                      <a:pt x="12083" y="20954"/>
                    </a:cubicBezTo>
                    <a:cubicBezTo>
                      <a:pt x="14060" y="20954"/>
                      <a:pt x="15839" y="20163"/>
                      <a:pt x="17421" y="18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4516117" y="10398358"/>
                <a:ext cx="20361" cy="27082"/>
              </a:xfrm>
              <a:custGeom>
                <a:avLst/>
                <a:gdLst>
                  <a:gd name="connsiteX0" fmla="*/ 17000 w 20361"/>
                  <a:gd name="connsiteY0" fmla="*/ 0 h 27082"/>
                  <a:gd name="connsiteX1" fmla="*/ 17000 w 20361"/>
                  <a:gd name="connsiteY1" fmla="*/ 0 h 27082"/>
                  <a:gd name="connsiteX2" fmla="*/ 18187 w 20361"/>
                  <a:gd name="connsiteY2" fmla="*/ 0 h 27082"/>
                  <a:gd name="connsiteX3" fmla="*/ 20361 w 20361"/>
                  <a:gd name="connsiteY3" fmla="*/ 791 h 27082"/>
                  <a:gd name="connsiteX4" fmla="*/ 19570 w 20361"/>
                  <a:gd name="connsiteY4" fmla="*/ 2372 h 27082"/>
                  <a:gd name="connsiteX5" fmla="*/ 18582 w 20361"/>
                  <a:gd name="connsiteY5" fmla="*/ 4349 h 27082"/>
                  <a:gd name="connsiteX6" fmla="*/ 17396 w 20361"/>
                  <a:gd name="connsiteY6" fmla="*/ 6721 h 27082"/>
                  <a:gd name="connsiteX7" fmla="*/ 16605 w 20361"/>
                  <a:gd name="connsiteY7" fmla="*/ 6523 h 27082"/>
                  <a:gd name="connsiteX8" fmla="*/ 16012 w 20361"/>
                  <a:gd name="connsiteY8" fmla="*/ 6523 h 27082"/>
                  <a:gd name="connsiteX9" fmla="*/ 14826 w 20361"/>
                  <a:gd name="connsiteY9" fmla="*/ 6523 h 27082"/>
                  <a:gd name="connsiteX10" fmla="*/ 13442 w 20361"/>
                  <a:gd name="connsiteY10" fmla="*/ 6721 h 27082"/>
                  <a:gd name="connsiteX11" fmla="*/ 12256 w 20361"/>
                  <a:gd name="connsiteY11" fmla="*/ 7512 h 27082"/>
                  <a:gd name="connsiteX12" fmla="*/ 10872 w 20361"/>
                  <a:gd name="connsiteY12" fmla="*/ 8896 h 27082"/>
                  <a:gd name="connsiteX13" fmla="*/ 9093 w 20361"/>
                  <a:gd name="connsiteY13" fmla="*/ 10872 h 27082"/>
                  <a:gd name="connsiteX14" fmla="*/ 7512 w 20361"/>
                  <a:gd name="connsiteY14" fmla="*/ 22536 h 27082"/>
                  <a:gd name="connsiteX15" fmla="*/ 5733 w 20361"/>
                  <a:gd name="connsiteY15" fmla="*/ 25896 h 27082"/>
                  <a:gd name="connsiteX16" fmla="*/ 2174 w 20361"/>
                  <a:gd name="connsiteY16" fmla="*/ 27082 h 27082"/>
                  <a:gd name="connsiteX17" fmla="*/ 0 w 20361"/>
                  <a:gd name="connsiteY17" fmla="*/ 27082 h 27082"/>
                  <a:gd name="connsiteX18" fmla="*/ 3163 w 20361"/>
                  <a:gd name="connsiteY18" fmla="*/ 3954 h 27082"/>
                  <a:gd name="connsiteX19" fmla="*/ 4349 w 20361"/>
                  <a:gd name="connsiteY19" fmla="*/ 1779 h 27082"/>
                  <a:gd name="connsiteX20" fmla="*/ 6721 w 20361"/>
                  <a:gd name="connsiteY20" fmla="*/ 988 h 27082"/>
                  <a:gd name="connsiteX21" fmla="*/ 9291 w 20361"/>
                  <a:gd name="connsiteY21" fmla="*/ 988 h 27082"/>
                  <a:gd name="connsiteX22" fmla="*/ 8698 w 20361"/>
                  <a:gd name="connsiteY22" fmla="*/ 4744 h 27082"/>
                  <a:gd name="connsiteX23" fmla="*/ 10872 w 20361"/>
                  <a:gd name="connsiteY23" fmla="*/ 2570 h 27082"/>
                  <a:gd name="connsiteX24" fmla="*/ 12652 w 20361"/>
                  <a:gd name="connsiteY24" fmla="*/ 1186 h 27082"/>
                  <a:gd name="connsiteX25" fmla="*/ 14233 w 20361"/>
                  <a:gd name="connsiteY25" fmla="*/ 395 h 27082"/>
                  <a:gd name="connsiteX26" fmla="*/ 15814 w 20361"/>
                  <a:gd name="connsiteY26" fmla="*/ 395 h 27082"/>
                  <a:gd name="connsiteX27" fmla="*/ 16605 w 20361"/>
                  <a:gd name="connsiteY27" fmla="*/ 395 h 2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361" h="27082">
                    <a:moveTo>
                      <a:pt x="17000" y="0"/>
                    </a:moveTo>
                    <a:lnTo>
                      <a:pt x="17000" y="0"/>
                    </a:lnTo>
                    <a:cubicBezTo>
                      <a:pt x="17000" y="0"/>
                      <a:pt x="17594" y="0"/>
                      <a:pt x="18187" y="0"/>
                    </a:cubicBezTo>
                    <a:cubicBezTo>
                      <a:pt x="18780" y="0"/>
                      <a:pt x="19570" y="395"/>
                      <a:pt x="20361" y="791"/>
                    </a:cubicBezTo>
                    <a:cubicBezTo>
                      <a:pt x="20163" y="1186"/>
                      <a:pt x="19966" y="1779"/>
                      <a:pt x="19570" y="2372"/>
                    </a:cubicBezTo>
                    <a:cubicBezTo>
                      <a:pt x="19175" y="2965"/>
                      <a:pt x="18977" y="3558"/>
                      <a:pt x="18582" y="4349"/>
                    </a:cubicBezTo>
                    <a:cubicBezTo>
                      <a:pt x="18187" y="4942"/>
                      <a:pt x="17989" y="5733"/>
                      <a:pt x="17396" y="6721"/>
                    </a:cubicBezTo>
                    <a:cubicBezTo>
                      <a:pt x="17198" y="6721"/>
                      <a:pt x="16803" y="6523"/>
                      <a:pt x="16605" y="6523"/>
                    </a:cubicBezTo>
                    <a:cubicBezTo>
                      <a:pt x="16407" y="6523"/>
                      <a:pt x="16210" y="6523"/>
                      <a:pt x="16012" y="6523"/>
                    </a:cubicBezTo>
                    <a:cubicBezTo>
                      <a:pt x="15814" y="6523"/>
                      <a:pt x="15419" y="6523"/>
                      <a:pt x="14826" y="6523"/>
                    </a:cubicBezTo>
                    <a:cubicBezTo>
                      <a:pt x="14233" y="6523"/>
                      <a:pt x="13838" y="6523"/>
                      <a:pt x="13442" y="6721"/>
                    </a:cubicBezTo>
                    <a:cubicBezTo>
                      <a:pt x="13047" y="6721"/>
                      <a:pt x="12652" y="7116"/>
                      <a:pt x="12256" y="7512"/>
                    </a:cubicBezTo>
                    <a:cubicBezTo>
                      <a:pt x="11861" y="7907"/>
                      <a:pt x="11268" y="8303"/>
                      <a:pt x="10872" y="8896"/>
                    </a:cubicBezTo>
                    <a:cubicBezTo>
                      <a:pt x="10279" y="9489"/>
                      <a:pt x="9686" y="10082"/>
                      <a:pt x="9093" y="10872"/>
                    </a:cubicBezTo>
                    <a:lnTo>
                      <a:pt x="7512" y="22536"/>
                    </a:lnTo>
                    <a:cubicBezTo>
                      <a:pt x="7314" y="23919"/>
                      <a:pt x="6721" y="24908"/>
                      <a:pt x="5733" y="25896"/>
                    </a:cubicBezTo>
                    <a:cubicBezTo>
                      <a:pt x="4744" y="26687"/>
                      <a:pt x="3558" y="27082"/>
                      <a:pt x="2174" y="27082"/>
                    </a:cubicBezTo>
                    <a:lnTo>
                      <a:pt x="0" y="27082"/>
                    </a:lnTo>
                    <a:lnTo>
                      <a:pt x="3163" y="3954"/>
                    </a:lnTo>
                    <a:cubicBezTo>
                      <a:pt x="3163" y="3954"/>
                      <a:pt x="3756" y="2372"/>
                      <a:pt x="4349" y="1779"/>
                    </a:cubicBezTo>
                    <a:cubicBezTo>
                      <a:pt x="4942" y="1186"/>
                      <a:pt x="5733" y="988"/>
                      <a:pt x="6721" y="988"/>
                    </a:cubicBezTo>
                    <a:lnTo>
                      <a:pt x="9291" y="988"/>
                    </a:lnTo>
                    <a:lnTo>
                      <a:pt x="8698" y="4744"/>
                    </a:lnTo>
                    <a:cubicBezTo>
                      <a:pt x="8698" y="4744"/>
                      <a:pt x="10082" y="3163"/>
                      <a:pt x="10872" y="2570"/>
                    </a:cubicBezTo>
                    <a:cubicBezTo>
                      <a:pt x="11465" y="1977"/>
                      <a:pt x="12058" y="1581"/>
                      <a:pt x="12652" y="1186"/>
                    </a:cubicBezTo>
                    <a:cubicBezTo>
                      <a:pt x="13245" y="791"/>
                      <a:pt x="13838" y="593"/>
                      <a:pt x="14233" y="395"/>
                    </a:cubicBezTo>
                    <a:cubicBezTo>
                      <a:pt x="14826" y="395"/>
                      <a:pt x="15221" y="395"/>
                      <a:pt x="15814" y="395"/>
                    </a:cubicBezTo>
                    <a:cubicBezTo>
                      <a:pt x="16012" y="395"/>
                      <a:pt x="16210" y="395"/>
                      <a:pt x="16605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4538850" y="10398358"/>
                <a:ext cx="27279" cy="39931"/>
              </a:xfrm>
              <a:custGeom>
                <a:avLst/>
                <a:gdLst>
                  <a:gd name="connsiteX0" fmla="*/ 27280 w 27279"/>
                  <a:gd name="connsiteY0" fmla="*/ 198 h 39931"/>
                  <a:gd name="connsiteX1" fmla="*/ 9686 w 27279"/>
                  <a:gd name="connsiteY1" fmla="*/ 35385 h 39931"/>
                  <a:gd name="connsiteX2" fmla="*/ 2372 w 27279"/>
                  <a:gd name="connsiteY2" fmla="*/ 39931 h 39931"/>
                  <a:gd name="connsiteX3" fmla="*/ 0 w 27279"/>
                  <a:gd name="connsiteY3" fmla="*/ 39931 h 39931"/>
                  <a:gd name="connsiteX4" fmla="*/ 1186 w 27279"/>
                  <a:gd name="connsiteY4" fmla="*/ 37757 h 39931"/>
                  <a:gd name="connsiteX5" fmla="*/ 3756 w 27279"/>
                  <a:gd name="connsiteY5" fmla="*/ 33013 h 39931"/>
                  <a:gd name="connsiteX6" fmla="*/ 7512 w 27279"/>
                  <a:gd name="connsiteY6" fmla="*/ 26291 h 39931"/>
                  <a:gd name="connsiteX7" fmla="*/ 2570 w 27279"/>
                  <a:gd name="connsiteY7" fmla="*/ 988 h 39931"/>
                  <a:gd name="connsiteX8" fmla="*/ 2570 w 27279"/>
                  <a:gd name="connsiteY8" fmla="*/ 395 h 39931"/>
                  <a:gd name="connsiteX9" fmla="*/ 5733 w 27279"/>
                  <a:gd name="connsiteY9" fmla="*/ 395 h 39931"/>
                  <a:gd name="connsiteX10" fmla="*/ 8500 w 27279"/>
                  <a:gd name="connsiteY10" fmla="*/ 1384 h 39931"/>
                  <a:gd name="connsiteX11" fmla="*/ 10082 w 27279"/>
                  <a:gd name="connsiteY11" fmla="*/ 3954 h 39931"/>
                  <a:gd name="connsiteX12" fmla="*/ 12652 w 27279"/>
                  <a:gd name="connsiteY12" fmla="*/ 16210 h 39931"/>
                  <a:gd name="connsiteX13" fmla="*/ 12652 w 27279"/>
                  <a:gd name="connsiteY13" fmla="*/ 16210 h 39931"/>
                  <a:gd name="connsiteX14" fmla="*/ 18780 w 27279"/>
                  <a:gd name="connsiteY14" fmla="*/ 3163 h 39931"/>
                  <a:gd name="connsiteX15" fmla="*/ 23722 w 27279"/>
                  <a:gd name="connsiteY15" fmla="*/ 0 h 39931"/>
                  <a:gd name="connsiteX16" fmla="*/ 27082 w 27279"/>
                  <a:gd name="connsiteY16" fmla="*/ 0 h 39931"/>
                  <a:gd name="connsiteX17" fmla="*/ 27082 w 27279"/>
                  <a:gd name="connsiteY17" fmla="*/ 395 h 39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79" h="39931">
                    <a:moveTo>
                      <a:pt x="27280" y="198"/>
                    </a:moveTo>
                    <a:lnTo>
                      <a:pt x="9686" y="35385"/>
                    </a:lnTo>
                    <a:cubicBezTo>
                      <a:pt x="7907" y="38350"/>
                      <a:pt x="5535" y="39931"/>
                      <a:pt x="2372" y="39931"/>
                    </a:cubicBezTo>
                    <a:lnTo>
                      <a:pt x="0" y="39931"/>
                    </a:lnTo>
                    <a:cubicBezTo>
                      <a:pt x="0" y="39931"/>
                      <a:pt x="395" y="39141"/>
                      <a:pt x="1186" y="37757"/>
                    </a:cubicBezTo>
                    <a:cubicBezTo>
                      <a:pt x="1977" y="36373"/>
                      <a:pt x="2768" y="34792"/>
                      <a:pt x="3756" y="33013"/>
                    </a:cubicBezTo>
                    <a:cubicBezTo>
                      <a:pt x="4744" y="31233"/>
                      <a:pt x="5930" y="29059"/>
                      <a:pt x="7512" y="26291"/>
                    </a:cubicBezTo>
                    <a:lnTo>
                      <a:pt x="2570" y="988"/>
                    </a:lnTo>
                    <a:cubicBezTo>
                      <a:pt x="2570" y="988"/>
                      <a:pt x="2570" y="593"/>
                      <a:pt x="2570" y="395"/>
                    </a:cubicBezTo>
                    <a:lnTo>
                      <a:pt x="5733" y="395"/>
                    </a:lnTo>
                    <a:cubicBezTo>
                      <a:pt x="6721" y="395"/>
                      <a:pt x="7710" y="791"/>
                      <a:pt x="8500" y="1384"/>
                    </a:cubicBezTo>
                    <a:cubicBezTo>
                      <a:pt x="9291" y="1977"/>
                      <a:pt x="9884" y="2965"/>
                      <a:pt x="10082" y="3954"/>
                    </a:cubicBezTo>
                    <a:lnTo>
                      <a:pt x="12652" y="16210"/>
                    </a:lnTo>
                    <a:lnTo>
                      <a:pt x="12652" y="16210"/>
                    </a:lnTo>
                    <a:lnTo>
                      <a:pt x="18780" y="3163"/>
                    </a:lnTo>
                    <a:cubicBezTo>
                      <a:pt x="19966" y="988"/>
                      <a:pt x="21547" y="0"/>
                      <a:pt x="23722" y="0"/>
                    </a:cubicBezTo>
                    <a:lnTo>
                      <a:pt x="27082" y="0"/>
                    </a:lnTo>
                    <a:cubicBezTo>
                      <a:pt x="27082" y="0"/>
                      <a:pt x="27082" y="395"/>
                      <a:pt x="27082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95" name="图形 1205"/>
          <p:cNvGrpSpPr/>
          <p:nvPr/>
        </p:nvGrpSpPr>
        <p:grpSpPr>
          <a:xfrm>
            <a:off x="15106410" y="4827769"/>
            <a:ext cx="1455063" cy="1533175"/>
            <a:chOff x="5299272" y="9846040"/>
            <a:chExt cx="525867" cy="554096"/>
          </a:xfrm>
          <a:solidFill>
            <a:srgbClr val="FFFFFF"/>
          </a:solidFill>
        </p:grpSpPr>
        <p:sp>
          <p:nvSpPr>
            <p:cNvPr id="96" name="任意多边形: 形状 95"/>
            <p:cNvSpPr/>
            <p:nvPr/>
          </p:nvSpPr>
          <p:spPr>
            <a:xfrm>
              <a:off x="5401723" y="9993741"/>
              <a:ext cx="321427" cy="302660"/>
            </a:xfrm>
            <a:custGeom>
              <a:avLst/>
              <a:gdLst>
                <a:gd name="connsiteX0" fmla="*/ 321428 w 321427"/>
                <a:gd name="connsiteY0" fmla="*/ 178273 h 302660"/>
                <a:gd name="connsiteX1" fmla="*/ 318463 w 321427"/>
                <a:gd name="connsiteY1" fmla="*/ 177878 h 302660"/>
                <a:gd name="connsiteX2" fmla="*/ 260147 w 321427"/>
                <a:gd name="connsiteY2" fmla="*/ 188355 h 302660"/>
                <a:gd name="connsiteX3" fmla="*/ 193924 w 321427"/>
                <a:gd name="connsiteY3" fmla="*/ 221170 h 302660"/>
                <a:gd name="connsiteX4" fmla="*/ 164074 w 321427"/>
                <a:gd name="connsiteY4" fmla="*/ 264857 h 302660"/>
                <a:gd name="connsiteX5" fmla="*/ 160912 w 321427"/>
                <a:gd name="connsiteY5" fmla="*/ 269799 h 302660"/>
                <a:gd name="connsiteX6" fmla="*/ 158144 w 321427"/>
                <a:gd name="connsiteY6" fmla="*/ 264659 h 302660"/>
                <a:gd name="connsiteX7" fmla="*/ 68793 w 321427"/>
                <a:gd name="connsiteY7" fmla="*/ 188750 h 302660"/>
                <a:gd name="connsiteX8" fmla="*/ 12256 w 321427"/>
                <a:gd name="connsiteY8" fmla="*/ 176494 h 302660"/>
                <a:gd name="connsiteX9" fmla="*/ 0 w 321427"/>
                <a:gd name="connsiteY9" fmla="*/ 174122 h 302660"/>
                <a:gd name="connsiteX10" fmla="*/ 791 w 321427"/>
                <a:gd name="connsiteY10" fmla="*/ 178668 h 302660"/>
                <a:gd name="connsiteX11" fmla="*/ 32024 w 321427"/>
                <a:gd name="connsiteY11" fmla="*/ 238961 h 302660"/>
                <a:gd name="connsiteX12" fmla="*/ 97654 w 321427"/>
                <a:gd name="connsiteY12" fmla="*/ 279287 h 302660"/>
                <a:gd name="connsiteX13" fmla="*/ 138771 w 321427"/>
                <a:gd name="connsiteY13" fmla="*/ 283439 h 302660"/>
                <a:gd name="connsiteX14" fmla="*/ 150237 w 321427"/>
                <a:gd name="connsiteY14" fmla="*/ 285416 h 302660"/>
                <a:gd name="connsiteX15" fmla="*/ 146876 w 321427"/>
                <a:gd name="connsiteY15" fmla="*/ 288381 h 302660"/>
                <a:gd name="connsiteX16" fmla="*/ 142330 w 321427"/>
                <a:gd name="connsiteY16" fmla="*/ 294904 h 302660"/>
                <a:gd name="connsiteX17" fmla="*/ 149051 w 321427"/>
                <a:gd name="connsiteY17" fmla="*/ 302021 h 302660"/>
                <a:gd name="connsiteX18" fmla="*/ 156563 w 321427"/>
                <a:gd name="connsiteY18" fmla="*/ 297672 h 302660"/>
                <a:gd name="connsiteX19" fmla="*/ 161109 w 321427"/>
                <a:gd name="connsiteY19" fmla="*/ 291939 h 302660"/>
                <a:gd name="connsiteX20" fmla="*/ 177121 w 321427"/>
                <a:gd name="connsiteY20" fmla="*/ 300044 h 302660"/>
                <a:gd name="connsiteX21" fmla="*/ 179889 w 321427"/>
                <a:gd name="connsiteY21" fmla="*/ 294904 h 302660"/>
                <a:gd name="connsiteX22" fmla="*/ 172772 w 321427"/>
                <a:gd name="connsiteY22" fmla="*/ 285218 h 302660"/>
                <a:gd name="connsiteX23" fmla="*/ 185622 w 321427"/>
                <a:gd name="connsiteY23" fmla="*/ 283834 h 302660"/>
                <a:gd name="connsiteX24" fmla="*/ 229506 w 321427"/>
                <a:gd name="connsiteY24" fmla="*/ 279485 h 302660"/>
                <a:gd name="connsiteX25" fmla="*/ 296125 w 321427"/>
                <a:gd name="connsiteY25" fmla="*/ 233228 h 302660"/>
                <a:gd name="connsiteX26" fmla="*/ 321428 w 321427"/>
                <a:gd name="connsiteY26" fmla="*/ 178075 h 302660"/>
                <a:gd name="connsiteX27" fmla="*/ 31036 w 321427"/>
                <a:gd name="connsiteY27" fmla="*/ 104736 h 302660"/>
                <a:gd name="connsiteX28" fmla="*/ 31431 w 321427"/>
                <a:gd name="connsiteY28" fmla="*/ 104736 h 302660"/>
                <a:gd name="connsiteX29" fmla="*/ 31431 w 321427"/>
                <a:gd name="connsiteY29" fmla="*/ 165621 h 302660"/>
                <a:gd name="connsiteX30" fmla="*/ 37362 w 321427"/>
                <a:gd name="connsiteY30" fmla="*/ 172343 h 302660"/>
                <a:gd name="connsiteX31" fmla="*/ 152807 w 321427"/>
                <a:gd name="connsiteY31" fmla="*/ 173726 h 302660"/>
                <a:gd name="connsiteX32" fmla="*/ 158737 w 321427"/>
                <a:gd name="connsiteY32" fmla="*/ 168389 h 302660"/>
                <a:gd name="connsiteX33" fmla="*/ 158342 w 321427"/>
                <a:gd name="connsiteY33" fmla="*/ 77654 h 302660"/>
                <a:gd name="connsiteX34" fmla="*/ 154388 w 321427"/>
                <a:gd name="connsiteY34" fmla="*/ 73107 h 302660"/>
                <a:gd name="connsiteX35" fmla="*/ 103980 w 321427"/>
                <a:gd name="connsiteY35" fmla="*/ 72514 h 302660"/>
                <a:gd name="connsiteX36" fmla="*/ 98840 w 321427"/>
                <a:gd name="connsiteY36" fmla="*/ 77852 h 302660"/>
                <a:gd name="connsiteX37" fmla="*/ 98840 w 321427"/>
                <a:gd name="connsiteY37" fmla="*/ 98015 h 302660"/>
                <a:gd name="connsiteX38" fmla="*/ 104573 w 321427"/>
                <a:gd name="connsiteY38" fmla="*/ 103748 h 302660"/>
                <a:gd name="connsiteX39" fmla="*/ 121771 w 321427"/>
                <a:gd name="connsiteY39" fmla="*/ 103748 h 302660"/>
                <a:gd name="connsiteX40" fmla="*/ 127701 w 321427"/>
                <a:gd name="connsiteY40" fmla="*/ 109876 h 302660"/>
                <a:gd name="connsiteX41" fmla="*/ 127701 w 321427"/>
                <a:gd name="connsiteY41" fmla="*/ 135574 h 302660"/>
                <a:gd name="connsiteX42" fmla="*/ 121969 w 321427"/>
                <a:gd name="connsiteY42" fmla="*/ 140911 h 302660"/>
                <a:gd name="connsiteX43" fmla="*/ 68793 w 321427"/>
                <a:gd name="connsiteY43" fmla="*/ 140516 h 302660"/>
                <a:gd name="connsiteX44" fmla="*/ 62665 w 321427"/>
                <a:gd name="connsiteY44" fmla="*/ 134388 h 302660"/>
                <a:gd name="connsiteX45" fmla="*/ 62665 w 321427"/>
                <a:gd name="connsiteY45" fmla="*/ 64409 h 302660"/>
                <a:gd name="connsiteX46" fmla="*/ 67014 w 321427"/>
                <a:gd name="connsiteY46" fmla="*/ 57886 h 302660"/>
                <a:gd name="connsiteX47" fmla="*/ 110701 w 321427"/>
                <a:gd name="connsiteY47" fmla="*/ 38909 h 302660"/>
                <a:gd name="connsiteX48" fmla="*/ 115840 w 321427"/>
                <a:gd name="connsiteY48" fmla="*/ 38513 h 302660"/>
                <a:gd name="connsiteX49" fmla="*/ 127899 w 321427"/>
                <a:gd name="connsiteY49" fmla="*/ 56107 h 302660"/>
                <a:gd name="connsiteX50" fmla="*/ 132248 w 321427"/>
                <a:gd name="connsiteY50" fmla="*/ 61246 h 302660"/>
                <a:gd name="connsiteX51" fmla="*/ 153597 w 321427"/>
                <a:gd name="connsiteY51" fmla="*/ 61444 h 302660"/>
                <a:gd name="connsiteX52" fmla="*/ 158342 w 321427"/>
                <a:gd name="connsiteY52" fmla="*/ 56700 h 302660"/>
                <a:gd name="connsiteX53" fmla="*/ 158342 w 321427"/>
                <a:gd name="connsiteY53" fmla="*/ 37327 h 302660"/>
                <a:gd name="connsiteX54" fmla="*/ 155376 w 321427"/>
                <a:gd name="connsiteY54" fmla="*/ 31397 h 302660"/>
                <a:gd name="connsiteX55" fmla="*/ 124736 w 321427"/>
                <a:gd name="connsiteY55" fmla="*/ 2338 h 302660"/>
                <a:gd name="connsiteX56" fmla="*/ 115445 w 321427"/>
                <a:gd name="connsiteY56" fmla="*/ 1152 h 302660"/>
                <a:gd name="connsiteX57" fmla="*/ 37559 w 321427"/>
                <a:gd name="connsiteY57" fmla="*/ 34955 h 302660"/>
                <a:gd name="connsiteX58" fmla="*/ 30640 w 321427"/>
                <a:gd name="connsiteY58" fmla="*/ 45234 h 302660"/>
                <a:gd name="connsiteX59" fmla="*/ 30640 w 321427"/>
                <a:gd name="connsiteY59" fmla="*/ 104736 h 302660"/>
                <a:gd name="connsiteX60" fmla="*/ 290392 w 321427"/>
                <a:gd name="connsiteY60" fmla="*/ 62828 h 302660"/>
                <a:gd name="connsiteX61" fmla="*/ 290392 w 321427"/>
                <a:gd name="connsiteY61" fmla="*/ 38118 h 302660"/>
                <a:gd name="connsiteX62" fmla="*/ 288217 w 321427"/>
                <a:gd name="connsiteY62" fmla="*/ 33374 h 302660"/>
                <a:gd name="connsiteX63" fmla="*/ 257577 w 321427"/>
                <a:gd name="connsiteY63" fmla="*/ 4512 h 302660"/>
                <a:gd name="connsiteX64" fmla="*/ 247100 w 321427"/>
                <a:gd name="connsiteY64" fmla="*/ 2931 h 302660"/>
                <a:gd name="connsiteX65" fmla="*/ 210529 w 321427"/>
                <a:gd name="connsiteY65" fmla="*/ 19338 h 302660"/>
                <a:gd name="connsiteX66" fmla="*/ 173761 w 321427"/>
                <a:gd name="connsiteY66" fmla="*/ 34955 h 302660"/>
                <a:gd name="connsiteX67" fmla="*/ 163679 w 321427"/>
                <a:gd name="connsiteY67" fmla="*/ 49583 h 302660"/>
                <a:gd name="connsiteX68" fmla="*/ 163877 w 321427"/>
                <a:gd name="connsiteY68" fmla="*/ 71723 h 302660"/>
                <a:gd name="connsiteX69" fmla="*/ 163877 w 321427"/>
                <a:gd name="connsiteY69" fmla="*/ 167203 h 302660"/>
                <a:gd name="connsiteX70" fmla="*/ 169807 w 321427"/>
                <a:gd name="connsiteY70" fmla="*/ 174122 h 302660"/>
                <a:gd name="connsiteX71" fmla="*/ 284462 w 321427"/>
                <a:gd name="connsiteY71" fmla="*/ 175110 h 302660"/>
                <a:gd name="connsiteX72" fmla="*/ 290787 w 321427"/>
                <a:gd name="connsiteY72" fmla="*/ 168982 h 302660"/>
                <a:gd name="connsiteX73" fmla="*/ 290787 w 321427"/>
                <a:gd name="connsiteY73" fmla="*/ 79631 h 302660"/>
                <a:gd name="connsiteX74" fmla="*/ 285055 w 321427"/>
                <a:gd name="connsiteY74" fmla="*/ 74293 h 302660"/>
                <a:gd name="connsiteX75" fmla="*/ 265682 w 321427"/>
                <a:gd name="connsiteY75" fmla="*/ 74293 h 302660"/>
                <a:gd name="connsiteX76" fmla="*/ 259158 w 321427"/>
                <a:gd name="connsiteY76" fmla="*/ 81212 h 302660"/>
                <a:gd name="connsiteX77" fmla="*/ 259554 w 321427"/>
                <a:gd name="connsiteY77" fmla="*/ 135179 h 302660"/>
                <a:gd name="connsiteX78" fmla="*/ 252437 w 321427"/>
                <a:gd name="connsiteY78" fmla="*/ 142295 h 302660"/>
                <a:gd name="connsiteX79" fmla="*/ 200645 w 321427"/>
                <a:gd name="connsiteY79" fmla="*/ 141702 h 302660"/>
                <a:gd name="connsiteX80" fmla="*/ 194517 w 321427"/>
                <a:gd name="connsiteY80" fmla="*/ 134981 h 302660"/>
                <a:gd name="connsiteX81" fmla="*/ 194912 w 321427"/>
                <a:gd name="connsiteY81" fmla="*/ 66386 h 302660"/>
                <a:gd name="connsiteX82" fmla="*/ 199657 w 321427"/>
                <a:gd name="connsiteY82" fmla="*/ 59467 h 302660"/>
                <a:gd name="connsiteX83" fmla="*/ 243344 w 321427"/>
                <a:gd name="connsiteY83" fmla="*/ 40292 h 302660"/>
                <a:gd name="connsiteX84" fmla="*/ 250263 w 321427"/>
                <a:gd name="connsiteY84" fmla="*/ 40885 h 302660"/>
                <a:gd name="connsiteX85" fmla="*/ 259752 w 321427"/>
                <a:gd name="connsiteY85" fmla="*/ 57293 h 302660"/>
                <a:gd name="connsiteX86" fmla="*/ 263507 w 321427"/>
                <a:gd name="connsiteY86" fmla="*/ 62235 h 302660"/>
                <a:gd name="connsiteX87" fmla="*/ 290590 w 321427"/>
                <a:gd name="connsiteY87" fmla="*/ 62433 h 30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321427" h="302660">
                  <a:moveTo>
                    <a:pt x="321428" y="178273"/>
                  </a:moveTo>
                  <a:cubicBezTo>
                    <a:pt x="320242" y="178075"/>
                    <a:pt x="319253" y="177680"/>
                    <a:pt x="318463" y="177878"/>
                  </a:cubicBezTo>
                  <a:cubicBezTo>
                    <a:pt x="299090" y="181238"/>
                    <a:pt x="279322" y="183610"/>
                    <a:pt x="260147" y="188355"/>
                  </a:cubicBezTo>
                  <a:cubicBezTo>
                    <a:pt x="235832" y="194483"/>
                    <a:pt x="212901" y="203971"/>
                    <a:pt x="193924" y="221170"/>
                  </a:cubicBezTo>
                  <a:cubicBezTo>
                    <a:pt x="180482" y="233228"/>
                    <a:pt x="171784" y="248845"/>
                    <a:pt x="164074" y="264857"/>
                  </a:cubicBezTo>
                  <a:cubicBezTo>
                    <a:pt x="163284" y="266438"/>
                    <a:pt x="162295" y="267624"/>
                    <a:pt x="160912" y="269799"/>
                  </a:cubicBezTo>
                  <a:cubicBezTo>
                    <a:pt x="159528" y="267427"/>
                    <a:pt x="158737" y="266043"/>
                    <a:pt x="158144" y="264659"/>
                  </a:cubicBezTo>
                  <a:cubicBezTo>
                    <a:pt x="141539" y="223739"/>
                    <a:pt x="109910" y="200413"/>
                    <a:pt x="68793" y="188750"/>
                  </a:cubicBezTo>
                  <a:cubicBezTo>
                    <a:pt x="50211" y="183413"/>
                    <a:pt x="31233" y="180645"/>
                    <a:pt x="12256" y="176494"/>
                  </a:cubicBezTo>
                  <a:cubicBezTo>
                    <a:pt x="8303" y="175703"/>
                    <a:pt x="4547" y="174912"/>
                    <a:pt x="0" y="174122"/>
                  </a:cubicBezTo>
                  <a:cubicBezTo>
                    <a:pt x="395" y="176494"/>
                    <a:pt x="593" y="177482"/>
                    <a:pt x="791" y="178668"/>
                  </a:cubicBezTo>
                  <a:cubicBezTo>
                    <a:pt x="6721" y="201006"/>
                    <a:pt x="17198" y="221367"/>
                    <a:pt x="32024" y="238961"/>
                  </a:cubicBezTo>
                  <a:cubicBezTo>
                    <a:pt x="49420" y="259717"/>
                    <a:pt x="70374" y="274939"/>
                    <a:pt x="97654" y="279287"/>
                  </a:cubicBezTo>
                  <a:cubicBezTo>
                    <a:pt x="111294" y="281462"/>
                    <a:pt x="125131" y="282055"/>
                    <a:pt x="138771" y="283439"/>
                  </a:cubicBezTo>
                  <a:cubicBezTo>
                    <a:pt x="142132" y="283834"/>
                    <a:pt x="145492" y="284625"/>
                    <a:pt x="150237" y="285416"/>
                  </a:cubicBezTo>
                  <a:cubicBezTo>
                    <a:pt x="148062" y="287195"/>
                    <a:pt x="147272" y="287788"/>
                    <a:pt x="146876" y="288381"/>
                  </a:cubicBezTo>
                  <a:cubicBezTo>
                    <a:pt x="145097" y="290555"/>
                    <a:pt x="141737" y="293323"/>
                    <a:pt x="142330" y="294904"/>
                  </a:cubicBezTo>
                  <a:cubicBezTo>
                    <a:pt x="143318" y="297869"/>
                    <a:pt x="146283" y="301032"/>
                    <a:pt x="149051" y="302021"/>
                  </a:cubicBezTo>
                  <a:cubicBezTo>
                    <a:pt x="151028" y="302614"/>
                    <a:pt x="154388" y="299649"/>
                    <a:pt x="156563" y="297672"/>
                  </a:cubicBezTo>
                  <a:cubicBezTo>
                    <a:pt x="158342" y="296288"/>
                    <a:pt x="159528" y="294113"/>
                    <a:pt x="161109" y="291939"/>
                  </a:cubicBezTo>
                  <a:cubicBezTo>
                    <a:pt x="171191" y="303997"/>
                    <a:pt x="172575" y="304591"/>
                    <a:pt x="177121" y="300044"/>
                  </a:cubicBezTo>
                  <a:cubicBezTo>
                    <a:pt x="178505" y="298660"/>
                    <a:pt x="180482" y="295893"/>
                    <a:pt x="179889" y="294904"/>
                  </a:cubicBezTo>
                  <a:cubicBezTo>
                    <a:pt x="178307" y="291741"/>
                    <a:pt x="175738" y="288974"/>
                    <a:pt x="172772" y="285218"/>
                  </a:cubicBezTo>
                  <a:cubicBezTo>
                    <a:pt x="177319" y="284823"/>
                    <a:pt x="181470" y="284229"/>
                    <a:pt x="185622" y="283834"/>
                  </a:cubicBezTo>
                  <a:cubicBezTo>
                    <a:pt x="200250" y="282450"/>
                    <a:pt x="215274" y="282846"/>
                    <a:pt x="229506" y="279485"/>
                  </a:cubicBezTo>
                  <a:cubicBezTo>
                    <a:pt x="257577" y="273159"/>
                    <a:pt x="279520" y="256554"/>
                    <a:pt x="296125" y="233228"/>
                  </a:cubicBezTo>
                  <a:cubicBezTo>
                    <a:pt x="307985" y="216623"/>
                    <a:pt x="317079" y="198634"/>
                    <a:pt x="321428" y="178075"/>
                  </a:cubicBezTo>
                  <a:close/>
                  <a:moveTo>
                    <a:pt x="31036" y="104736"/>
                  </a:moveTo>
                  <a:cubicBezTo>
                    <a:pt x="31036" y="104736"/>
                    <a:pt x="31431" y="104736"/>
                    <a:pt x="31431" y="104736"/>
                  </a:cubicBezTo>
                  <a:cubicBezTo>
                    <a:pt x="31431" y="125097"/>
                    <a:pt x="31431" y="145260"/>
                    <a:pt x="31431" y="165621"/>
                  </a:cubicBezTo>
                  <a:cubicBezTo>
                    <a:pt x="31431" y="170168"/>
                    <a:pt x="32222" y="172343"/>
                    <a:pt x="37362" y="172343"/>
                  </a:cubicBezTo>
                  <a:cubicBezTo>
                    <a:pt x="75909" y="172738"/>
                    <a:pt x="114259" y="173331"/>
                    <a:pt x="152807" y="173726"/>
                  </a:cubicBezTo>
                  <a:cubicBezTo>
                    <a:pt x="156760" y="173726"/>
                    <a:pt x="158737" y="172540"/>
                    <a:pt x="158737" y="168389"/>
                  </a:cubicBezTo>
                  <a:cubicBezTo>
                    <a:pt x="158737" y="138144"/>
                    <a:pt x="158737" y="107899"/>
                    <a:pt x="158342" y="77654"/>
                  </a:cubicBezTo>
                  <a:cubicBezTo>
                    <a:pt x="158342" y="76072"/>
                    <a:pt x="155772" y="73107"/>
                    <a:pt x="154388" y="73107"/>
                  </a:cubicBezTo>
                  <a:cubicBezTo>
                    <a:pt x="137585" y="72712"/>
                    <a:pt x="120782" y="72712"/>
                    <a:pt x="103980" y="72514"/>
                  </a:cubicBezTo>
                  <a:cubicBezTo>
                    <a:pt x="100026" y="72514"/>
                    <a:pt x="98642" y="74096"/>
                    <a:pt x="98840" y="77852"/>
                  </a:cubicBezTo>
                  <a:cubicBezTo>
                    <a:pt x="98840" y="84573"/>
                    <a:pt x="99038" y="91294"/>
                    <a:pt x="98840" y="98015"/>
                  </a:cubicBezTo>
                  <a:cubicBezTo>
                    <a:pt x="98840" y="102166"/>
                    <a:pt x="100421" y="103945"/>
                    <a:pt x="104573" y="103748"/>
                  </a:cubicBezTo>
                  <a:cubicBezTo>
                    <a:pt x="110305" y="103748"/>
                    <a:pt x="116038" y="104143"/>
                    <a:pt x="121771" y="103748"/>
                  </a:cubicBezTo>
                  <a:cubicBezTo>
                    <a:pt x="126318" y="103748"/>
                    <a:pt x="127899" y="105329"/>
                    <a:pt x="127701" y="109876"/>
                  </a:cubicBezTo>
                  <a:cubicBezTo>
                    <a:pt x="127504" y="118376"/>
                    <a:pt x="127504" y="126876"/>
                    <a:pt x="127701" y="135574"/>
                  </a:cubicBezTo>
                  <a:cubicBezTo>
                    <a:pt x="127701" y="140121"/>
                    <a:pt x="125922" y="141109"/>
                    <a:pt x="121969" y="140911"/>
                  </a:cubicBezTo>
                  <a:cubicBezTo>
                    <a:pt x="104177" y="140714"/>
                    <a:pt x="86584" y="140516"/>
                    <a:pt x="68793" y="140516"/>
                  </a:cubicBezTo>
                  <a:cubicBezTo>
                    <a:pt x="64246" y="140516"/>
                    <a:pt x="62665" y="138737"/>
                    <a:pt x="62665" y="134388"/>
                  </a:cubicBezTo>
                  <a:cubicBezTo>
                    <a:pt x="62665" y="111062"/>
                    <a:pt x="62467" y="87736"/>
                    <a:pt x="62665" y="64409"/>
                  </a:cubicBezTo>
                  <a:cubicBezTo>
                    <a:pt x="62665" y="62037"/>
                    <a:pt x="65037" y="58677"/>
                    <a:pt x="67014" y="57886"/>
                  </a:cubicBezTo>
                  <a:cubicBezTo>
                    <a:pt x="81444" y="51165"/>
                    <a:pt x="96072" y="45037"/>
                    <a:pt x="110701" y="38909"/>
                  </a:cubicBezTo>
                  <a:cubicBezTo>
                    <a:pt x="112282" y="38316"/>
                    <a:pt x="114852" y="37723"/>
                    <a:pt x="115840" y="38513"/>
                  </a:cubicBezTo>
                  <a:cubicBezTo>
                    <a:pt x="121376" y="43258"/>
                    <a:pt x="129283" y="46223"/>
                    <a:pt x="127899" y="56107"/>
                  </a:cubicBezTo>
                  <a:cubicBezTo>
                    <a:pt x="127701" y="57688"/>
                    <a:pt x="130469" y="61049"/>
                    <a:pt x="132248" y="61246"/>
                  </a:cubicBezTo>
                  <a:cubicBezTo>
                    <a:pt x="139364" y="61839"/>
                    <a:pt x="146481" y="62037"/>
                    <a:pt x="153597" y="61444"/>
                  </a:cubicBezTo>
                  <a:cubicBezTo>
                    <a:pt x="155376" y="61444"/>
                    <a:pt x="158144" y="58479"/>
                    <a:pt x="158342" y="56700"/>
                  </a:cubicBezTo>
                  <a:cubicBezTo>
                    <a:pt x="158935" y="50374"/>
                    <a:pt x="158737" y="43851"/>
                    <a:pt x="158342" y="37327"/>
                  </a:cubicBezTo>
                  <a:cubicBezTo>
                    <a:pt x="158342" y="35350"/>
                    <a:pt x="156958" y="32978"/>
                    <a:pt x="155376" y="31397"/>
                  </a:cubicBezTo>
                  <a:cubicBezTo>
                    <a:pt x="145295" y="21710"/>
                    <a:pt x="135015" y="12024"/>
                    <a:pt x="124736" y="2338"/>
                  </a:cubicBezTo>
                  <a:cubicBezTo>
                    <a:pt x="121771" y="-430"/>
                    <a:pt x="119201" y="-627"/>
                    <a:pt x="115445" y="1152"/>
                  </a:cubicBezTo>
                  <a:cubicBezTo>
                    <a:pt x="89549" y="12617"/>
                    <a:pt x="63653" y="24083"/>
                    <a:pt x="37559" y="34955"/>
                  </a:cubicBezTo>
                  <a:cubicBezTo>
                    <a:pt x="32420" y="37129"/>
                    <a:pt x="30640" y="39897"/>
                    <a:pt x="30640" y="45234"/>
                  </a:cubicBezTo>
                  <a:cubicBezTo>
                    <a:pt x="30838" y="65002"/>
                    <a:pt x="30640" y="84968"/>
                    <a:pt x="30640" y="104736"/>
                  </a:cubicBezTo>
                  <a:close/>
                  <a:moveTo>
                    <a:pt x="290392" y="62828"/>
                  </a:moveTo>
                  <a:cubicBezTo>
                    <a:pt x="290392" y="54130"/>
                    <a:pt x="290392" y="46025"/>
                    <a:pt x="290392" y="38118"/>
                  </a:cubicBezTo>
                  <a:cubicBezTo>
                    <a:pt x="290392" y="36536"/>
                    <a:pt x="289404" y="34560"/>
                    <a:pt x="288217" y="33374"/>
                  </a:cubicBezTo>
                  <a:cubicBezTo>
                    <a:pt x="277938" y="23687"/>
                    <a:pt x="267659" y="14199"/>
                    <a:pt x="257577" y="4512"/>
                  </a:cubicBezTo>
                  <a:cubicBezTo>
                    <a:pt x="254216" y="1152"/>
                    <a:pt x="251251" y="954"/>
                    <a:pt x="247100" y="2931"/>
                  </a:cubicBezTo>
                  <a:cubicBezTo>
                    <a:pt x="235042" y="8664"/>
                    <a:pt x="222785" y="14001"/>
                    <a:pt x="210529" y="19338"/>
                  </a:cubicBezTo>
                  <a:cubicBezTo>
                    <a:pt x="198273" y="24676"/>
                    <a:pt x="186017" y="30211"/>
                    <a:pt x="173761" y="34955"/>
                  </a:cubicBezTo>
                  <a:cubicBezTo>
                    <a:pt x="166842" y="37723"/>
                    <a:pt x="162691" y="41281"/>
                    <a:pt x="163679" y="49583"/>
                  </a:cubicBezTo>
                  <a:cubicBezTo>
                    <a:pt x="164470" y="56897"/>
                    <a:pt x="163877" y="64409"/>
                    <a:pt x="163877" y="71723"/>
                  </a:cubicBezTo>
                  <a:cubicBezTo>
                    <a:pt x="163877" y="103550"/>
                    <a:pt x="163877" y="135376"/>
                    <a:pt x="163877" y="167203"/>
                  </a:cubicBezTo>
                  <a:cubicBezTo>
                    <a:pt x="163877" y="171354"/>
                    <a:pt x="164272" y="173924"/>
                    <a:pt x="169807" y="174122"/>
                  </a:cubicBezTo>
                  <a:cubicBezTo>
                    <a:pt x="207959" y="174122"/>
                    <a:pt x="246309" y="174517"/>
                    <a:pt x="284462" y="175110"/>
                  </a:cubicBezTo>
                  <a:cubicBezTo>
                    <a:pt x="289206" y="175110"/>
                    <a:pt x="290787" y="174122"/>
                    <a:pt x="290787" y="168982"/>
                  </a:cubicBezTo>
                  <a:cubicBezTo>
                    <a:pt x="290787" y="139132"/>
                    <a:pt x="290787" y="109480"/>
                    <a:pt x="290787" y="79631"/>
                  </a:cubicBezTo>
                  <a:cubicBezTo>
                    <a:pt x="290787" y="75084"/>
                    <a:pt x="289206" y="74096"/>
                    <a:pt x="285055" y="74293"/>
                  </a:cubicBezTo>
                  <a:cubicBezTo>
                    <a:pt x="278531" y="74491"/>
                    <a:pt x="272205" y="74689"/>
                    <a:pt x="265682" y="74293"/>
                  </a:cubicBezTo>
                  <a:cubicBezTo>
                    <a:pt x="260345" y="74096"/>
                    <a:pt x="258961" y="76072"/>
                    <a:pt x="259158" y="81212"/>
                  </a:cubicBezTo>
                  <a:cubicBezTo>
                    <a:pt x="259554" y="99201"/>
                    <a:pt x="259158" y="117190"/>
                    <a:pt x="259554" y="135179"/>
                  </a:cubicBezTo>
                  <a:cubicBezTo>
                    <a:pt x="259554" y="140516"/>
                    <a:pt x="257972" y="142493"/>
                    <a:pt x="252437" y="142295"/>
                  </a:cubicBezTo>
                  <a:cubicBezTo>
                    <a:pt x="235239" y="141900"/>
                    <a:pt x="217843" y="141702"/>
                    <a:pt x="200645" y="141702"/>
                  </a:cubicBezTo>
                  <a:cubicBezTo>
                    <a:pt x="195506" y="141702"/>
                    <a:pt x="194517" y="139330"/>
                    <a:pt x="194517" y="134981"/>
                  </a:cubicBezTo>
                  <a:cubicBezTo>
                    <a:pt x="194517" y="112050"/>
                    <a:pt x="194517" y="89317"/>
                    <a:pt x="194912" y="66386"/>
                  </a:cubicBezTo>
                  <a:cubicBezTo>
                    <a:pt x="194912" y="64014"/>
                    <a:pt x="197482" y="60456"/>
                    <a:pt x="199657" y="59467"/>
                  </a:cubicBezTo>
                  <a:cubicBezTo>
                    <a:pt x="214087" y="52746"/>
                    <a:pt x="228716" y="46420"/>
                    <a:pt x="243344" y="40292"/>
                  </a:cubicBezTo>
                  <a:cubicBezTo>
                    <a:pt x="245321" y="39502"/>
                    <a:pt x="248681" y="39699"/>
                    <a:pt x="250263" y="40885"/>
                  </a:cubicBezTo>
                  <a:cubicBezTo>
                    <a:pt x="255205" y="45234"/>
                    <a:pt x="260938" y="49188"/>
                    <a:pt x="259752" y="57293"/>
                  </a:cubicBezTo>
                  <a:cubicBezTo>
                    <a:pt x="259554" y="58874"/>
                    <a:pt x="262124" y="62235"/>
                    <a:pt x="263507" y="62235"/>
                  </a:cubicBezTo>
                  <a:cubicBezTo>
                    <a:pt x="272205" y="62630"/>
                    <a:pt x="280903" y="62433"/>
                    <a:pt x="290590" y="62433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5401723" y="10168061"/>
              <a:ext cx="322218" cy="128539"/>
            </a:xfrm>
            <a:custGeom>
              <a:avLst/>
              <a:gdLst>
                <a:gd name="connsiteX0" fmla="*/ 322218 w 322218"/>
                <a:gd name="connsiteY0" fmla="*/ 3954 h 128539"/>
                <a:gd name="connsiteX1" fmla="*/ 296915 w 322218"/>
                <a:gd name="connsiteY1" fmla="*/ 59106 h 128539"/>
                <a:gd name="connsiteX2" fmla="*/ 230297 w 322218"/>
                <a:gd name="connsiteY2" fmla="*/ 105363 h 128539"/>
                <a:gd name="connsiteX3" fmla="*/ 186412 w 322218"/>
                <a:gd name="connsiteY3" fmla="*/ 109712 h 128539"/>
                <a:gd name="connsiteX4" fmla="*/ 173563 w 322218"/>
                <a:gd name="connsiteY4" fmla="*/ 111096 h 128539"/>
                <a:gd name="connsiteX5" fmla="*/ 180680 w 322218"/>
                <a:gd name="connsiteY5" fmla="*/ 120782 h 128539"/>
                <a:gd name="connsiteX6" fmla="*/ 177912 w 322218"/>
                <a:gd name="connsiteY6" fmla="*/ 125922 h 128539"/>
                <a:gd name="connsiteX7" fmla="*/ 161900 w 322218"/>
                <a:gd name="connsiteY7" fmla="*/ 117817 h 128539"/>
                <a:gd name="connsiteX8" fmla="*/ 157353 w 322218"/>
                <a:gd name="connsiteY8" fmla="*/ 123550 h 128539"/>
                <a:gd name="connsiteX9" fmla="*/ 149644 w 322218"/>
                <a:gd name="connsiteY9" fmla="*/ 127899 h 128539"/>
                <a:gd name="connsiteX10" fmla="*/ 142923 w 322218"/>
                <a:gd name="connsiteY10" fmla="*/ 120782 h 128539"/>
                <a:gd name="connsiteX11" fmla="*/ 147469 w 322218"/>
                <a:gd name="connsiteY11" fmla="*/ 114259 h 128539"/>
                <a:gd name="connsiteX12" fmla="*/ 150830 w 322218"/>
                <a:gd name="connsiteY12" fmla="*/ 111294 h 128539"/>
                <a:gd name="connsiteX13" fmla="*/ 139364 w 322218"/>
                <a:gd name="connsiteY13" fmla="*/ 109317 h 128539"/>
                <a:gd name="connsiteX14" fmla="*/ 98049 w 322218"/>
                <a:gd name="connsiteY14" fmla="*/ 105166 h 128539"/>
                <a:gd name="connsiteX15" fmla="*/ 32222 w 322218"/>
                <a:gd name="connsiteY15" fmla="*/ 64839 h 128539"/>
                <a:gd name="connsiteX16" fmla="*/ 791 w 322218"/>
                <a:gd name="connsiteY16" fmla="*/ 4547 h 128539"/>
                <a:gd name="connsiteX17" fmla="*/ 0 w 322218"/>
                <a:gd name="connsiteY17" fmla="*/ 0 h 128539"/>
                <a:gd name="connsiteX18" fmla="*/ 12256 w 322218"/>
                <a:gd name="connsiteY18" fmla="*/ 2372 h 128539"/>
                <a:gd name="connsiteX19" fmla="*/ 68793 w 322218"/>
                <a:gd name="connsiteY19" fmla="*/ 14628 h 128539"/>
                <a:gd name="connsiteX20" fmla="*/ 158342 w 322218"/>
                <a:gd name="connsiteY20" fmla="*/ 90537 h 128539"/>
                <a:gd name="connsiteX21" fmla="*/ 161109 w 322218"/>
                <a:gd name="connsiteY21" fmla="*/ 95677 h 128539"/>
                <a:gd name="connsiteX22" fmla="*/ 164272 w 322218"/>
                <a:gd name="connsiteY22" fmla="*/ 90735 h 128539"/>
                <a:gd name="connsiteX23" fmla="*/ 194122 w 322218"/>
                <a:gd name="connsiteY23" fmla="*/ 47048 h 128539"/>
                <a:gd name="connsiteX24" fmla="*/ 260542 w 322218"/>
                <a:gd name="connsiteY24" fmla="*/ 14233 h 128539"/>
                <a:gd name="connsiteX25" fmla="*/ 319056 w 322218"/>
                <a:gd name="connsiteY25" fmla="*/ 3756 h 128539"/>
                <a:gd name="connsiteX26" fmla="*/ 322021 w 322218"/>
                <a:gd name="connsiteY26" fmla="*/ 4151 h 1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218" h="128539">
                  <a:moveTo>
                    <a:pt x="322218" y="3954"/>
                  </a:moveTo>
                  <a:cubicBezTo>
                    <a:pt x="317869" y="24512"/>
                    <a:pt x="308776" y="42501"/>
                    <a:pt x="296915" y="59106"/>
                  </a:cubicBezTo>
                  <a:cubicBezTo>
                    <a:pt x="280310" y="82433"/>
                    <a:pt x="258368" y="99038"/>
                    <a:pt x="230297" y="105363"/>
                  </a:cubicBezTo>
                  <a:cubicBezTo>
                    <a:pt x="216064" y="108526"/>
                    <a:pt x="201041" y="108329"/>
                    <a:pt x="186412" y="109712"/>
                  </a:cubicBezTo>
                  <a:cubicBezTo>
                    <a:pt x="182261" y="110108"/>
                    <a:pt x="178110" y="110503"/>
                    <a:pt x="173563" y="111096"/>
                  </a:cubicBezTo>
                  <a:cubicBezTo>
                    <a:pt x="176528" y="115050"/>
                    <a:pt x="179098" y="117620"/>
                    <a:pt x="180680" y="120782"/>
                  </a:cubicBezTo>
                  <a:cubicBezTo>
                    <a:pt x="181273" y="121771"/>
                    <a:pt x="179296" y="124538"/>
                    <a:pt x="177912" y="125922"/>
                  </a:cubicBezTo>
                  <a:cubicBezTo>
                    <a:pt x="173365" y="130469"/>
                    <a:pt x="171982" y="129876"/>
                    <a:pt x="161900" y="117817"/>
                  </a:cubicBezTo>
                  <a:cubicBezTo>
                    <a:pt x="160318" y="119794"/>
                    <a:pt x="159132" y="121969"/>
                    <a:pt x="157353" y="123550"/>
                  </a:cubicBezTo>
                  <a:cubicBezTo>
                    <a:pt x="154981" y="125527"/>
                    <a:pt x="151818" y="128492"/>
                    <a:pt x="149644" y="127899"/>
                  </a:cubicBezTo>
                  <a:cubicBezTo>
                    <a:pt x="146876" y="127108"/>
                    <a:pt x="144109" y="123748"/>
                    <a:pt x="142923" y="120782"/>
                  </a:cubicBezTo>
                  <a:cubicBezTo>
                    <a:pt x="142330" y="119399"/>
                    <a:pt x="145888" y="116434"/>
                    <a:pt x="147469" y="114259"/>
                  </a:cubicBezTo>
                  <a:cubicBezTo>
                    <a:pt x="148062" y="113666"/>
                    <a:pt x="148853" y="113073"/>
                    <a:pt x="150830" y="111294"/>
                  </a:cubicBezTo>
                  <a:cubicBezTo>
                    <a:pt x="146086" y="110503"/>
                    <a:pt x="142725" y="109712"/>
                    <a:pt x="139364" y="109317"/>
                  </a:cubicBezTo>
                  <a:cubicBezTo>
                    <a:pt x="125527" y="107933"/>
                    <a:pt x="111689" y="107340"/>
                    <a:pt x="98049" y="105166"/>
                  </a:cubicBezTo>
                  <a:cubicBezTo>
                    <a:pt x="70769" y="100817"/>
                    <a:pt x="49618" y="85398"/>
                    <a:pt x="32222" y="64839"/>
                  </a:cubicBezTo>
                  <a:cubicBezTo>
                    <a:pt x="17396" y="47246"/>
                    <a:pt x="6919" y="26884"/>
                    <a:pt x="791" y="4547"/>
                  </a:cubicBezTo>
                  <a:cubicBezTo>
                    <a:pt x="593" y="3558"/>
                    <a:pt x="395" y="2372"/>
                    <a:pt x="0" y="0"/>
                  </a:cubicBezTo>
                  <a:cubicBezTo>
                    <a:pt x="4547" y="988"/>
                    <a:pt x="8500" y="1581"/>
                    <a:pt x="12256" y="2372"/>
                  </a:cubicBezTo>
                  <a:cubicBezTo>
                    <a:pt x="31233" y="6326"/>
                    <a:pt x="50211" y="9291"/>
                    <a:pt x="68793" y="14628"/>
                  </a:cubicBezTo>
                  <a:cubicBezTo>
                    <a:pt x="109910" y="26291"/>
                    <a:pt x="141737" y="49420"/>
                    <a:pt x="158342" y="90537"/>
                  </a:cubicBezTo>
                  <a:cubicBezTo>
                    <a:pt x="158935" y="91921"/>
                    <a:pt x="159923" y="93305"/>
                    <a:pt x="161109" y="95677"/>
                  </a:cubicBezTo>
                  <a:cubicBezTo>
                    <a:pt x="162493" y="93503"/>
                    <a:pt x="163481" y="92119"/>
                    <a:pt x="164272" y="90735"/>
                  </a:cubicBezTo>
                  <a:cubicBezTo>
                    <a:pt x="171982" y="74723"/>
                    <a:pt x="180680" y="59106"/>
                    <a:pt x="194122" y="47048"/>
                  </a:cubicBezTo>
                  <a:cubicBezTo>
                    <a:pt x="213099" y="30047"/>
                    <a:pt x="236228" y="20361"/>
                    <a:pt x="260542" y="14233"/>
                  </a:cubicBezTo>
                  <a:cubicBezTo>
                    <a:pt x="279717" y="9489"/>
                    <a:pt x="299485" y="7116"/>
                    <a:pt x="319056" y="3756"/>
                  </a:cubicBezTo>
                  <a:cubicBezTo>
                    <a:pt x="319846" y="3756"/>
                    <a:pt x="320835" y="3954"/>
                    <a:pt x="322021" y="4151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5432957" y="9993824"/>
              <a:ext cx="128689" cy="173663"/>
            </a:xfrm>
            <a:custGeom>
              <a:avLst/>
              <a:gdLst>
                <a:gd name="connsiteX0" fmla="*/ 0 w 128689"/>
                <a:gd name="connsiteY0" fmla="*/ 104653 h 173663"/>
                <a:gd name="connsiteX1" fmla="*/ 0 w 128689"/>
                <a:gd name="connsiteY1" fmla="*/ 45151 h 173663"/>
                <a:gd name="connsiteX2" fmla="*/ 6919 w 128689"/>
                <a:gd name="connsiteY2" fmla="*/ 34872 h 173663"/>
                <a:gd name="connsiteX3" fmla="*/ 85002 w 128689"/>
                <a:gd name="connsiteY3" fmla="*/ 1068 h 173663"/>
                <a:gd name="connsiteX4" fmla="*/ 94293 w 128689"/>
                <a:gd name="connsiteY4" fmla="*/ 2255 h 173663"/>
                <a:gd name="connsiteX5" fmla="*/ 124934 w 128689"/>
                <a:gd name="connsiteY5" fmla="*/ 31314 h 173663"/>
                <a:gd name="connsiteX6" fmla="*/ 127899 w 128689"/>
                <a:gd name="connsiteY6" fmla="*/ 37244 h 173663"/>
                <a:gd name="connsiteX7" fmla="*/ 127899 w 128689"/>
                <a:gd name="connsiteY7" fmla="*/ 56617 h 173663"/>
                <a:gd name="connsiteX8" fmla="*/ 123155 w 128689"/>
                <a:gd name="connsiteY8" fmla="*/ 61361 h 173663"/>
                <a:gd name="connsiteX9" fmla="*/ 101805 w 128689"/>
                <a:gd name="connsiteY9" fmla="*/ 61163 h 173663"/>
                <a:gd name="connsiteX10" fmla="*/ 97456 w 128689"/>
                <a:gd name="connsiteY10" fmla="*/ 56024 h 173663"/>
                <a:gd name="connsiteX11" fmla="*/ 85398 w 128689"/>
                <a:gd name="connsiteY11" fmla="*/ 38430 h 173663"/>
                <a:gd name="connsiteX12" fmla="*/ 80258 w 128689"/>
                <a:gd name="connsiteY12" fmla="*/ 38825 h 173663"/>
                <a:gd name="connsiteX13" fmla="*/ 36571 w 128689"/>
                <a:gd name="connsiteY13" fmla="*/ 57803 h 173663"/>
                <a:gd name="connsiteX14" fmla="*/ 32222 w 128689"/>
                <a:gd name="connsiteY14" fmla="*/ 64326 h 173663"/>
                <a:gd name="connsiteX15" fmla="*/ 32222 w 128689"/>
                <a:gd name="connsiteY15" fmla="*/ 134305 h 173663"/>
                <a:gd name="connsiteX16" fmla="*/ 38350 w 128689"/>
                <a:gd name="connsiteY16" fmla="*/ 140433 h 173663"/>
                <a:gd name="connsiteX17" fmla="*/ 91724 w 128689"/>
                <a:gd name="connsiteY17" fmla="*/ 140828 h 173663"/>
                <a:gd name="connsiteX18" fmla="*/ 97456 w 128689"/>
                <a:gd name="connsiteY18" fmla="*/ 135491 h 173663"/>
                <a:gd name="connsiteX19" fmla="*/ 97456 w 128689"/>
                <a:gd name="connsiteY19" fmla="*/ 109792 h 173663"/>
                <a:gd name="connsiteX20" fmla="*/ 91526 w 128689"/>
                <a:gd name="connsiteY20" fmla="*/ 103664 h 173663"/>
                <a:gd name="connsiteX21" fmla="*/ 74130 w 128689"/>
                <a:gd name="connsiteY21" fmla="*/ 103664 h 173663"/>
                <a:gd name="connsiteX22" fmla="*/ 68397 w 128689"/>
                <a:gd name="connsiteY22" fmla="*/ 97932 h 173663"/>
                <a:gd name="connsiteX23" fmla="*/ 68397 w 128689"/>
                <a:gd name="connsiteY23" fmla="*/ 77768 h 173663"/>
                <a:gd name="connsiteX24" fmla="*/ 73537 w 128689"/>
                <a:gd name="connsiteY24" fmla="*/ 72431 h 173663"/>
                <a:gd name="connsiteX25" fmla="*/ 124143 w 128689"/>
                <a:gd name="connsiteY25" fmla="*/ 73024 h 173663"/>
                <a:gd name="connsiteX26" fmla="*/ 128294 w 128689"/>
                <a:gd name="connsiteY26" fmla="*/ 77571 h 173663"/>
                <a:gd name="connsiteX27" fmla="*/ 128690 w 128689"/>
                <a:gd name="connsiteY27" fmla="*/ 168306 h 173663"/>
                <a:gd name="connsiteX28" fmla="*/ 122759 w 128689"/>
                <a:gd name="connsiteY28" fmla="*/ 173643 h 173663"/>
                <a:gd name="connsiteX29" fmla="*/ 7116 w 128689"/>
                <a:gd name="connsiteY29" fmla="*/ 172259 h 173663"/>
                <a:gd name="connsiteX30" fmla="*/ 1186 w 128689"/>
                <a:gd name="connsiteY30" fmla="*/ 165538 h 173663"/>
                <a:gd name="connsiteX31" fmla="*/ 1186 w 128689"/>
                <a:gd name="connsiteY31" fmla="*/ 104653 h 173663"/>
                <a:gd name="connsiteX32" fmla="*/ 791 w 128689"/>
                <a:gd name="connsiteY32" fmla="*/ 104653 h 17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8689" h="173663">
                  <a:moveTo>
                    <a:pt x="0" y="104653"/>
                  </a:moveTo>
                  <a:cubicBezTo>
                    <a:pt x="0" y="84885"/>
                    <a:pt x="0" y="64919"/>
                    <a:pt x="0" y="45151"/>
                  </a:cubicBezTo>
                  <a:cubicBezTo>
                    <a:pt x="0" y="39814"/>
                    <a:pt x="1581" y="37046"/>
                    <a:pt x="6919" y="34872"/>
                  </a:cubicBezTo>
                  <a:cubicBezTo>
                    <a:pt x="33013" y="23999"/>
                    <a:pt x="59106" y="12534"/>
                    <a:pt x="85002" y="1068"/>
                  </a:cubicBezTo>
                  <a:cubicBezTo>
                    <a:pt x="88758" y="-513"/>
                    <a:pt x="91328" y="-513"/>
                    <a:pt x="94293" y="2255"/>
                  </a:cubicBezTo>
                  <a:cubicBezTo>
                    <a:pt x="104573" y="11941"/>
                    <a:pt x="114852" y="21430"/>
                    <a:pt x="124934" y="31314"/>
                  </a:cubicBezTo>
                  <a:cubicBezTo>
                    <a:pt x="126515" y="32697"/>
                    <a:pt x="127701" y="35069"/>
                    <a:pt x="127899" y="37244"/>
                  </a:cubicBezTo>
                  <a:cubicBezTo>
                    <a:pt x="128294" y="43767"/>
                    <a:pt x="128492" y="50093"/>
                    <a:pt x="127899" y="56617"/>
                  </a:cubicBezTo>
                  <a:cubicBezTo>
                    <a:pt x="127899" y="58396"/>
                    <a:pt x="124934" y="61361"/>
                    <a:pt x="123155" y="61361"/>
                  </a:cubicBezTo>
                  <a:cubicBezTo>
                    <a:pt x="116038" y="61756"/>
                    <a:pt x="108922" y="61756"/>
                    <a:pt x="101805" y="61163"/>
                  </a:cubicBezTo>
                  <a:cubicBezTo>
                    <a:pt x="100224" y="61163"/>
                    <a:pt x="97259" y="57605"/>
                    <a:pt x="97456" y="56024"/>
                  </a:cubicBezTo>
                  <a:cubicBezTo>
                    <a:pt x="98840" y="46140"/>
                    <a:pt x="90735" y="43174"/>
                    <a:pt x="85398" y="38430"/>
                  </a:cubicBezTo>
                  <a:cubicBezTo>
                    <a:pt x="84409" y="37639"/>
                    <a:pt x="81840" y="38035"/>
                    <a:pt x="80258" y="38825"/>
                  </a:cubicBezTo>
                  <a:cubicBezTo>
                    <a:pt x="65630" y="44953"/>
                    <a:pt x="51001" y="51279"/>
                    <a:pt x="36571" y="57803"/>
                  </a:cubicBezTo>
                  <a:cubicBezTo>
                    <a:pt x="34396" y="58791"/>
                    <a:pt x="32222" y="62152"/>
                    <a:pt x="32222" y="64326"/>
                  </a:cubicBezTo>
                  <a:cubicBezTo>
                    <a:pt x="32024" y="87652"/>
                    <a:pt x="32222" y="110979"/>
                    <a:pt x="32222" y="134305"/>
                  </a:cubicBezTo>
                  <a:cubicBezTo>
                    <a:pt x="32222" y="138654"/>
                    <a:pt x="33803" y="140433"/>
                    <a:pt x="38350" y="140433"/>
                  </a:cubicBezTo>
                  <a:cubicBezTo>
                    <a:pt x="56141" y="140433"/>
                    <a:pt x="73932" y="140631"/>
                    <a:pt x="91724" y="140828"/>
                  </a:cubicBezTo>
                  <a:cubicBezTo>
                    <a:pt x="95677" y="140828"/>
                    <a:pt x="97654" y="139840"/>
                    <a:pt x="97456" y="135491"/>
                  </a:cubicBezTo>
                  <a:cubicBezTo>
                    <a:pt x="97259" y="126991"/>
                    <a:pt x="97259" y="118490"/>
                    <a:pt x="97456" y="109792"/>
                  </a:cubicBezTo>
                  <a:cubicBezTo>
                    <a:pt x="97456" y="105246"/>
                    <a:pt x="96072" y="103467"/>
                    <a:pt x="91526" y="103664"/>
                  </a:cubicBezTo>
                  <a:cubicBezTo>
                    <a:pt x="85793" y="103862"/>
                    <a:pt x="80060" y="103664"/>
                    <a:pt x="74130" y="103664"/>
                  </a:cubicBezTo>
                  <a:cubicBezTo>
                    <a:pt x="69979" y="103664"/>
                    <a:pt x="68200" y="101885"/>
                    <a:pt x="68397" y="97932"/>
                  </a:cubicBezTo>
                  <a:cubicBezTo>
                    <a:pt x="68397" y="91211"/>
                    <a:pt x="68397" y="84489"/>
                    <a:pt x="68397" y="77768"/>
                  </a:cubicBezTo>
                  <a:cubicBezTo>
                    <a:pt x="68397" y="74012"/>
                    <a:pt x="69583" y="72431"/>
                    <a:pt x="73537" y="72431"/>
                  </a:cubicBezTo>
                  <a:cubicBezTo>
                    <a:pt x="90340" y="72629"/>
                    <a:pt x="107143" y="72431"/>
                    <a:pt x="124143" y="73024"/>
                  </a:cubicBezTo>
                  <a:cubicBezTo>
                    <a:pt x="125527" y="73024"/>
                    <a:pt x="128097" y="75989"/>
                    <a:pt x="128294" y="77571"/>
                  </a:cubicBezTo>
                  <a:cubicBezTo>
                    <a:pt x="128492" y="107816"/>
                    <a:pt x="128492" y="138061"/>
                    <a:pt x="128690" y="168306"/>
                  </a:cubicBezTo>
                  <a:cubicBezTo>
                    <a:pt x="128690" y="172655"/>
                    <a:pt x="126713" y="173841"/>
                    <a:pt x="122759" y="173643"/>
                  </a:cubicBezTo>
                  <a:cubicBezTo>
                    <a:pt x="84212" y="173050"/>
                    <a:pt x="45664" y="172457"/>
                    <a:pt x="7116" y="172259"/>
                  </a:cubicBezTo>
                  <a:cubicBezTo>
                    <a:pt x="1977" y="172259"/>
                    <a:pt x="1186" y="169887"/>
                    <a:pt x="1186" y="165538"/>
                  </a:cubicBezTo>
                  <a:cubicBezTo>
                    <a:pt x="1186" y="145177"/>
                    <a:pt x="1186" y="125014"/>
                    <a:pt x="1186" y="104653"/>
                  </a:cubicBezTo>
                  <a:cubicBezTo>
                    <a:pt x="1186" y="104653"/>
                    <a:pt x="791" y="104653"/>
                    <a:pt x="791" y="104653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5565455" y="9995859"/>
              <a:ext cx="127450" cy="173387"/>
            </a:xfrm>
            <a:custGeom>
              <a:avLst/>
              <a:gdLst>
                <a:gd name="connsiteX0" fmla="*/ 127253 w 127450"/>
                <a:gd name="connsiteY0" fmla="*/ 60710 h 173387"/>
                <a:gd name="connsiteX1" fmla="*/ 99973 w 127450"/>
                <a:gd name="connsiteY1" fmla="*/ 60512 h 173387"/>
                <a:gd name="connsiteX2" fmla="*/ 96217 w 127450"/>
                <a:gd name="connsiteY2" fmla="*/ 55570 h 173387"/>
                <a:gd name="connsiteX3" fmla="*/ 86728 w 127450"/>
                <a:gd name="connsiteY3" fmla="*/ 39163 h 173387"/>
                <a:gd name="connsiteX4" fmla="*/ 79810 w 127450"/>
                <a:gd name="connsiteY4" fmla="*/ 38570 h 173387"/>
                <a:gd name="connsiteX5" fmla="*/ 36122 w 127450"/>
                <a:gd name="connsiteY5" fmla="*/ 57745 h 173387"/>
                <a:gd name="connsiteX6" fmla="*/ 31378 w 127450"/>
                <a:gd name="connsiteY6" fmla="*/ 64664 h 173387"/>
                <a:gd name="connsiteX7" fmla="*/ 30983 w 127450"/>
                <a:gd name="connsiteY7" fmla="*/ 133258 h 173387"/>
                <a:gd name="connsiteX8" fmla="*/ 37111 w 127450"/>
                <a:gd name="connsiteY8" fmla="*/ 139980 h 173387"/>
                <a:gd name="connsiteX9" fmla="*/ 89101 w 127450"/>
                <a:gd name="connsiteY9" fmla="*/ 140573 h 173387"/>
                <a:gd name="connsiteX10" fmla="*/ 96217 w 127450"/>
                <a:gd name="connsiteY10" fmla="*/ 133456 h 173387"/>
                <a:gd name="connsiteX11" fmla="*/ 95822 w 127450"/>
                <a:gd name="connsiteY11" fmla="*/ 79490 h 173387"/>
                <a:gd name="connsiteX12" fmla="*/ 102345 w 127450"/>
                <a:gd name="connsiteY12" fmla="*/ 72571 h 173387"/>
                <a:gd name="connsiteX13" fmla="*/ 121718 w 127450"/>
                <a:gd name="connsiteY13" fmla="*/ 72571 h 173387"/>
                <a:gd name="connsiteX14" fmla="*/ 127450 w 127450"/>
                <a:gd name="connsiteY14" fmla="*/ 77908 h 173387"/>
                <a:gd name="connsiteX15" fmla="*/ 127450 w 127450"/>
                <a:gd name="connsiteY15" fmla="*/ 167259 h 173387"/>
                <a:gd name="connsiteX16" fmla="*/ 121125 w 127450"/>
                <a:gd name="connsiteY16" fmla="*/ 173388 h 173387"/>
                <a:gd name="connsiteX17" fmla="*/ 6273 w 127450"/>
                <a:gd name="connsiteY17" fmla="*/ 172399 h 173387"/>
                <a:gd name="connsiteX18" fmla="*/ 342 w 127450"/>
                <a:gd name="connsiteY18" fmla="*/ 165480 h 173387"/>
                <a:gd name="connsiteX19" fmla="*/ 342 w 127450"/>
                <a:gd name="connsiteY19" fmla="*/ 70001 h 173387"/>
                <a:gd name="connsiteX20" fmla="*/ 145 w 127450"/>
                <a:gd name="connsiteY20" fmla="*/ 47861 h 173387"/>
                <a:gd name="connsiteX21" fmla="*/ 10226 w 127450"/>
                <a:gd name="connsiteY21" fmla="*/ 33232 h 173387"/>
                <a:gd name="connsiteX22" fmla="*/ 47192 w 127450"/>
                <a:gd name="connsiteY22" fmla="*/ 17616 h 173387"/>
                <a:gd name="connsiteX23" fmla="*/ 83763 w 127450"/>
                <a:gd name="connsiteY23" fmla="*/ 1208 h 173387"/>
                <a:gd name="connsiteX24" fmla="*/ 94240 w 127450"/>
                <a:gd name="connsiteY24" fmla="*/ 2790 h 173387"/>
                <a:gd name="connsiteX25" fmla="*/ 125078 w 127450"/>
                <a:gd name="connsiteY25" fmla="*/ 31651 h 173387"/>
                <a:gd name="connsiteX26" fmla="*/ 127253 w 127450"/>
                <a:gd name="connsiteY26" fmla="*/ 36395 h 173387"/>
                <a:gd name="connsiteX27" fmla="*/ 127253 w 127450"/>
                <a:gd name="connsiteY27" fmla="*/ 61105 h 17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7450" h="173387">
                  <a:moveTo>
                    <a:pt x="127253" y="60710"/>
                  </a:moveTo>
                  <a:cubicBezTo>
                    <a:pt x="117566" y="60710"/>
                    <a:pt x="108671" y="60908"/>
                    <a:pt x="99973" y="60512"/>
                  </a:cubicBezTo>
                  <a:cubicBezTo>
                    <a:pt x="98589" y="60512"/>
                    <a:pt x="96019" y="57152"/>
                    <a:pt x="96217" y="55570"/>
                  </a:cubicBezTo>
                  <a:cubicBezTo>
                    <a:pt x="97403" y="47465"/>
                    <a:pt x="91670" y="43314"/>
                    <a:pt x="86728" y="39163"/>
                  </a:cubicBezTo>
                  <a:cubicBezTo>
                    <a:pt x="85345" y="37977"/>
                    <a:pt x="81786" y="37779"/>
                    <a:pt x="79810" y="38570"/>
                  </a:cubicBezTo>
                  <a:cubicBezTo>
                    <a:pt x="65181" y="44698"/>
                    <a:pt x="50553" y="51024"/>
                    <a:pt x="36122" y="57745"/>
                  </a:cubicBezTo>
                  <a:cubicBezTo>
                    <a:pt x="33948" y="58733"/>
                    <a:pt x="31378" y="62291"/>
                    <a:pt x="31378" y="64664"/>
                  </a:cubicBezTo>
                  <a:cubicBezTo>
                    <a:pt x="30983" y="87594"/>
                    <a:pt x="31180" y="110328"/>
                    <a:pt x="30983" y="133258"/>
                  </a:cubicBezTo>
                  <a:cubicBezTo>
                    <a:pt x="30983" y="137607"/>
                    <a:pt x="31971" y="139980"/>
                    <a:pt x="37111" y="139980"/>
                  </a:cubicBezTo>
                  <a:cubicBezTo>
                    <a:pt x="54507" y="139980"/>
                    <a:pt x="71705" y="139980"/>
                    <a:pt x="89101" y="140573"/>
                  </a:cubicBezTo>
                  <a:cubicBezTo>
                    <a:pt x="94636" y="140573"/>
                    <a:pt x="96217" y="138794"/>
                    <a:pt x="96217" y="133456"/>
                  </a:cubicBezTo>
                  <a:cubicBezTo>
                    <a:pt x="96019" y="115467"/>
                    <a:pt x="96217" y="97478"/>
                    <a:pt x="95822" y="79490"/>
                  </a:cubicBezTo>
                  <a:cubicBezTo>
                    <a:pt x="95822" y="74350"/>
                    <a:pt x="97205" y="72373"/>
                    <a:pt x="102345" y="72571"/>
                  </a:cubicBezTo>
                  <a:cubicBezTo>
                    <a:pt x="108869" y="72966"/>
                    <a:pt x="115194" y="72571"/>
                    <a:pt x="121718" y="72571"/>
                  </a:cubicBezTo>
                  <a:cubicBezTo>
                    <a:pt x="125869" y="72571"/>
                    <a:pt x="127450" y="73559"/>
                    <a:pt x="127450" y="77908"/>
                  </a:cubicBezTo>
                  <a:cubicBezTo>
                    <a:pt x="127253" y="107758"/>
                    <a:pt x="127055" y="137410"/>
                    <a:pt x="127450" y="167259"/>
                  </a:cubicBezTo>
                  <a:cubicBezTo>
                    <a:pt x="127450" y="172201"/>
                    <a:pt x="125869" y="173388"/>
                    <a:pt x="121125" y="173388"/>
                  </a:cubicBezTo>
                  <a:cubicBezTo>
                    <a:pt x="82775" y="172794"/>
                    <a:pt x="44425" y="172597"/>
                    <a:pt x="6273" y="172399"/>
                  </a:cubicBezTo>
                  <a:cubicBezTo>
                    <a:pt x="738" y="172399"/>
                    <a:pt x="342" y="169829"/>
                    <a:pt x="342" y="165480"/>
                  </a:cubicBezTo>
                  <a:cubicBezTo>
                    <a:pt x="342" y="133654"/>
                    <a:pt x="342" y="101827"/>
                    <a:pt x="342" y="70001"/>
                  </a:cubicBezTo>
                  <a:cubicBezTo>
                    <a:pt x="342" y="62687"/>
                    <a:pt x="935" y="55175"/>
                    <a:pt x="145" y="47861"/>
                  </a:cubicBezTo>
                  <a:cubicBezTo>
                    <a:pt x="-844" y="39360"/>
                    <a:pt x="3307" y="36000"/>
                    <a:pt x="10226" y="33232"/>
                  </a:cubicBezTo>
                  <a:cubicBezTo>
                    <a:pt x="22680" y="28290"/>
                    <a:pt x="34936" y="22953"/>
                    <a:pt x="47192" y="17616"/>
                  </a:cubicBezTo>
                  <a:cubicBezTo>
                    <a:pt x="59449" y="12278"/>
                    <a:pt x="71705" y="6743"/>
                    <a:pt x="83763" y="1208"/>
                  </a:cubicBezTo>
                  <a:cubicBezTo>
                    <a:pt x="87914" y="-769"/>
                    <a:pt x="90880" y="-373"/>
                    <a:pt x="94240" y="2790"/>
                  </a:cubicBezTo>
                  <a:cubicBezTo>
                    <a:pt x="104322" y="12476"/>
                    <a:pt x="114799" y="21965"/>
                    <a:pt x="125078" y="31651"/>
                  </a:cubicBezTo>
                  <a:cubicBezTo>
                    <a:pt x="126264" y="32837"/>
                    <a:pt x="127253" y="34814"/>
                    <a:pt x="127253" y="36395"/>
                  </a:cubicBezTo>
                  <a:cubicBezTo>
                    <a:pt x="127450" y="44500"/>
                    <a:pt x="127253" y="52407"/>
                    <a:pt x="127253" y="61105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5299272" y="9846040"/>
              <a:ext cx="525867" cy="554096"/>
            </a:xfrm>
            <a:custGeom>
              <a:avLst/>
              <a:gdLst>
                <a:gd name="connsiteX0" fmla="*/ 521532 w 525867"/>
                <a:gd name="connsiteY0" fmla="*/ 336254 h 554096"/>
                <a:gd name="connsiteX1" fmla="*/ 494648 w 525867"/>
                <a:gd name="connsiteY1" fmla="*/ 322021 h 554096"/>
                <a:gd name="connsiteX2" fmla="*/ 488322 w 525867"/>
                <a:gd name="connsiteY2" fmla="*/ 308776 h 554096"/>
                <a:gd name="connsiteX3" fmla="*/ 490101 w 525867"/>
                <a:gd name="connsiteY3" fmla="*/ 292962 h 554096"/>
                <a:gd name="connsiteX4" fmla="*/ 488718 w 525867"/>
                <a:gd name="connsiteY4" fmla="*/ 249472 h 554096"/>
                <a:gd name="connsiteX5" fmla="*/ 492473 w 525867"/>
                <a:gd name="connsiteY5" fmla="*/ 241170 h 554096"/>
                <a:gd name="connsiteX6" fmla="*/ 521137 w 525867"/>
                <a:gd name="connsiteY6" fmla="*/ 225948 h 554096"/>
                <a:gd name="connsiteX7" fmla="*/ 525288 w 525867"/>
                <a:gd name="connsiteY7" fmla="*/ 216855 h 554096"/>
                <a:gd name="connsiteX8" fmla="*/ 511648 w 525867"/>
                <a:gd name="connsiteY8" fmla="*/ 173365 h 554096"/>
                <a:gd name="connsiteX9" fmla="*/ 504334 w 525867"/>
                <a:gd name="connsiteY9" fmla="*/ 168423 h 554096"/>
                <a:gd name="connsiteX10" fmla="*/ 473496 w 525867"/>
                <a:gd name="connsiteY10" fmla="*/ 172970 h 554096"/>
                <a:gd name="connsiteX11" fmla="*/ 463612 w 525867"/>
                <a:gd name="connsiteY11" fmla="*/ 168226 h 554096"/>
                <a:gd name="connsiteX12" fmla="*/ 429809 w 525867"/>
                <a:gd name="connsiteY12" fmla="*/ 119596 h 554096"/>
                <a:gd name="connsiteX13" fmla="*/ 428227 w 525867"/>
                <a:gd name="connsiteY13" fmla="*/ 105956 h 554096"/>
                <a:gd name="connsiteX14" fmla="*/ 441472 w 525867"/>
                <a:gd name="connsiteY14" fmla="*/ 77886 h 554096"/>
                <a:gd name="connsiteX15" fmla="*/ 439891 w 525867"/>
                <a:gd name="connsiteY15" fmla="*/ 68990 h 554096"/>
                <a:gd name="connsiteX16" fmla="*/ 403715 w 525867"/>
                <a:gd name="connsiteY16" fmla="*/ 41315 h 554096"/>
                <a:gd name="connsiteX17" fmla="*/ 395017 w 525867"/>
                <a:gd name="connsiteY17" fmla="*/ 42303 h 554096"/>
                <a:gd name="connsiteX18" fmla="*/ 374261 w 525867"/>
                <a:gd name="connsiteY18" fmla="*/ 63455 h 554096"/>
                <a:gd name="connsiteX19" fmla="*/ 359237 w 525867"/>
                <a:gd name="connsiteY19" fmla="*/ 65630 h 554096"/>
                <a:gd name="connsiteX20" fmla="*/ 306457 w 525867"/>
                <a:gd name="connsiteY20" fmla="*/ 47641 h 554096"/>
                <a:gd name="connsiteX21" fmla="*/ 297759 w 525867"/>
                <a:gd name="connsiteY21" fmla="*/ 38350 h 554096"/>
                <a:gd name="connsiteX22" fmla="*/ 292421 w 525867"/>
                <a:gd name="connsiteY22" fmla="*/ 5733 h 554096"/>
                <a:gd name="connsiteX23" fmla="*/ 285898 w 525867"/>
                <a:gd name="connsiteY23" fmla="*/ 593 h 554096"/>
                <a:gd name="connsiteX24" fmla="*/ 240827 w 525867"/>
                <a:gd name="connsiteY24" fmla="*/ 0 h 554096"/>
                <a:gd name="connsiteX25" fmla="*/ 234896 w 525867"/>
                <a:gd name="connsiteY25" fmla="*/ 4942 h 554096"/>
                <a:gd name="connsiteX26" fmla="*/ 229361 w 525867"/>
                <a:gd name="connsiteY26" fmla="*/ 39734 h 554096"/>
                <a:gd name="connsiteX27" fmla="*/ 223629 w 525867"/>
                <a:gd name="connsiteY27" fmla="*/ 46059 h 554096"/>
                <a:gd name="connsiteX28" fmla="*/ 164522 w 525867"/>
                <a:gd name="connsiteY28" fmla="*/ 64839 h 554096"/>
                <a:gd name="connsiteX29" fmla="*/ 155627 w 525867"/>
                <a:gd name="connsiteY29" fmla="*/ 62862 h 554096"/>
                <a:gd name="connsiteX30" fmla="*/ 132894 w 525867"/>
                <a:gd name="connsiteY30" fmla="*/ 39734 h 554096"/>
                <a:gd name="connsiteX31" fmla="*/ 122417 w 525867"/>
                <a:gd name="connsiteY31" fmla="*/ 38745 h 554096"/>
                <a:gd name="connsiteX32" fmla="*/ 88020 w 525867"/>
                <a:gd name="connsiteY32" fmla="*/ 64246 h 554096"/>
                <a:gd name="connsiteX33" fmla="*/ 85648 w 525867"/>
                <a:gd name="connsiteY33" fmla="*/ 74723 h 554096"/>
                <a:gd name="connsiteX34" fmla="*/ 99683 w 525867"/>
                <a:gd name="connsiteY34" fmla="*/ 103189 h 554096"/>
                <a:gd name="connsiteX35" fmla="*/ 97707 w 525867"/>
                <a:gd name="connsiteY35" fmla="*/ 115445 h 554096"/>
                <a:gd name="connsiteX36" fmla="*/ 63706 w 525867"/>
                <a:gd name="connsiteY36" fmla="*/ 163284 h 554096"/>
                <a:gd name="connsiteX37" fmla="*/ 53229 w 525867"/>
                <a:gd name="connsiteY37" fmla="*/ 168423 h 554096"/>
                <a:gd name="connsiteX38" fmla="*/ 21797 w 525867"/>
                <a:gd name="connsiteY38" fmla="*/ 163086 h 554096"/>
                <a:gd name="connsiteX39" fmla="*/ 14088 w 525867"/>
                <a:gd name="connsiteY39" fmla="*/ 168819 h 554096"/>
                <a:gd name="connsiteX40" fmla="*/ 448 w 525867"/>
                <a:gd name="connsiteY40" fmla="*/ 212308 h 554096"/>
                <a:gd name="connsiteX41" fmla="*/ 3809 w 525867"/>
                <a:gd name="connsiteY41" fmla="*/ 219425 h 554096"/>
                <a:gd name="connsiteX42" fmla="*/ 32472 w 525867"/>
                <a:gd name="connsiteY42" fmla="*/ 234844 h 554096"/>
                <a:gd name="connsiteX43" fmla="*/ 38205 w 525867"/>
                <a:gd name="connsiteY43" fmla="*/ 246507 h 554096"/>
                <a:gd name="connsiteX44" fmla="*/ 38600 w 525867"/>
                <a:gd name="connsiteY44" fmla="*/ 306404 h 554096"/>
                <a:gd name="connsiteX45" fmla="*/ 33658 w 525867"/>
                <a:gd name="connsiteY45" fmla="*/ 316288 h 554096"/>
                <a:gd name="connsiteX46" fmla="*/ 4797 w 525867"/>
                <a:gd name="connsiteY46" fmla="*/ 331312 h 554096"/>
                <a:gd name="connsiteX47" fmla="*/ 1041 w 525867"/>
                <a:gd name="connsiteY47" fmla="*/ 337835 h 554096"/>
                <a:gd name="connsiteX48" fmla="*/ 14681 w 525867"/>
                <a:gd name="connsiteY48" fmla="*/ 381325 h 554096"/>
                <a:gd name="connsiteX49" fmla="*/ 25949 w 525867"/>
                <a:gd name="connsiteY49" fmla="*/ 387848 h 554096"/>
                <a:gd name="connsiteX50" fmla="*/ 56787 w 525867"/>
                <a:gd name="connsiteY50" fmla="*/ 383697 h 554096"/>
                <a:gd name="connsiteX51" fmla="*/ 62915 w 525867"/>
                <a:gd name="connsiteY51" fmla="*/ 386267 h 554096"/>
                <a:gd name="connsiteX52" fmla="*/ 100276 w 525867"/>
                <a:gd name="connsiteY52" fmla="*/ 439245 h 554096"/>
                <a:gd name="connsiteX53" fmla="*/ 101265 w 525867"/>
                <a:gd name="connsiteY53" fmla="*/ 449129 h 554096"/>
                <a:gd name="connsiteX54" fmla="*/ 87032 w 525867"/>
                <a:gd name="connsiteY54" fmla="*/ 477595 h 554096"/>
                <a:gd name="connsiteX55" fmla="*/ 88020 w 525867"/>
                <a:gd name="connsiteY55" fmla="*/ 486688 h 554096"/>
                <a:gd name="connsiteX56" fmla="*/ 125184 w 525867"/>
                <a:gd name="connsiteY56" fmla="*/ 514561 h 554096"/>
                <a:gd name="connsiteX57" fmla="*/ 133487 w 525867"/>
                <a:gd name="connsiteY57" fmla="*/ 513968 h 554096"/>
                <a:gd name="connsiteX58" fmla="*/ 155824 w 525867"/>
                <a:gd name="connsiteY58" fmla="*/ 491235 h 554096"/>
                <a:gd name="connsiteX59" fmla="*/ 167290 w 525867"/>
                <a:gd name="connsiteY59" fmla="*/ 489456 h 554096"/>
                <a:gd name="connsiteX60" fmla="*/ 224024 w 525867"/>
                <a:gd name="connsiteY60" fmla="*/ 508828 h 554096"/>
                <a:gd name="connsiteX61" fmla="*/ 229757 w 525867"/>
                <a:gd name="connsiteY61" fmla="*/ 514759 h 554096"/>
                <a:gd name="connsiteX62" fmla="*/ 235292 w 525867"/>
                <a:gd name="connsiteY62" fmla="*/ 547376 h 554096"/>
                <a:gd name="connsiteX63" fmla="*/ 242408 w 525867"/>
                <a:gd name="connsiteY63" fmla="*/ 553702 h 554096"/>
                <a:gd name="connsiteX64" fmla="*/ 287479 w 525867"/>
                <a:gd name="connsiteY64" fmla="*/ 554097 h 554096"/>
                <a:gd name="connsiteX65" fmla="*/ 293014 w 525867"/>
                <a:gd name="connsiteY65" fmla="*/ 549748 h 554096"/>
                <a:gd name="connsiteX66" fmla="*/ 298945 w 525867"/>
                <a:gd name="connsiteY66" fmla="*/ 515747 h 554096"/>
                <a:gd name="connsiteX67" fmla="*/ 304875 w 525867"/>
                <a:gd name="connsiteY67" fmla="*/ 509619 h 554096"/>
                <a:gd name="connsiteX68" fmla="*/ 361214 w 525867"/>
                <a:gd name="connsiteY68" fmla="*/ 491432 h 554096"/>
                <a:gd name="connsiteX69" fmla="*/ 373075 w 525867"/>
                <a:gd name="connsiteY69" fmla="*/ 493607 h 554096"/>
                <a:gd name="connsiteX70" fmla="*/ 393831 w 525867"/>
                <a:gd name="connsiteY70" fmla="*/ 514956 h 554096"/>
                <a:gd name="connsiteX71" fmla="*/ 405297 w 525867"/>
                <a:gd name="connsiteY71" fmla="*/ 515549 h 554096"/>
                <a:gd name="connsiteX72" fmla="*/ 438507 w 525867"/>
                <a:gd name="connsiteY72" fmla="*/ 490642 h 554096"/>
                <a:gd name="connsiteX73" fmla="*/ 441077 w 525867"/>
                <a:gd name="connsiteY73" fmla="*/ 480955 h 554096"/>
                <a:gd name="connsiteX74" fmla="*/ 428030 w 525867"/>
                <a:gd name="connsiteY74" fmla="*/ 454269 h 554096"/>
                <a:gd name="connsiteX75" fmla="*/ 429809 w 525867"/>
                <a:gd name="connsiteY75" fmla="*/ 440233 h 554096"/>
                <a:gd name="connsiteX76" fmla="*/ 462031 w 525867"/>
                <a:gd name="connsiteY76" fmla="*/ 394767 h 554096"/>
                <a:gd name="connsiteX77" fmla="*/ 476461 w 525867"/>
                <a:gd name="connsiteY77" fmla="*/ 388639 h 554096"/>
                <a:gd name="connsiteX78" fmla="*/ 502951 w 525867"/>
                <a:gd name="connsiteY78" fmla="*/ 393185 h 554096"/>
                <a:gd name="connsiteX79" fmla="*/ 511648 w 525867"/>
                <a:gd name="connsiteY79" fmla="*/ 387453 h 554096"/>
                <a:gd name="connsiteX80" fmla="*/ 525288 w 525867"/>
                <a:gd name="connsiteY80" fmla="*/ 344556 h 554096"/>
                <a:gd name="connsiteX81" fmla="*/ 521928 w 525867"/>
                <a:gd name="connsiteY81" fmla="*/ 336847 h 554096"/>
                <a:gd name="connsiteX82" fmla="*/ 448193 w 525867"/>
                <a:gd name="connsiteY82" fmla="*/ 293950 h 554096"/>
                <a:gd name="connsiteX83" fmla="*/ 343818 w 525867"/>
                <a:gd name="connsiteY83" fmla="*/ 451106 h 554096"/>
                <a:gd name="connsiteX84" fmla="*/ 244385 w 525867"/>
                <a:gd name="connsiteY84" fmla="*/ 467711 h 554096"/>
                <a:gd name="connsiteX85" fmla="*/ 158987 w 525867"/>
                <a:gd name="connsiteY85" fmla="*/ 434501 h 554096"/>
                <a:gd name="connsiteX86" fmla="*/ 88416 w 525867"/>
                <a:gd name="connsiteY86" fmla="*/ 338626 h 554096"/>
                <a:gd name="connsiteX87" fmla="*/ 79125 w 525867"/>
                <a:gd name="connsiteY87" fmla="*/ 300474 h 554096"/>
                <a:gd name="connsiteX88" fmla="*/ 77148 w 525867"/>
                <a:gd name="connsiteY88" fmla="*/ 274973 h 554096"/>
                <a:gd name="connsiteX89" fmla="*/ 120440 w 525867"/>
                <a:gd name="connsiteY89" fmla="*/ 153400 h 554096"/>
                <a:gd name="connsiteX90" fmla="*/ 233315 w 525867"/>
                <a:gd name="connsiteY90" fmla="*/ 88165 h 554096"/>
                <a:gd name="connsiteX91" fmla="*/ 399762 w 525867"/>
                <a:gd name="connsiteY91" fmla="*/ 149051 h 554096"/>
                <a:gd name="connsiteX92" fmla="*/ 448193 w 525867"/>
                <a:gd name="connsiteY92" fmla="*/ 293752 h 55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25867" h="554096">
                  <a:moveTo>
                    <a:pt x="521532" y="336254"/>
                  </a:moveTo>
                  <a:cubicBezTo>
                    <a:pt x="512439" y="331509"/>
                    <a:pt x="503939" y="326172"/>
                    <a:pt x="494648" y="322021"/>
                  </a:cubicBezTo>
                  <a:cubicBezTo>
                    <a:pt x="488125" y="319055"/>
                    <a:pt x="487136" y="314904"/>
                    <a:pt x="488322" y="308776"/>
                  </a:cubicBezTo>
                  <a:cubicBezTo>
                    <a:pt x="489311" y="303636"/>
                    <a:pt x="490101" y="298299"/>
                    <a:pt x="490101" y="292962"/>
                  </a:cubicBezTo>
                  <a:cubicBezTo>
                    <a:pt x="489904" y="278531"/>
                    <a:pt x="488915" y="263903"/>
                    <a:pt x="488718" y="249472"/>
                  </a:cubicBezTo>
                  <a:cubicBezTo>
                    <a:pt x="488718" y="246705"/>
                    <a:pt x="490299" y="242553"/>
                    <a:pt x="492473" y="241170"/>
                  </a:cubicBezTo>
                  <a:cubicBezTo>
                    <a:pt x="501764" y="235635"/>
                    <a:pt x="511451" y="230495"/>
                    <a:pt x="521137" y="225948"/>
                  </a:cubicBezTo>
                  <a:cubicBezTo>
                    <a:pt x="525684" y="223774"/>
                    <a:pt x="526672" y="221402"/>
                    <a:pt x="525288" y="216855"/>
                  </a:cubicBezTo>
                  <a:cubicBezTo>
                    <a:pt x="520544" y="202424"/>
                    <a:pt x="515997" y="187994"/>
                    <a:pt x="511648" y="173365"/>
                  </a:cubicBezTo>
                  <a:cubicBezTo>
                    <a:pt x="510462" y="169016"/>
                    <a:pt x="508486" y="167830"/>
                    <a:pt x="504334" y="168423"/>
                  </a:cubicBezTo>
                  <a:cubicBezTo>
                    <a:pt x="494055" y="170005"/>
                    <a:pt x="483776" y="171389"/>
                    <a:pt x="473496" y="172970"/>
                  </a:cubicBezTo>
                  <a:cubicBezTo>
                    <a:pt x="468950" y="173761"/>
                    <a:pt x="466380" y="172377"/>
                    <a:pt x="463612" y="168226"/>
                  </a:cubicBezTo>
                  <a:cubicBezTo>
                    <a:pt x="452740" y="151621"/>
                    <a:pt x="441472" y="135411"/>
                    <a:pt x="429809" y="119596"/>
                  </a:cubicBezTo>
                  <a:cubicBezTo>
                    <a:pt x="426251" y="114852"/>
                    <a:pt x="425460" y="111096"/>
                    <a:pt x="428227" y="105956"/>
                  </a:cubicBezTo>
                  <a:cubicBezTo>
                    <a:pt x="432972" y="96863"/>
                    <a:pt x="437518" y="87375"/>
                    <a:pt x="441472" y="77886"/>
                  </a:cubicBezTo>
                  <a:cubicBezTo>
                    <a:pt x="442460" y="75514"/>
                    <a:pt x="441670" y="70572"/>
                    <a:pt x="439891" y="68990"/>
                  </a:cubicBezTo>
                  <a:cubicBezTo>
                    <a:pt x="428030" y="59502"/>
                    <a:pt x="415774" y="50606"/>
                    <a:pt x="403715" y="41315"/>
                  </a:cubicBezTo>
                  <a:cubicBezTo>
                    <a:pt x="400157" y="38548"/>
                    <a:pt x="397982" y="39141"/>
                    <a:pt x="395017" y="42303"/>
                  </a:cubicBezTo>
                  <a:cubicBezTo>
                    <a:pt x="388296" y="49618"/>
                    <a:pt x="380982" y="56339"/>
                    <a:pt x="374261" y="63455"/>
                  </a:cubicBezTo>
                  <a:cubicBezTo>
                    <a:pt x="369517" y="68397"/>
                    <a:pt x="365365" y="68793"/>
                    <a:pt x="359237" y="65630"/>
                  </a:cubicBezTo>
                  <a:cubicBezTo>
                    <a:pt x="342632" y="56734"/>
                    <a:pt x="325039" y="50408"/>
                    <a:pt x="306457" y="47641"/>
                  </a:cubicBezTo>
                  <a:cubicBezTo>
                    <a:pt x="300329" y="46850"/>
                    <a:pt x="298549" y="44083"/>
                    <a:pt x="297759" y="38350"/>
                  </a:cubicBezTo>
                  <a:cubicBezTo>
                    <a:pt x="296375" y="27478"/>
                    <a:pt x="294003" y="16605"/>
                    <a:pt x="292421" y="5733"/>
                  </a:cubicBezTo>
                  <a:cubicBezTo>
                    <a:pt x="291828" y="1581"/>
                    <a:pt x="289851" y="593"/>
                    <a:pt x="285898" y="593"/>
                  </a:cubicBezTo>
                  <a:cubicBezTo>
                    <a:pt x="270874" y="593"/>
                    <a:pt x="255851" y="593"/>
                    <a:pt x="240827" y="0"/>
                  </a:cubicBezTo>
                  <a:cubicBezTo>
                    <a:pt x="236873" y="0"/>
                    <a:pt x="235489" y="1384"/>
                    <a:pt x="234896" y="4942"/>
                  </a:cubicBezTo>
                  <a:cubicBezTo>
                    <a:pt x="233117" y="16605"/>
                    <a:pt x="230943" y="28071"/>
                    <a:pt x="229361" y="39734"/>
                  </a:cubicBezTo>
                  <a:cubicBezTo>
                    <a:pt x="228768" y="43687"/>
                    <a:pt x="227582" y="45466"/>
                    <a:pt x="223629" y="46059"/>
                  </a:cubicBezTo>
                  <a:cubicBezTo>
                    <a:pt x="203070" y="49420"/>
                    <a:pt x="183500" y="55943"/>
                    <a:pt x="164522" y="64839"/>
                  </a:cubicBezTo>
                  <a:cubicBezTo>
                    <a:pt x="162348" y="65827"/>
                    <a:pt x="157604" y="64641"/>
                    <a:pt x="155627" y="62862"/>
                  </a:cubicBezTo>
                  <a:cubicBezTo>
                    <a:pt x="147720" y="55548"/>
                    <a:pt x="140208" y="47641"/>
                    <a:pt x="132894" y="39734"/>
                  </a:cubicBezTo>
                  <a:cubicBezTo>
                    <a:pt x="129335" y="35780"/>
                    <a:pt x="126568" y="35582"/>
                    <a:pt x="122417" y="38745"/>
                  </a:cubicBezTo>
                  <a:cubicBezTo>
                    <a:pt x="111149" y="47443"/>
                    <a:pt x="99683" y="56141"/>
                    <a:pt x="88020" y="64246"/>
                  </a:cubicBezTo>
                  <a:cubicBezTo>
                    <a:pt x="83474" y="67409"/>
                    <a:pt x="83276" y="70176"/>
                    <a:pt x="85648" y="74723"/>
                  </a:cubicBezTo>
                  <a:cubicBezTo>
                    <a:pt x="90392" y="84212"/>
                    <a:pt x="94741" y="93898"/>
                    <a:pt x="99683" y="103189"/>
                  </a:cubicBezTo>
                  <a:cubicBezTo>
                    <a:pt x="102253" y="108131"/>
                    <a:pt x="100869" y="111294"/>
                    <a:pt x="97707" y="115445"/>
                  </a:cubicBezTo>
                  <a:cubicBezTo>
                    <a:pt x="86043" y="131062"/>
                    <a:pt x="74578" y="147074"/>
                    <a:pt x="63706" y="163284"/>
                  </a:cubicBezTo>
                  <a:cubicBezTo>
                    <a:pt x="60740" y="167633"/>
                    <a:pt x="58171" y="169412"/>
                    <a:pt x="53229" y="168423"/>
                  </a:cubicBezTo>
                  <a:cubicBezTo>
                    <a:pt x="42751" y="166447"/>
                    <a:pt x="32274" y="164865"/>
                    <a:pt x="21797" y="163086"/>
                  </a:cubicBezTo>
                  <a:cubicBezTo>
                    <a:pt x="16855" y="162098"/>
                    <a:pt x="15274" y="164667"/>
                    <a:pt x="14088" y="168819"/>
                  </a:cubicBezTo>
                  <a:cubicBezTo>
                    <a:pt x="9739" y="183447"/>
                    <a:pt x="5192" y="197878"/>
                    <a:pt x="448" y="212308"/>
                  </a:cubicBezTo>
                  <a:cubicBezTo>
                    <a:pt x="-738" y="216064"/>
                    <a:pt x="448" y="217646"/>
                    <a:pt x="3809" y="219425"/>
                  </a:cubicBezTo>
                  <a:cubicBezTo>
                    <a:pt x="13495" y="224367"/>
                    <a:pt x="22786" y="229902"/>
                    <a:pt x="32472" y="234844"/>
                  </a:cubicBezTo>
                  <a:cubicBezTo>
                    <a:pt x="37809" y="237414"/>
                    <a:pt x="38996" y="240774"/>
                    <a:pt x="38205" y="246507"/>
                  </a:cubicBezTo>
                  <a:cubicBezTo>
                    <a:pt x="35240" y="266473"/>
                    <a:pt x="35437" y="286438"/>
                    <a:pt x="38600" y="306404"/>
                  </a:cubicBezTo>
                  <a:cubicBezTo>
                    <a:pt x="39391" y="311346"/>
                    <a:pt x="38403" y="314113"/>
                    <a:pt x="33658" y="316288"/>
                  </a:cubicBezTo>
                  <a:cubicBezTo>
                    <a:pt x="23972" y="321032"/>
                    <a:pt x="14286" y="325974"/>
                    <a:pt x="4797" y="331312"/>
                  </a:cubicBezTo>
                  <a:cubicBezTo>
                    <a:pt x="2820" y="332498"/>
                    <a:pt x="646" y="336056"/>
                    <a:pt x="1041" y="337835"/>
                  </a:cubicBezTo>
                  <a:cubicBezTo>
                    <a:pt x="5390" y="352463"/>
                    <a:pt x="10530" y="366696"/>
                    <a:pt x="14681" y="381325"/>
                  </a:cubicBezTo>
                  <a:cubicBezTo>
                    <a:pt x="16658" y="387848"/>
                    <a:pt x="20216" y="388639"/>
                    <a:pt x="25949" y="387848"/>
                  </a:cubicBezTo>
                  <a:cubicBezTo>
                    <a:pt x="36228" y="386267"/>
                    <a:pt x="46507" y="384685"/>
                    <a:pt x="56787" y="383697"/>
                  </a:cubicBezTo>
                  <a:cubicBezTo>
                    <a:pt x="58764" y="383499"/>
                    <a:pt x="62124" y="384685"/>
                    <a:pt x="62915" y="386267"/>
                  </a:cubicBezTo>
                  <a:cubicBezTo>
                    <a:pt x="72799" y="405639"/>
                    <a:pt x="85253" y="423431"/>
                    <a:pt x="100276" y="439245"/>
                  </a:cubicBezTo>
                  <a:cubicBezTo>
                    <a:pt x="103439" y="442605"/>
                    <a:pt x="103242" y="445373"/>
                    <a:pt x="101265" y="449129"/>
                  </a:cubicBezTo>
                  <a:cubicBezTo>
                    <a:pt x="96323" y="458618"/>
                    <a:pt x="91776" y="468106"/>
                    <a:pt x="87032" y="477595"/>
                  </a:cubicBezTo>
                  <a:cubicBezTo>
                    <a:pt x="85253" y="480955"/>
                    <a:pt x="84264" y="483921"/>
                    <a:pt x="88020" y="486688"/>
                  </a:cubicBezTo>
                  <a:cubicBezTo>
                    <a:pt x="100474" y="495979"/>
                    <a:pt x="112730" y="505072"/>
                    <a:pt x="125184" y="514561"/>
                  </a:cubicBezTo>
                  <a:cubicBezTo>
                    <a:pt x="128347" y="516933"/>
                    <a:pt x="130719" y="516933"/>
                    <a:pt x="133487" y="513968"/>
                  </a:cubicBezTo>
                  <a:cubicBezTo>
                    <a:pt x="140801" y="506258"/>
                    <a:pt x="148510" y="498944"/>
                    <a:pt x="155824" y="491235"/>
                  </a:cubicBezTo>
                  <a:cubicBezTo>
                    <a:pt x="159383" y="487479"/>
                    <a:pt x="162546" y="487083"/>
                    <a:pt x="167290" y="489456"/>
                  </a:cubicBezTo>
                  <a:cubicBezTo>
                    <a:pt x="185279" y="498747"/>
                    <a:pt x="204256" y="504875"/>
                    <a:pt x="224024" y="508828"/>
                  </a:cubicBezTo>
                  <a:cubicBezTo>
                    <a:pt x="226396" y="509224"/>
                    <a:pt x="229361" y="512387"/>
                    <a:pt x="229757" y="514759"/>
                  </a:cubicBezTo>
                  <a:cubicBezTo>
                    <a:pt x="231931" y="525631"/>
                    <a:pt x="233513" y="536503"/>
                    <a:pt x="235292" y="547376"/>
                  </a:cubicBezTo>
                  <a:cubicBezTo>
                    <a:pt x="235885" y="551725"/>
                    <a:pt x="237664" y="553702"/>
                    <a:pt x="242408" y="553702"/>
                  </a:cubicBezTo>
                  <a:cubicBezTo>
                    <a:pt x="257432" y="553702"/>
                    <a:pt x="272456" y="553702"/>
                    <a:pt x="287479" y="554097"/>
                  </a:cubicBezTo>
                  <a:cubicBezTo>
                    <a:pt x="291038" y="554097"/>
                    <a:pt x="292421" y="553109"/>
                    <a:pt x="293014" y="549748"/>
                  </a:cubicBezTo>
                  <a:cubicBezTo>
                    <a:pt x="294793" y="538283"/>
                    <a:pt x="296573" y="527015"/>
                    <a:pt x="298945" y="515747"/>
                  </a:cubicBezTo>
                  <a:cubicBezTo>
                    <a:pt x="299538" y="513375"/>
                    <a:pt x="302503" y="510014"/>
                    <a:pt x="304875" y="509619"/>
                  </a:cubicBezTo>
                  <a:cubicBezTo>
                    <a:pt x="324643" y="506456"/>
                    <a:pt x="343423" y="500130"/>
                    <a:pt x="361214" y="491432"/>
                  </a:cubicBezTo>
                  <a:cubicBezTo>
                    <a:pt x="366354" y="488863"/>
                    <a:pt x="369517" y="489653"/>
                    <a:pt x="373075" y="493607"/>
                  </a:cubicBezTo>
                  <a:cubicBezTo>
                    <a:pt x="379796" y="500921"/>
                    <a:pt x="387308" y="507445"/>
                    <a:pt x="393831" y="514956"/>
                  </a:cubicBezTo>
                  <a:cubicBezTo>
                    <a:pt x="397982" y="519701"/>
                    <a:pt x="400948" y="518910"/>
                    <a:pt x="405297" y="515549"/>
                  </a:cubicBezTo>
                  <a:cubicBezTo>
                    <a:pt x="416169" y="507049"/>
                    <a:pt x="427041" y="498549"/>
                    <a:pt x="438507" y="490642"/>
                  </a:cubicBezTo>
                  <a:cubicBezTo>
                    <a:pt x="442856" y="487677"/>
                    <a:pt x="443053" y="484909"/>
                    <a:pt x="441077" y="480955"/>
                  </a:cubicBezTo>
                  <a:cubicBezTo>
                    <a:pt x="436728" y="472060"/>
                    <a:pt x="432774" y="462967"/>
                    <a:pt x="428030" y="454269"/>
                  </a:cubicBezTo>
                  <a:cubicBezTo>
                    <a:pt x="425065" y="448734"/>
                    <a:pt x="425855" y="445175"/>
                    <a:pt x="429809" y="440233"/>
                  </a:cubicBezTo>
                  <a:cubicBezTo>
                    <a:pt x="441077" y="425407"/>
                    <a:pt x="452147" y="410384"/>
                    <a:pt x="462031" y="394767"/>
                  </a:cubicBezTo>
                  <a:cubicBezTo>
                    <a:pt x="466182" y="388243"/>
                    <a:pt x="469938" y="387255"/>
                    <a:pt x="476461" y="388639"/>
                  </a:cubicBezTo>
                  <a:cubicBezTo>
                    <a:pt x="485159" y="390616"/>
                    <a:pt x="494253" y="391406"/>
                    <a:pt x="502951" y="393185"/>
                  </a:cubicBezTo>
                  <a:cubicBezTo>
                    <a:pt x="508090" y="394174"/>
                    <a:pt x="510265" y="392197"/>
                    <a:pt x="511648" y="387453"/>
                  </a:cubicBezTo>
                  <a:cubicBezTo>
                    <a:pt x="515997" y="373022"/>
                    <a:pt x="520544" y="358789"/>
                    <a:pt x="525288" y="344556"/>
                  </a:cubicBezTo>
                  <a:cubicBezTo>
                    <a:pt x="526672" y="340603"/>
                    <a:pt x="525288" y="338626"/>
                    <a:pt x="521928" y="336847"/>
                  </a:cubicBezTo>
                  <a:close/>
                  <a:moveTo>
                    <a:pt x="448193" y="293950"/>
                  </a:moveTo>
                  <a:cubicBezTo>
                    <a:pt x="442263" y="365313"/>
                    <a:pt x="407273" y="418291"/>
                    <a:pt x="343818" y="451106"/>
                  </a:cubicBezTo>
                  <a:cubicBezTo>
                    <a:pt x="312980" y="467118"/>
                    <a:pt x="279374" y="472060"/>
                    <a:pt x="244385" y="467711"/>
                  </a:cubicBezTo>
                  <a:cubicBezTo>
                    <a:pt x="212954" y="463757"/>
                    <a:pt x="184488" y="452885"/>
                    <a:pt x="158987" y="434501"/>
                  </a:cubicBezTo>
                  <a:cubicBezTo>
                    <a:pt x="125382" y="410186"/>
                    <a:pt x="101462" y="378162"/>
                    <a:pt x="88416" y="338626"/>
                  </a:cubicBezTo>
                  <a:cubicBezTo>
                    <a:pt x="84264" y="326172"/>
                    <a:pt x="81497" y="313323"/>
                    <a:pt x="79125" y="300474"/>
                  </a:cubicBezTo>
                  <a:cubicBezTo>
                    <a:pt x="77543" y="292171"/>
                    <a:pt x="77741" y="283473"/>
                    <a:pt x="77148" y="274973"/>
                  </a:cubicBezTo>
                  <a:cubicBezTo>
                    <a:pt x="77741" y="229506"/>
                    <a:pt x="91776" y="188587"/>
                    <a:pt x="120440" y="153400"/>
                  </a:cubicBezTo>
                  <a:cubicBezTo>
                    <a:pt x="149696" y="117817"/>
                    <a:pt x="187058" y="94886"/>
                    <a:pt x="233315" y="88165"/>
                  </a:cubicBezTo>
                  <a:cubicBezTo>
                    <a:pt x="299735" y="78479"/>
                    <a:pt x="355481" y="99631"/>
                    <a:pt x="399762" y="149051"/>
                  </a:cubicBezTo>
                  <a:cubicBezTo>
                    <a:pt x="436530" y="189970"/>
                    <a:pt x="452740" y="238797"/>
                    <a:pt x="448193" y="293752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02" name="图形 101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238910" y="7512213"/>
            <a:ext cx="1767412" cy="1066817"/>
          </a:xfrm>
          <a:prstGeom prst="rect">
            <a:avLst/>
          </a:prstGeom>
        </p:spPr>
      </p:pic>
      <p:pic>
        <p:nvPicPr>
          <p:cNvPr id="103" name="图片 102" descr="卡通人物&#10;&#10;中度可信度描述已自动生成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1734" y="7536354"/>
            <a:ext cx="2382725" cy="1089876"/>
          </a:xfrm>
          <a:prstGeom prst="rect">
            <a:avLst/>
          </a:prstGeom>
        </p:spPr>
      </p:pic>
      <p:pic>
        <p:nvPicPr>
          <p:cNvPr id="104" name="图片 103" descr="文本&#10;&#10;低可信度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9452" y="7724955"/>
            <a:ext cx="2408514" cy="707780"/>
          </a:xfrm>
          <a:prstGeom prst="rect">
            <a:avLst/>
          </a:prstGeom>
        </p:spPr>
      </p:pic>
      <p:grpSp>
        <p:nvGrpSpPr>
          <p:cNvPr id="106" name="组合 105"/>
          <p:cNvGrpSpPr/>
          <p:nvPr/>
        </p:nvGrpSpPr>
        <p:grpSpPr>
          <a:xfrm>
            <a:off x="2945138" y="5273675"/>
            <a:ext cx="4116918" cy="1144092"/>
            <a:chOff x="4198029" y="5820464"/>
            <a:chExt cx="4116918" cy="1144092"/>
          </a:xfrm>
        </p:grpSpPr>
        <p:sp>
          <p:nvSpPr>
            <p:cNvPr id="107" name="文本框 106"/>
            <p:cNvSpPr txBox="1"/>
            <p:nvPr/>
          </p:nvSpPr>
          <p:spPr>
            <a:xfrm>
              <a:off x="4198029" y="5820464"/>
              <a:ext cx="41169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3596</a:t>
              </a:r>
              <a:r>
                <a:rPr lang="zh-CN" altLang="en-US" sz="3000" b="1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万トン</a:t>
              </a:r>
            </a:p>
          </p:txBody>
        </p:sp>
        <p:sp>
          <p:nvSpPr>
            <p:cNvPr id="108" name="文本框 107"/>
            <p:cNvSpPr txBox="1"/>
            <p:nvPr/>
          </p:nvSpPr>
          <p:spPr>
            <a:xfrm>
              <a:off x="4198029" y="6595224"/>
              <a:ext cx="4116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CO2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排出</a:t>
              </a:r>
              <a:r>
                <a:rPr lang="ja-JP" altLang="en-US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の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総削減量（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2023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年時点）</a:t>
              </a: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6886575" y="5273675"/>
            <a:ext cx="4116918" cy="1559590"/>
            <a:chOff x="8909050" y="5820464"/>
            <a:chExt cx="4116918" cy="1559590"/>
          </a:xfrm>
        </p:grpSpPr>
        <p:sp>
          <p:nvSpPr>
            <p:cNvPr id="110" name="文本框 109"/>
            <p:cNvSpPr txBox="1"/>
            <p:nvPr/>
          </p:nvSpPr>
          <p:spPr>
            <a:xfrm>
              <a:off x="8909050" y="5820464"/>
              <a:ext cx="41169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1234</a:t>
              </a:r>
              <a:r>
                <a:rPr lang="zh-CN" altLang="en-US" sz="3000" b="1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万吨</a:t>
              </a:r>
            </a:p>
          </p:txBody>
        </p:sp>
        <p:sp>
          <p:nvSpPr>
            <p:cNvPr id="111" name="文本框 110"/>
            <p:cNvSpPr txBox="1"/>
            <p:nvPr/>
          </p:nvSpPr>
          <p:spPr>
            <a:xfrm>
              <a:off x="8909050" y="6733723"/>
              <a:ext cx="4116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標準石炭</a:t>
              </a:r>
              <a:r>
                <a:rPr lang="ja-JP" altLang="en-US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の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削減量</a:t>
              </a:r>
            </a:p>
            <a:p>
              <a:pPr algn="ctr"/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徽标&#10;&#10;中度可信度描述已自动生成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15189" r="5015" b="16061"/>
          <a:stretch>
            <a:fillRect/>
          </a:stretch>
        </p:blipFill>
        <p:spPr>
          <a:xfrm>
            <a:off x="9897056" y="7672371"/>
            <a:ext cx="1858855" cy="81579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28647" y="6428929"/>
            <a:ext cx="121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绿色工厂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432231" y="473075"/>
            <a:ext cx="17693640" cy="1177036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4" name="object 26"/>
          <p:cNvSpPr txBox="1"/>
          <p:nvPr>
            <p:custDataLst>
              <p:tags r:id="rId1"/>
            </p:custDataLst>
          </p:nvPr>
        </p:nvSpPr>
        <p:spPr>
          <a:xfrm>
            <a:off x="908050" y="528320"/>
            <a:ext cx="6781800" cy="807085"/>
          </a:xfrm>
          <a:prstGeom prst="rect">
            <a:avLst/>
          </a:prstGeom>
        </p:spPr>
        <p:txBody>
          <a:bodyPr vert="horz" wrap="square" lIns="0" tIns="14604" rIns="0" bIns="0">
            <a:noAutofit/>
          </a:bodyPr>
          <a:lstStyle/>
          <a:p>
            <a:pPr marL="186690">
              <a:lnSpc>
                <a:spcPct val="100000"/>
              </a:lnSpc>
              <a:spcBef>
                <a:spcPts val="115"/>
              </a:spcBef>
            </a:pPr>
            <a:r>
              <a:rPr lang="en-US" altLang="zh-CN" sz="3200" b="1" dirty="0" err="1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グローバ</a:t>
            </a:r>
            <a:r>
              <a:rPr lang="zh-CN" altLang="en-US" sz="3200" b="1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ルローカライ</a:t>
            </a:r>
            <a:r>
              <a:rPr lang="en-US" altLang="zh-CN" sz="3200" b="1" dirty="0" err="1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ゼーション</a:t>
            </a:r>
            <a:endParaRPr lang="zh-CN" altLang="en-US" sz="2950" b="1" spc="300" dirty="0">
              <a:solidFill>
                <a:srgbClr val="00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 Regular" panose="020B0500000000000000" charset="-122"/>
              <a:sym typeface="微软雅黑" panose="020B0503020204020204" pitchFamily="34" charset="-122"/>
            </a:endParaRPr>
          </a:p>
        </p:txBody>
      </p:sp>
      <p:sp>
        <p:nvSpPr>
          <p:cNvPr id="3" name="object 21"/>
          <p:cNvSpPr/>
          <p:nvPr/>
        </p:nvSpPr>
        <p:spPr>
          <a:xfrm>
            <a:off x="919798" y="7559675"/>
            <a:ext cx="330835" cy="367665"/>
          </a:xfrm>
          <a:prstGeom prst="rect">
            <a:avLst/>
          </a:prstGeom>
          <a:blipFill>
            <a:blip r:embed="rId6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object 22"/>
          <p:cNvSpPr txBox="1"/>
          <p:nvPr/>
        </p:nvSpPr>
        <p:spPr>
          <a:xfrm>
            <a:off x="1574800" y="8550275"/>
            <a:ext cx="3419475" cy="630109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62230">
              <a:lnSpc>
                <a:spcPts val="2065"/>
              </a:lnSpc>
              <a:spcBef>
                <a:spcPts val="110"/>
              </a:spcBef>
            </a:pPr>
            <a:r>
              <a:rPr lang="ja-JP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計画の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子会社</a:t>
            </a:r>
          </a:p>
          <a:p>
            <a:pPr marL="12700">
              <a:lnSpc>
                <a:spcPts val="1285"/>
              </a:lnSpc>
            </a:pPr>
            <a:endParaRPr lang="zh-CN" altLang="en-US" spc="5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 Regular" panose="020B0500000000000000" charset="-122"/>
              <a:sym typeface="Arial" panose="020B0604020202020204" pitchFamily="34" charset="0"/>
            </a:endParaRPr>
          </a:p>
          <a:p>
            <a:pPr marL="12700">
              <a:lnSpc>
                <a:spcPts val="1285"/>
              </a:lnSpc>
            </a:pPr>
            <a:r>
              <a:rPr spc="5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Regular" panose="020B0500000000000000" charset="-122"/>
                <a:sym typeface="Arial" panose="020B0604020202020204" pitchFamily="34" charset="0"/>
              </a:rPr>
              <a:t>（</a:t>
            </a:r>
            <a:r>
              <a:rPr spc="5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Regular" panose="020B0500000000000000" charset="-122"/>
                <a:sym typeface="Arial" panose="020B0604020202020204" pitchFamily="34" charset="0"/>
              </a:rPr>
              <a:t>倉庫・物流</a:t>
            </a:r>
            <a:r>
              <a:rPr lang="zh-CN" altLang="en-US" spc="5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Regular" panose="020B0500000000000000" charset="-122"/>
                <a:sym typeface="Arial" panose="020B0604020202020204" pitchFamily="34" charset="0"/>
              </a:rPr>
              <a:t>拠点</a:t>
            </a:r>
            <a:r>
              <a:rPr spc="5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Regular" panose="020B0500000000000000" charset="-122"/>
                <a:sym typeface="Arial" panose="020B0604020202020204" pitchFamily="34" charset="0"/>
              </a:rPr>
              <a:t>）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思源黑体 Regular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11" name="object 23"/>
          <p:cNvSpPr txBox="1"/>
          <p:nvPr/>
        </p:nvSpPr>
        <p:spPr>
          <a:xfrm>
            <a:off x="1574800" y="9540875"/>
            <a:ext cx="3517265" cy="338455"/>
          </a:xfrm>
          <a:prstGeom prst="rect">
            <a:avLst/>
          </a:prstGeom>
        </p:spPr>
        <p:txBody>
          <a:bodyPr vert="horz" wrap="square" lIns="0" tIns="13970" rIns="0" bIns="0">
            <a:no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0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ビジネスのフットプリント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12" name="object 24"/>
          <p:cNvSpPr/>
          <p:nvPr/>
        </p:nvSpPr>
        <p:spPr>
          <a:xfrm>
            <a:off x="919798" y="8587105"/>
            <a:ext cx="330835" cy="367665"/>
          </a:xfrm>
          <a:prstGeom prst="rect">
            <a:avLst/>
          </a:prstGeom>
          <a:blipFill>
            <a:blip r:embed="rId7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object 25"/>
          <p:cNvSpPr/>
          <p:nvPr/>
        </p:nvSpPr>
        <p:spPr>
          <a:xfrm>
            <a:off x="919798" y="9519285"/>
            <a:ext cx="330835" cy="315595"/>
          </a:xfrm>
          <a:custGeom>
            <a:avLst/>
            <a:gdLst/>
            <a:ahLst/>
            <a:cxnLst/>
            <a:rect l="l" t="t" r="r" b="b"/>
            <a:pathLst>
              <a:path w="260350" h="248284">
                <a:moveTo>
                  <a:pt x="129885" y="0"/>
                </a:moveTo>
                <a:lnTo>
                  <a:pt x="87698" y="10825"/>
                </a:lnTo>
                <a:lnTo>
                  <a:pt x="54883" y="43302"/>
                </a:lnTo>
                <a:lnTo>
                  <a:pt x="11722" y="118074"/>
                </a:lnTo>
                <a:lnTo>
                  <a:pt x="0" y="162719"/>
                </a:lnTo>
                <a:lnTo>
                  <a:pt x="11717" y="204663"/>
                </a:lnTo>
                <a:lnTo>
                  <a:pt x="42187" y="235786"/>
                </a:lnTo>
                <a:lnTo>
                  <a:pt x="86725" y="247966"/>
                </a:lnTo>
                <a:lnTo>
                  <a:pt x="173057" y="247966"/>
                </a:lnTo>
                <a:lnTo>
                  <a:pt x="217579" y="235786"/>
                </a:lnTo>
                <a:lnTo>
                  <a:pt x="248045" y="204663"/>
                </a:lnTo>
                <a:lnTo>
                  <a:pt x="259765" y="162719"/>
                </a:lnTo>
                <a:lnTo>
                  <a:pt x="248050" y="118074"/>
                </a:lnTo>
                <a:lnTo>
                  <a:pt x="204878" y="43302"/>
                </a:lnTo>
                <a:lnTo>
                  <a:pt x="172069" y="10825"/>
                </a:lnTo>
                <a:lnTo>
                  <a:pt x="129885" y="0"/>
                </a:lnTo>
                <a:close/>
              </a:path>
            </a:pathLst>
          </a:custGeom>
          <a:solidFill>
            <a:srgbClr val="0091B6"/>
          </a:solid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object 22"/>
          <p:cNvSpPr txBox="1"/>
          <p:nvPr/>
        </p:nvSpPr>
        <p:spPr>
          <a:xfrm>
            <a:off x="1574800" y="7490460"/>
            <a:ext cx="3422650" cy="726674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413385" marR="5080" indent="-401320">
              <a:lnSpc>
                <a:spcPct val="133000"/>
              </a:lnSpc>
              <a:spcBef>
                <a:spcPts val="95"/>
              </a:spcBef>
            </a:pPr>
            <a:r>
              <a:rPr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設立され</a:t>
            </a:r>
            <a:r>
              <a:rPr lang="ja-JP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た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子会社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  <a:p>
            <a:pPr marL="413385" marR="5080" indent="-401320">
              <a:lnSpc>
                <a:spcPct val="133000"/>
              </a:lnSpc>
              <a:spcBef>
                <a:spcPts val="95"/>
              </a:spcBef>
            </a:pPr>
            <a:r>
              <a:rPr lang="en-US" altLang="zh-CN" spc="5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Regular" panose="020B0500000000000000" charset="-122"/>
                <a:sym typeface="Arial" panose="020B0604020202020204" pitchFamily="34" charset="0"/>
              </a:rPr>
              <a:t>（</a:t>
            </a:r>
            <a:r>
              <a:rPr lang="en-US" altLang="zh-CN" spc="5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Regular" panose="020B0500000000000000" charset="-122"/>
                <a:sym typeface="Arial" panose="020B0604020202020204" pitchFamily="34" charset="0"/>
              </a:rPr>
              <a:t>倉庫・物流現場</a:t>
            </a:r>
            <a:r>
              <a:rPr lang="en-US" altLang="zh-CN" spc="5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Regular" panose="020B0500000000000000" charset="-122"/>
                <a:sym typeface="Arial" panose="020B0604020202020204" pitchFamily="34" charset="0"/>
              </a:rPr>
              <a:t>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思源黑体 Regular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19" name="object 20"/>
          <p:cNvSpPr txBox="1"/>
          <p:nvPr/>
        </p:nvSpPr>
        <p:spPr>
          <a:xfrm>
            <a:off x="1574800" y="10203937"/>
            <a:ext cx="1946910" cy="343492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413385" marR="5080" indent="-401320">
              <a:lnSpc>
                <a:spcPct val="133000"/>
              </a:lnSpc>
              <a:spcBef>
                <a:spcPts val="95"/>
              </a:spcBef>
            </a:pPr>
            <a:r>
              <a:rPr lang="en-US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本社</a:t>
            </a:r>
            <a:endParaRPr lang="en-US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9" name="灯片编号占位符 18"/>
          <p:cNvSpPr txBox="1"/>
          <p:nvPr/>
        </p:nvSpPr>
        <p:spPr>
          <a:xfrm>
            <a:off x="17162849" y="10607675"/>
            <a:ext cx="661602" cy="49136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15</a:t>
            </a:fld>
            <a:endParaRPr lang="zh-CN" altLang="en-US" sz="3600" baseline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22" name="object 7"/>
          <p:cNvSpPr/>
          <p:nvPr/>
        </p:nvSpPr>
        <p:spPr>
          <a:xfrm>
            <a:off x="12111990" y="4385945"/>
            <a:ext cx="173355" cy="193040"/>
          </a:xfrm>
          <a:prstGeom prst="rect">
            <a:avLst/>
          </a:prstGeom>
          <a:blipFill>
            <a:blip r:embed="rId8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object 8"/>
          <p:cNvSpPr/>
          <p:nvPr/>
        </p:nvSpPr>
        <p:spPr>
          <a:xfrm>
            <a:off x="17301845" y="5308600"/>
            <a:ext cx="173355" cy="193040"/>
          </a:xfrm>
          <a:prstGeom prst="rect">
            <a:avLst/>
          </a:prstGeom>
          <a:blipFill>
            <a:blip r:embed="rId9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object 9"/>
          <p:cNvSpPr/>
          <p:nvPr/>
        </p:nvSpPr>
        <p:spPr>
          <a:xfrm>
            <a:off x="15650210" y="6862445"/>
            <a:ext cx="173355" cy="193040"/>
          </a:xfrm>
          <a:prstGeom prst="rect">
            <a:avLst/>
          </a:prstGeom>
          <a:blipFill>
            <a:blip r:embed="rId10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object 11"/>
          <p:cNvSpPr txBox="1"/>
          <p:nvPr/>
        </p:nvSpPr>
        <p:spPr>
          <a:xfrm>
            <a:off x="12670155" y="2850515"/>
            <a:ext cx="1361440" cy="398780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00" spc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ドイツ</a:t>
            </a:r>
            <a:endParaRPr sz="25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26" name="object 12"/>
          <p:cNvSpPr txBox="1"/>
          <p:nvPr/>
        </p:nvSpPr>
        <p:spPr>
          <a:xfrm>
            <a:off x="3714115" y="5426075"/>
            <a:ext cx="1224280" cy="398780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00" spc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米国</a:t>
            </a:r>
            <a:endParaRPr sz="2500" spc="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27" name="object 13"/>
          <p:cNvSpPr txBox="1"/>
          <p:nvPr/>
        </p:nvSpPr>
        <p:spPr>
          <a:xfrm>
            <a:off x="4489450" y="6569075"/>
            <a:ext cx="2178685" cy="398145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0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メキシコ</a:t>
            </a:r>
            <a:endParaRPr sz="25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28" name="object 14"/>
          <p:cNvSpPr txBox="1"/>
          <p:nvPr/>
        </p:nvSpPr>
        <p:spPr>
          <a:xfrm>
            <a:off x="9352915" y="8735695"/>
            <a:ext cx="1700530" cy="398145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10"/>
              </a:spcBef>
              <a:buClrTx/>
              <a:buSzTx/>
              <a:buFontTx/>
            </a:pPr>
            <a:r>
              <a:rPr sz="2500" spc="0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ブラジル</a:t>
            </a:r>
            <a:endParaRPr sz="25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29" name="object 15"/>
          <p:cNvSpPr txBox="1"/>
          <p:nvPr/>
        </p:nvSpPr>
        <p:spPr>
          <a:xfrm>
            <a:off x="12725400" y="8819515"/>
            <a:ext cx="1889125" cy="398780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00" spc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南アフリカ</a:t>
            </a:r>
            <a:endParaRPr sz="25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30" name="object 16"/>
          <p:cNvSpPr txBox="1"/>
          <p:nvPr/>
        </p:nvSpPr>
        <p:spPr>
          <a:xfrm>
            <a:off x="9518650" y="5966460"/>
            <a:ext cx="3190240" cy="602615"/>
          </a:xfrm>
          <a:prstGeom prst="rect">
            <a:avLst/>
          </a:prstGeom>
        </p:spPr>
        <p:txBody>
          <a:bodyPr vert="horz" wrap="square" lIns="0" tIns="13970" rIns="0" bIns="0">
            <a:no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00" spc="0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アラブ首長国連邦</a:t>
            </a:r>
            <a:endParaRPr sz="2500" spc="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31" name="object 17"/>
          <p:cNvSpPr txBox="1"/>
          <p:nvPr/>
        </p:nvSpPr>
        <p:spPr>
          <a:xfrm>
            <a:off x="17892395" y="5203825"/>
            <a:ext cx="916305" cy="398780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00" spc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日本</a:t>
            </a:r>
            <a:endParaRPr sz="25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32" name="object 18"/>
          <p:cNvSpPr txBox="1"/>
          <p:nvPr/>
        </p:nvSpPr>
        <p:spPr>
          <a:xfrm>
            <a:off x="16425953" y="8624302"/>
            <a:ext cx="2405834" cy="398827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00" spc="0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オーストラリア</a:t>
            </a:r>
            <a:endParaRPr sz="25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33" name="object 19"/>
          <p:cNvSpPr txBox="1"/>
          <p:nvPr/>
        </p:nvSpPr>
        <p:spPr>
          <a:xfrm>
            <a:off x="15999460" y="7493000"/>
            <a:ext cx="2241550" cy="398827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00" spc="0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シンガポール</a:t>
            </a:r>
            <a:endParaRPr sz="25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34" name="object 26"/>
          <p:cNvSpPr/>
          <p:nvPr/>
        </p:nvSpPr>
        <p:spPr>
          <a:xfrm>
            <a:off x="7143115" y="6569075"/>
            <a:ext cx="111760" cy="106680"/>
          </a:xfrm>
          <a:prstGeom prst="rect">
            <a:avLst/>
          </a:prstGeom>
          <a:blipFill>
            <a:blip r:embed="rId11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object 27"/>
          <p:cNvSpPr/>
          <p:nvPr/>
        </p:nvSpPr>
        <p:spPr>
          <a:xfrm>
            <a:off x="7905115" y="7881620"/>
            <a:ext cx="111760" cy="106680"/>
          </a:xfrm>
          <a:prstGeom prst="rect">
            <a:avLst/>
          </a:prstGeom>
          <a:blipFill>
            <a:blip r:embed="rId12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object 28"/>
          <p:cNvSpPr/>
          <p:nvPr/>
        </p:nvSpPr>
        <p:spPr>
          <a:xfrm>
            <a:off x="12376150" y="7774940"/>
            <a:ext cx="111760" cy="10668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object 29"/>
          <p:cNvSpPr/>
          <p:nvPr/>
        </p:nvSpPr>
        <p:spPr>
          <a:xfrm>
            <a:off x="11367770" y="4952365"/>
            <a:ext cx="111760" cy="106680"/>
          </a:xfrm>
          <a:prstGeom prst="rect">
            <a:avLst/>
          </a:prstGeom>
          <a:blipFill>
            <a:blip r:embed="rId14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object 30"/>
          <p:cNvSpPr/>
          <p:nvPr/>
        </p:nvSpPr>
        <p:spPr>
          <a:xfrm>
            <a:off x="12002770" y="4774565"/>
            <a:ext cx="112395" cy="106680"/>
          </a:xfrm>
          <a:custGeom>
            <a:avLst/>
            <a:gdLst/>
            <a:ahLst/>
            <a:cxnLst/>
            <a:rect l="l" t="t" r="r" b="b"/>
            <a:pathLst>
              <a:path w="101600" h="96520">
                <a:moveTo>
                  <a:pt x="50513" y="0"/>
                </a:moveTo>
                <a:lnTo>
                  <a:pt x="34106" y="4211"/>
                </a:lnTo>
                <a:lnTo>
                  <a:pt x="21341" y="16845"/>
                </a:lnTo>
                <a:lnTo>
                  <a:pt x="4556" y="45922"/>
                </a:lnTo>
                <a:lnTo>
                  <a:pt x="0" y="63293"/>
                </a:lnTo>
                <a:lnTo>
                  <a:pt x="4559" y="79611"/>
                </a:lnTo>
                <a:lnTo>
                  <a:pt x="16409" y="91717"/>
                </a:lnTo>
                <a:lnTo>
                  <a:pt x="33728" y="96455"/>
                </a:lnTo>
                <a:lnTo>
                  <a:pt x="67308" y="96455"/>
                </a:lnTo>
                <a:lnTo>
                  <a:pt x="84620" y="91717"/>
                </a:lnTo>
                <a:lnTo>
                  <a:pt x="96468" y="79611"/>
                </a:lnTo>
                <a:lnTo>
                  <a:pt x="101026" y="63293"/>
                </a:lnTo>
                <a:lnTo>
                  <a:pt x="96469" y="45922"/>
                </a:lnTo>
                <a:lnTo>
                  <a:pt x="79685" y="16845"/>
                </a:lnTo>
                <a:lnTo>
                  <a:pt x="66920" y="4211"/>
                </a:lnTo>
                <a:lnTo>
                  <a:pt x="50513" y="0"/>
                </a:lnTo>
                <a:close/>
              </a:path>
            </a:pathLst>
          </a:custGeom>
          <a:solidFill>
            <a:srgbClr val="0091B6"/>
          </a:solid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object 31"/>
          <p:cNvSpPr/>
          <p:nvPr/>
        </p:nvSpPr>
        <p:spPr>
          <a:xfrm>
            <a:off x="12849225" y="5451475"/>
            <a:ext cx="111760" cy="106680"/>
          </a:xfrm>
          <a:prstGeom prst="rect">
            <a:avLst/>
          </a:prstGeom>
          <a:blipFill>
            <a:blip r:embed="rId12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" name="object 32"/>
          <p:cNvSpPr/>
          <p:nvPr/>
        </p:nvSpPr>
        <p:spPr>
          <a:xfrm>
            <a:off x="14345285" y="6002655"/>
            <a:ext cx="111760" cy="106680"/>
          </a:xfrm>
          <a:prstGeom prst="rect">
            <a:avLst/>
          </a:prstGeom>
          <a:blipFill>
            <a:blip r:embed="rId11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4" name="object 33"/>
          <p:cNvSpPr/>
          <p:nvPr/>
        </p:nvSpPr>
        <p:spPr>
          <a:xfrm>
            <a:off x="14536420" y="6388100"/>
            <a:ext cx="111760" cy="106680"/>
          </a:xfrm>
          <a:prstGeom prst="rect">
            <a:avLst/>
          </a:prstGeom>
          <a:blipFill>
            <a:blip r:embed="rId11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5" name="object 34"/>
          <p:cNvSpPr/>
          <p:nvPr/>
        </p:nvSpPr>
        <p:spPr>
          <a:xfrm>
            <a:off x="14648180" y="6644005"/>
            <a:ext cx="111760" cy="106680"/>
          </a:xfrm>
          <a:prstGeom prst="rect">
            <a:avLst/>
          </a:prstGeom>
          <a:blipFill>
            <a:blip r:embed="rId15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6" name="object 35"/>
          <p:cNvSpPr/>
          <p:nvPr/>
        </p:nvSpPr>
        <p:spPr>
          <a:xfrm>
            <a:off x="15215870" y="6064885"/>
            <a:ext cx="111760" cy="106680"/>
          </a:xfrm>
          <a:prstGeom prst="rect">
            <a:avLst/>
          </a:prstGeom>
          <a:blipFill>
            <a:blip r:embed="rId16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7" name="object 36"/>
          <p:cNvSpPr/>
          <p:nvPr/>
        </p:nvSpPr>
        <p:spPr>
          <a:xfrm>
            <a:off x="15613380" y="6271260"/>
            <a:ext cx="111760" cy="106680"/>
          </a:xfrm>
          <a:prstGeom prst="rect">
            <a:avLst/>
          </a:prstGeom>
          <a:blipFill>
            <a:blip r:embed="rId16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9" name="object 37"/>
          <p:cNvSpPr/>
          <p:nvPr/>
        </p:nvSpPr>
        <p:spPr>
          <a:xfrm>
            <a:off x="15883890" y="6094095"/>
            <a:ext cx="111760" cy="106680"/>
          </a:xfrm>
          <a:prstGeom prst="rect">
            <a:avLst/>
          </a:prstGeom>
          <a:blipFill>
            <a:blip r:embed="rId12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0" name="object 38"/>
          <p:cNvSpPr/>
          <p:nvPr/>
        </p:nvSpPr>
        <p:spPr>
          <a:xfrm>
            <a:off x="17049115" y="6766560"/>
            <a:ext cx="111760" cy="106680"/>
          </a:xfrm>
          <a:prstGeom prst="rect">
            <a:avLst/>
          </a:prstGeom>
          <a:blipFill>
            <a:blip r:embed="rId11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1" name="object 39"/>
          <p:cNvSpPr/>
          <p:nvPr/>
        </p:nvSpPr>
        <p:spPr>
          <a:xfrm>
            <a:off x="12962890" y="5278755"/>
            <a:ext cx="111760" cy="106680"/>
          </a:xfrm>
          <a:prstGeom prst="rect">
            <a:avLst/>
          </a:prstGeom>
          <a:blipFill>
            <a:blip r:embed="rId17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" name="object 40"/>
          <p:cNvSpPr/>
          <p:nvPr/>
        </p:nvSpPr>
        <p:spPr>
          <a:xfrm>
            <a:off x="11873230" y="4768850"/>
            <a:ext cx="112395" cy="106680"/>
          </a:xfrm>
          <a:custGeom>
            <a:avLst/>
            <a:gdLst/>
            <a:ahLst/>
            <a:cxnLst/>
            <a:rect l="l" t="t" r="r" b="b"/>
            <a:pathLst>
              <a:path w="101600" h="96520">
                <a:moveTo>
                  <a:pt x="50509" y="0"/>
                </a:moveTo>
                <a:lnTo>
                  <a:pt x="34103" y="4211"/>
                </a:lnTo>
                <a:lnTo>
                  <a:pt x="21342" y="16845"/>
                </a:lnTo>
                <a:lnTo>
                  <a:pt x="4557" y="45922"/>
                </a:lnTo>
                <a:lnTo>
                  <a:pt x="0" y="63287"/>
                </a:lnTo>
                <a:lnTo>
                  <a:pt x="4556" y="79602"/>
                </a:lnTo>
                <a:lnTo>
                  <a:pt x="16406" y="91707"/>
                </a:lnTo>
                <a:lnTo>
                  <a:pt x="33729" y="96444"/>
                </a:lnTo>
                <a:lnTo>
                  <a:pt x="67299" y="96444"/>
                </a:lnTo>
                <a:lnTo>
                  <a:pt x="84618" y="91707"/>
                </a:lnTo>
                <a:lnTo>
                  <a:pt x="96468" y="79602"/>
                </a:lnTo>
                <a:lnTo>
                  <a:pt x="101027" y="63287"/>
                </a:lnTo>
                <a:lnTo>
                  <a:pt x="96471" y="45922"/>
                </a:lnTo>
                <a:lnTo>
                  <a:pt x="79676" y="16845"/>
                </a:lnTo>
                <a:lnTo>
                  <a:pt x="66915" y="4211"/>
                </a:lnTo>
                <a:lnTo>
                  <a:pt x="50509" y="0"/>
                </a:lnTo>
                <a:close/>
              </a:path>
            </a:pathLst>
          </a:custGeom>
          <a:solidFill>
            <a:srgbClr val="0091B6"/>
          </a:solid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3" name="object 41"/>
          <p:cNvSpPr/>
          <p:nvPr/>
        </p:nvSpPr>
        <p:spPr>
          <a:xfrm>
            <a:off x="11754485" y="4646295"/>
            <a:ext cx="112395" cy="106680"/>
          </a:xfrm>
          <a:custGeom>
            <a:avLst/>
            <a:gdLst/>
            <a:ahLst/>
            <a:cxnLst/>
            <a:rect l="l" t="t" r="r" b="b"/>
            <a:pathLst>
              <a:path w="101600" h="96520">
                <a:moveTo>
                  <a:pt x="50509" y="0"/>
                </a:moveTo>
                <a:lnTo>
                  <a:pt x="34101" y="4211"/>
                </a:lnTo>
                <a:lnTo>
                  <a:pt x="21341" y="16845"/>
                </a:lnTo>
                <a:lnTo>
                  <a:pt x="4556" y="45922"/>
                </a:lnTo>
                <a:lnTo>
                  <a:pt x="0" y="63287"/>
                </a:lnTo>
                <a:lnTo>
                  <a:pt x="4559" y="79602"/>
                </a:lnTo>
                <a:lnTo>
                  <a:pt x="16409" y="91707"/>
                </a:lnTo>
                <a:lnTo>
                  <a:pt x="33728" y="96444"/>
                </a:lnTo>
                <a:lnTo>
                  <a:pt x="67298" y="96444"/>
                </a:lnTo>
                <a:lnTo>
                  <a:pt x="84616" y="91707"/>
                </a:lnTo>
                <a:lnTo>
                  <a:pt x="96467" y="79602"/>
                </a:lnTo>
                <a:lnTo>
                  <a:pt x="101026" y="63287"/>
                </a:lnTo>
                <a:lnTo>
                  <a:pt x="96469" y="45922"/>
                </a:lnTo>
                <a:lnTo>
                  <a:pt x="79685" y="16845"/>
                </a:lnTo>
                <a:lnTo>
                  <a:pt x="66918" y="4211"/>
                </a:lnTo>
                <a:lnTo>
                  <a:pt x="50509" y="0"/>
                </a:lnTo>
                <a:close/>
              </a:path>
            </a:pathLst>
          </a:custGeom>
          <a:solidFill>
            <a:srgbClr val="0091B6"/>
          </a:solid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" name="object 42"/>
          <p:cNvSpPr/>
          <p:nvPr/>
        </p:nvSpPr>
        <p:spPr>
          <a:xfrm>
            <a:off x="12015470" y="4625975"/>
            <a:ext cx="112395" cy="106680"/>
          </a:xfrm>
          <a:custGeom>
            <a:avLst/>
            <a:gdLst/>
            <a:ahLst/>
            <a:cxnLst/>
            <a:rect l="l" t="t" r="r" b="b"/>
            <a:pathLst>
              <a:path w="101600" h="96520">
                <a:moveTo>
                  <a:pt x="50518" y="0"/>
                </a:moveTo>
                <a:lnTo>
                  <a:pt x="34112" y="4211"/>
                </a:lnTo>
                <a:lnTo>
                  <a:pt x="21351" y="16845"/>
                </a:lnTo>
                <a:lnTo>
                  <a:pt x="4556" y="45912"/>
                </a:lnTo>
                <a:lnTo>
                  <a:pt x="0" y="63283"/>
                </a:lnTo>
                <a:lnTo>
                  <a:pt x="4560" y="79600"/>
                </a:lnTo>
                <a:lnTo>
                  <a:pt x="16414" y="91707"/>
                </a:lnTo>
                <a:lnTo>
                  <a:pt x="33738" y="96444"/>
                </a:lnTo>
                <a:lnTo>
                  <a:pt x="67308" y="96444"/>
                </a:lnTo>
                <a:lnTo>
                  <a:pt x="84626" y="91707"/>
                </a:lnTo>
                <a:lnTo>
                  <a:pt x="96477" y="79600"/>
                </a:lnTo>
                <a:lnTo>
                  <a:pt x="101036" y="63283"/>
                </a:lnTo>
                <a:lnTo>
                  <a:pt x="96480" y="45912"/>
                </a:lnTo>
                <a:lnTo>
                  <a:pt x="79684" y="16845"/>
                </a:lnTo>
                <a:lnTo>
                  <a:pt x="66924" y="4211"/>
                </a:lnTo>
                <a:lnTo>
                  <a:pt x="50518" y="0"/>
                </a:lnTo>
                <a:close/>
              </a:path>
            </a:pathLst>
          </a:custGeom>
          <a:solidFill>
            <a:srgbClr val="0091B6"/>
          </a:solid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5" name="object 43"/>
          <p:cNvSpPr/>
          <p:nvPr/>
        </p:nvSpPr>
        <p:spPr>
          <a:xfrm>
            <a:off x="11725910" y="4332605"/>
            <a:ext cx="111760" cy="106680"/>
          </a:xfrm>
          <a:prstGeom prst="rect">
            <a:avLst/>
          </a:prstGeom>
          <a:blipFill>
            <a:blip r:embed="rId11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6" name="object 44"/>
          <p:cNvSpPr/>
          <p:nvPr/>
        </p:nvSpPr>
        <p:spPr>
          <a:xfrm>
            <a:off x="11988800" y="4194810"/>
            <a:ext cx="111760" cy="106680"/>
          </a:xfrm>
          <a:prstGeom prst="rect">
            <a:avLst/>
          </a:prstGeom>
          <a:blipFill>
            <a:blip r:embed="rId14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7" name="object 45"/>
          <p:cNvSpPr/>
          <p:nvPr/>
        </p:nvSpPr>
        <p:spPr>
          <a:xfrm>
            <a:off x="12138025" y="4679315"/>
            <a:ext cx="112395" cy="106680"/>
          </a:xfrm>
          <a:custGeom>
            <a:avLst/>
            <a:gdLst/>
            <a:ahLst/>
            <a:cxnLst/>
            <a:rect l="l" t="t" r="r" b="b"/>
            <a:pathLst>
              <a:path w="101600" h="96520">
                <a:moveTo>
                  <a:pt x="50509" y="0"/>
                </a:moveTo>
                <a:lnTo>
                  <a:pt x="34103" y="4211"/>
                </a:lnTo>
                <a:lnTo>
                  <a:pt x="21342" y="16845"/>
                </a:lnTo>
                <a:lnTo>
                  <a:pt x="4557" y="45922"/>
                </a:lnTo>
                <a:lnTo>
                  <a:pt x="0" y="63293"/>
                </a:lnTo>
                <a:lnTo>
                  <a:pt x="4556" y="79611"/>
                </a:lnTo>
                <a:lnTo>
                  <a:pt x="16406" y="91717"/>
                </a:lnTo>
                <a:lnTo>
                  <a:pt x="33729" y="96455"/>
                </a:lnTo>
                <a:lnTo>
                  <a:pt x="67299" y="96455"/>
                </a:lnTo>
                <a:lnTo>
                  <a:pt x="84618" y="91717"/>
                </a:lnTo>
                <a:lnTo>
                  <a:pt x="96468" y="79611"/>
                </a:lnTo>
                <a:lnTo>
                  <a:pt x="101027" y="63293"/>
                </a:lnTo>
                <a:lnTo>
                  <a:pt x="96471" y="45922"/>
                </a:lnTo>
                <a:lnTo>
                  <a:pt x="79676" y="16845"/>
                </a:lnTo>
                <a:lnTo>
                  <a:pt x="66915" y="4211"/>
                </a:lnTo>
                <a:lnTo>
                  <a:pt x="50509" y="0"/>
                </a:lnTo>
                <a:close/>
              </a:path>
            </a:pathLst>
          </a:custGeom>
          <a:solidFill>
            <a:srgbClr val="0091B6"/>
          </a:solid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8" name="object 46"/>
          <p:cNvSpPr/>
          <p:nvPr/>
        </p:nvSpPr>
        <p:spPr>
          <a:xfrm>
            <a:off x="12616815" y="7940675"/>
            <a:ext cx="111760" cy="106680"/>
          </a:xfrm>
          <a:prstGeom prst="rect">
            <a:avLst/>
          </a:prstGeom>
          <a:blipFill>
            <a:blip r:embed="rId11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9" name="object 49"/>
          <p:cNvSpPr/>
          <p:nvPr/>
        </p:nvSpPr>
        <p:spPr>
          <a:xfrm>
            <a:off x="12198985" y="3030855"/>
            <a:ext cx="418465" cy="1355090"/>
          </a:xfrm>
          <a:custGeom>
            <a:avLst/>
            <a:gdLst/>
            <a:ahLst/>
            <a:cxnLst/>
            <a:rect l="l" t="t" r="r" b="b"/>
            <a:pathLst>
              <a:path w="378459" h="1226185">
                <a:moveTo>
                  <a:pt x="0" y="1225899"/>
                </a:moveTo>
                <a:lnTo>
                  <a:pt x="0" y="0"/>
                </a:lnTo>
                <a:lnTo>
                  <a:pt x="378302" y="0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0" name="object 54"/>
          <p:cNvSpPr/>
          <p:nvPr/>
        </p:nvSpPr>
        <p:spPr>
          <a:xfrm>
            <a:off x="5878830" y="6101715"/>
            <a:ext cx="285750" cy="771525"/>
          </a:xfrm>
          <a:custGeom>
            <a:avLst/>
            <a:gdLst/>
            <a:ahLst/>
            <a:cxnLst/>
            <a:rect l="l" t="t" r="r" b="b"/>
            <a:pathLst>
              <a:path w="258445" h="697865">
                <a:moveTo>
                  <a:pt x="257835" y="0"/>
                </a:moveTo>
                <a:lnTo>
                  <a:pt x="257835" y="697486"/>
                </a:lnTo>
                <a:lnTo>
                  <a:pt x="0" y="697486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1" name="object 55"/>
          <p:cNvSpPr/>
          <p:nvPr/>
        </p:nvSpPr>
        <p:spPr>
          <a:xfrm>
            <a:off x="8987790" y="8152765"/>
            <a:ext cx="285750" cy="771525"/>
          </a:xfrm>
          <a:custGeom>
            <a:avLst/>
            <a:gdLst/>
            <a:ahLst/>
            <a:cxnLst/>
            <a:rect l="l" t="t" r="r" b="b"/>
            <a:pathLst>
              <a:path w="258445" h="697865">
                <a:moveTo>
                  <a:pt x="0" y="0"/>
                </a:moveTo>
                <a:lnTo>
                  <a:pt x="0" y="697476"/>
                </a:lnTo>
                <a:lnTo>
                  <a:pt x="257835" y="697476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" name="object 56"/>
          <p:cNvSpPr/>
          <p:nvPr/>
        </p:nvSpPr>
        <p:spPr>
          <a:xfrm>
            <a:off x="15737205" y="7055485"/>
            <a:ext cx="203835" cy="606425"/>
          </a:xfrm>
          <a:custGeom>
            <a:avLst/>
            <a:gdLst/>
            <a:ahLst/>
            <a:cxnLst/>
            <a:rect l="l" t="t" r="r" b="b"/>
            <a:pathLst>
              <a:path w="184150" h="548640">
                <a:moveTo>
                  <a:pt x="0" y="0"/>
                </a:moveTo>
                <a:lnTo>
                  <a:pt x="0" y="548286"/>
                </a:lnTo>
                <a:lnTo>
                  <a:pt x="183596" y="548286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3" name="object 57"/>
          <p:cNvSpPr/>
          <p:nvPr/>
        </p:nvSpPr>
        <p:spPr>
          <a:xfrm>
            <a:off x="6117590" y="4767580"/>
            <a:ext cx="173355" cy="193040"/>
          </a:xfrm>
          <a:prstGeom prst="rect">
            <a:avLst/>
          </a:prstGeom>
          <a:blipFill>
            <a:blip r:embed="rId18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4" name="object 58"/>
          <p:cNvSpPr/>
          <p:nvPr/>
        </p:nvSpPr>
        <p:spPr>
          <a:xfrm>
            <a:off x="6076950" y="5928360"/>
            <a:ext cx="173355" cy="193040"/>
          </a:xfrm>
          <a:prstGeom prst="rect">
            <a:avLst/>
          </a:prstGeom>
          <a:blipFill>
            <a:blip r:embed="rId19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5" name="object 59"/>
          <p:cNvSpPr/>
          <p:nvPr/>
        </p:nvSpPr>
        <p:spPr>
          <a:xfrm>
            <a:off x="8900795" y="7997190"/>
            <a:ext cx="173355" cy="193040"/>
          </a:xfrm>
          <a:prstGeom prst="rect">
            <a:avLst/>
          </a:prstGeom>
          <a:blipFill>
            <a:blip r:embed="rId20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6" name="object 60"/>
          <p:cNvSpPr/>
          <p:nvPr/>
        </p:nvSpPr>
        <p:spPr>
          <a:xfrm>
            <a:off x="12289155" y="8385810"/>
            <a:ext cx="173355" cy="193040"/>
          </a:xfrm>
          <a:prstGeom prst="rect">
            <a:avLst/>
          </a:prstGeom>
          <a:blipFill>
            <a:blip r:embed="rId18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7" name="object 61"/>
          <p:cNvSpPr/>
          <p:nvPr/>
        </p:nvSpPr>
        <p:spPr>
          <a:xfrm>
            <a:off x="12289155" y="5739130"/>
            <a:ext cx="173355" cy="193040"/>
          </a:xfrm>
          <a:prstGeom prst="rect">
            <a:avLst/>
          </a:prstGeom>
          <a:blipFill>
            <a:blip r:embed="rId18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8" name="object 63"/>
          <p:cNvSpPr/>
          <p:nvPr/>
        </p:nvSpPr>
        <p:spPr>
          <a:xfrm>
            <a:off x="12376150" y="8578215"/>
            <a:ext cx="297180" cy="433705"/>
          </a:xfrm>
          <a:custGeom>
            <a:avLst/>
            <a:gdLst/>
            <a:ahLst/>
            <a:cxnLst/>
            <a:rect l="l" t="t" r="r" b="b"/>
            <a:pathLst>
              <a:path w="268604" h="392429">
                <a:moveTo>
                  <a:pt x="0" y="0"/>
                </a:moveTo>
                <a:lnTo>
                  <a:pt x="0" y="391914"/>
                </a:lnTo>
                <a:lnTo>
                  <a:pt x="268557" y="391914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9" name="图片 11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946630" y="5511800"/>
            <a:ext cx="1398905" cy="359410"/>
          </a:xfrm>
          <a:prstGeom prst="rect">
            <a:avLst/>
          </a:prstGeom>
        </p:spPr>
      </p:pic>
      <p:sp>
        <p:nvSpPr>
          <p:cNvPr id="120" name="object 9"/>
          <p:cNvSpPr/>
          <p:nvPr/>
        </p:nvSpPr>
        <p:spPr>
          <a:xfrm>
            <a:off x="17455515" y="8373110"/>
            <a:ext cx="173355" cy="193040"/>
          </a:xfrm>
          <a:prstGeom prst="rect">
            <a:avLst/>
          </a:prstGeom>
          <a:blipFill>
            <a:blip r:embed="rId10" cstate="email"/>
            <a:stretch>
              <a:fillRect/>
            </a:stretch>
          </a:blipFill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object 49"/>
          <p:cNvSpPr/>
          <p:nvPr>
            <p:custDataLst>
              <p:tags r:id="rId2"/>
            </p:custDataLst>
          </p:nvPr>
        </p:nvSpPr>
        <p:spPr>
          <a:xfrm rot="5400000">
            <a:off x="16841470" y="5289550"/>
            <a:ext cx="445135" cy="1442085"/>
          </a:xfrm>
          <a:custGeom>
            <a:avLst/>
            <a:gdLst/>
            <a:ahLst/>
            <a:cxnLst/>
            <a:rect l="l" t="t" r="r" b="b"/>
            <a:pathLst>
              <a:path w="378459" h="1226185">
                <a:moveTo>
                  <a:pt x="0" y="1225899"/>
                </a:moveTo>
                <a:lnTo>
                  <a:pt x="0" y="0"/>
                </a:lnTo>
                <a:lnTo>
                  <a:pt x="378302" y="0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028160" y="6245225"/>
            <a:ext cx="2828290" cy="5854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2500" dirty="0" err="1">
                <a:solidFill>
                  <a:srgbClr val="3D3939"/>
                </a:solidFill>
                <a:latin typeface="苹方 常规" panose="020B0300000000000000" pitchFamily="34" charset="-122"/>
                <a:ea typeface="苹方 常规" panose="020B0300000000000000" pitchFamily="34" charset="-122"/>
                <a:cs typeface="Arial" panose="020B0604020202020204"/>
                <a:sym typeface="+mn-ea"/>
              </a:rPr>
              <a:t>浙江省衢州市</a:t>
            </a:r>
            <a:endParaRPr lang="en-US" sz="2500" dirty="0">
              <a:solidFill>
                <a:srgbClr val="3D3939"/>
              </a:solidFill>
              <a:latin typeface="苹方 常规" panose="020B0300000000000000" pitchFamily="34" charset="-122"/>
              <a:ea typeface="苹方 常规" panose="020B0300000000000000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20" name="object 49"/>
          <p:cNvSpPr/>
          <p:nvPr>
            <p:custDataLst>
              <p:tags r:id="rId3"/>
            </p:custDataLst>
          </p:nvPr>
        </p:nvSpPr>
        <p:spPr>
          <a:xfrm rot="16200000" flipH="1">
            <a:off x="5246370" y="4423410"/>
            <a:ext cx="445135" cy="1442085"/>
          </a:xfrm>
          <a:custGeom>
            <a:avLst/>
            <a:gdLst/>
            <a:ahLst/>
            <a:cxnLst/>
            <a:rect l="l" t="t" r="r" b="b"/>
            <a:pathLst>
              <a:path w="378459" h="1226185">
                <a:moveTo>
                  <a:pt x="0" y="1225899"/>
                </a:moveTo>
                <a:lnTo>
                  <a:pt x="0" y="0"/>
                </a:lnTo>
                <a:lnTo>
                  <a:pt x="378302" y="0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4" name="图片 13" descr="logo（英文）-png"/>
          <p:cNvPicPr>
            <a:picLocks noChangeAspect="1"/>
          </p:cNvPicPr>
          <p:nvPr/>
        </p:nvPicPr>
        <p:blipFill>
          <a:blip r:embed="rId22"/>
          <a:srcRect t="31135" r="57607" b="34951"/>
          <a:stretch>
            <a:fillRect/>
          </a:stretch>
        </p:blipFill>
        <p:spPr>
          <a:xfrm>
            <a:off x="755650" y="10079990"/>
            <a:ext cx="659130" cy="5276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3626669" y="4130675"/>
            <a:ext cx="5784851" cy="32052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022986" y="4130675"/>
            <a:ext cx="5715000" cy="3205255"/>
          </a:xfrm>
          <a:prstGeom prst="rect">
            <a:avLst/>
          </a:prstGeom>
        </p:spPr>
      </p:pic>
      <p:sp>
        <p:nvSpPr>
          <p:cNvPr id="15" name="object 24"/>
          <p:cNvSpPr txBox="1"/>
          <p:nvPr/>
        </p:nvSpPr>
        <p:spPr>
          <a:xfrm>
            <a:off x="662940" y="546100"/>
            <a:ext cx="1037971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86690">
              <a:spcBef>
                <a:spcPts val="115"/>
              </a:spcBef>
            </a:pPr>
            <a:r>
              <a:rPr lang="zh-CN" altLang="en-US" sz="3200" b="1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大規模野立太陽光発電プロジェクトの応用</a:t>
            </a: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603885" y="2378075"/>
            <a:ext cx="18807634" cy="1135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ts val="115"/>
              </a:spcBef>
              <a:buClrTx/>
              <a:buSzTx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DAS Solar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・ダブルガラスモジュールのメリット：ダブルガラス設計により、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強度と硬度が向上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し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、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風や砂による持続的な侵食</a:t>
            </a:r>
            <a:r>
              <a:rPr lang="ja-JP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を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対応できる。</a:t>
            </a:r>
            <a:endParaRPr lang="ja-JP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626669" y="6394225"/>
            <a:ext cx="5784850" cy="941705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022986" y="6456176"/>
            <a:ext cx="5715000" cy="941705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139305" y="6961473"/>
            <a:ext cx="5231130" cy="408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山地太陽光発電所</a:t>
            </a:r>
            <a:r>
              <a:rPr lang="ja-JP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プロジェクト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862050" y="6866857"/>
            <a:ext cx="5334000" cy="59753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標高</a:t>
            </a:r>
            <a:r>
              <a:rPr lang="ja-JP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の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高</a:t>
            </a:r>
            <a:r>
              <a:rPr lang="ja-JP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い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山</a:t>
            </a:r>
            <a:r>
              <a:rPr lang="ja-JP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の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太陽光発電プ所ロジェクト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8" name="object 8"/>
          <p:cNvSpPr txBox="1"/>
          <p:nvPr/>
        </p:nvSpPr>
        <p:spPr>
          <a:xfrm>
            <a:off x="7022986" y="9058088"/>
            <a:ext cx="6577965" cy="3213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15"/>
              </a:spcBef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運転開始日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: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202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12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DAS-WH144PA-540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9" name="object 9"/>
          <p:cNvSpPr txBox="1"/>
          <p:nvPr/>
        </p:nvSpPr>
        <p:spPr>
          <a:xfrm>
            <a:off x="7022987" y="7542536"/>
            <a:ext cx="4800600" cy="1250983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spcBef>
                <a:spcPts val="795"/>
              </a:spcBef>
            </a:pPr>
            <a:r>
              <a:rPr lang="en-US" sz="40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100MW</a:t>
            </a:r>
            <a:r>
              <a:rPr lang="en-US" sz="32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</a:p>
          <a:p>
            <a:pPr marL="12700">
              <a:spcBef>
                <a:spcPts val="795"/>
              </a:spcBef>
            </a:pP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中国</a:t>
            </a:r>
            <a:r>
              <a:rPr lang="en-US" altLang="zh-CN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·</a:t>
            </a: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雲南</a:t>
            </a:r>
            <a:r>
              <a:rPr lang="en-US" altLang="zh-CN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· </a:t>
            </a: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岩</a:t>
            </a: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漰</a:t>
            </a:r>
            <a:endParaRPr lang="zh-CN" altLang="en-US" sz="3200" dirty="0">
              <a:solidFill>
                <a:srgbClr val="F49A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" name="object 2"/>
          <p:cNvSpPr txBox="1"/>
          <p:nvPr>
            <p:custDataLst>
              <p:tags r:id="rId2"/>
            </p:custDataLst>
          </p:nvPr>
        </p:nvSpPr>
        <p:spPr>
          <a:xfrm>
            <a:off x="13771766" y="9058088"/>
            <a:ext cx="6078220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15"/>
              </a:spcBef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運転開始日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: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202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12 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DAS-WH144P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A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54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0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object 3"/>
          <p:cNvSpPr txBox="1"/>
          <p:nvPr>
            <p:custDataLst>
              <p:tags r:id="rId3"/>
            </p:custDataLst>
          </p:nvPr>
        </p:nvSpPr>
        <p:spPr>
          <a:xfrm>
            <a:off x="13785216" y="7542536"/>
            <a:ext cx="3219970" cy="1060450"/>
          </a:xfrm>
          <a:prstGeom prst="rect">
            <a:avLst/>
          </a:prstGeom>
        </p:spPr>
        <p:txBody>
          <a:bodyPr vert="horz" wrap="square" lIns="0" tIns="100965" rIns="0" bIns="0" rtlCol="0">
            <a:noAutofit/>
          </a:bodyPr>
          <a:lstStyle/>
          <a:p>
            <a:pPr marL="12700">
              <a:spcBef>
                <a:spcPts val="795"/>
              </a:spcBef>
            </a:pPr>
            <a:r>
              <a:rPr lang="en-US" sz="40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136.7MW</a:t>
            </a:r>
          </a:p>
          <a:p>
            <a:pPr marL="12700">
              <a:spcBef>
                <a:spcPts val="795"/>
              </a:spcBef>
            </a:pP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中国 </a:t>
            </a:r>
            <a:r>
              <a:rPr lang="en-US" altLang="zh-CN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·</a:t>
            </a: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雲南</a:t>
            </a:r>
            <a:r>
              <a:rPr lang="en-US" altLang="zh-CN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·</a:t>
            </a: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鶴慶</a:t>
            </a:r>
          </a:p>
        </p:txBody>
      </p:sp>
      <p:sp>
        <p:nvSpPr>
          <p:cNvPr id="34" name="object 8"/>
          <p:cNvSpPr txBox="1"/>
          <p:nvPr>
            <p:custDataLst>
              <p:tags r:id="rId4"/>
            </p:custDataLst>
          </p:nvPr>
        </p:nvSpPr>
        <p:spPr>
          <a:xfrm>
            <a:off x="565150" y="9058088"/>
            <a:ext cx="6078220" cy="424180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>
              <a:spcBef>
                <a:spcPts val="1915"/>
              </a:spcBef>
              <a:buClrTx/>
              <a:buSzTx/>
              <a:buFontTx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運転開始日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: 2023.11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DAS-DH144PA-545</a:t>
            </a:r>
          </a:p>
        </p:txBody>
      </p:sp>
      <p:sp>
        <p:nvSpPr>
          <p:cNvPr id="35" name="object 9"/>
          <p:cNvSpPr txBox="1"/>
          <p:nvPr>
            <p:custDataLst>
              <p:tags r:id="rId5"/>
            </p:custDataLst>
          </p:nvPr>
        </p:nvSpPr>
        <p:spPr>
          <a:xfrm>
            <a:off x="565150" y="7542536"/>
            <a:ext cx="6521450" cy="124904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spcBef>
                <a:spcPts val="795"/>
              </a:spcBef>
              <a:buClrTx/>
              <a:buSzTx/>
              <a:buNone/>
            </a:pPr>
            <a:r>
              <a:rPr lang="en-US" sz="40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1.5</a:t>
            </a:r>
            <a:r>
              <a:rPr sz="40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en-US" sz="40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G</a:t>
            </a:r>
            <a:r>
              <a:rPr sz="40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W</a:t>
            </a:r>
            <a:endParaRPr lang="en-US" sz="4000" b="1" dirty="0">
              <a:solidFill>
                <a:srgbClr val="F197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2700">
              <a:spcBef>
                <a:spcPts val="795"/>
              </a:spcBef>
              <a:buClrTx/>
              <a:buSzTx/>
              <a:buNone/>
            </a:pPr>
            <a:r>
              <a:rPr lang="zh-CN" altLang="en-US" sz="28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 ·内</a:t>
            </a:r>
            <a:r>
              <a:rPr lang="ja-JP" altLang="en-US" sz="280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モンゴル</a:t>
            </a:r>
            <a:endParaRPr sz="2800" dirty="0">
              <a:solidFill>
                <a:srgbClr val="F197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35610" y="4142394"/>
            <a:ext cx="5912276" cy="3322084"/>
            <a:chOff x="13253929" y="2928808"/>
            <a:chExt cx="5912276" cy="3322084"/>
          </a:xfrm>
        </p:grpSpPr>
        <p:pic>
          <p:nvPicPr>
            <p:cNvPr id="37" name="图片 36" descr="建筑与房屋的城市空拍图&#10;&#10;描述已自动生成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253929" y="2928808"/>
              <a:ext cx="5905927" cy="3322084"/>
            </a:xfrm>
            <a:prstGeom prst="rect">
              <a:avLst/>
            </a:prstGeom>
          </p:spPr>
        </p:pic>
        <p:sp>
          <p:nvSpPr>
            <p:cNvPr id="38" name="矩形 37"/>
            <p:cNvSpPr/>
            <p:nvPr>
              <p:custDataLst>
                <p:tags r:id="rId6"/>
              </p:custDataLst>
            </p:nvPr>
          </p:nvSpPr>
          <p:spPr>
            <a:xfrm>
              <a:off x="13260278" y="5309187"/>
              <a:ext cx="5905927" cy="941705"/>
            </a:xfrm>
            <a:prstGeom prst="rect">
              <a:avLst/>
            </a:prstGeom>
            <a:gradFill>
              <a:gsLst>
                <a:gs pos="0">
                  <a:srgbClr val="1F497D">
                    <a:alpha val="0"/>
                  </a:srgbClr>
                </a:gs>
                <a:gs pos="100000">
                  <a:srgbClr val="1F497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603769" y="7026275"/>
            <a:ext cx="5530533" cy="34380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ja-JP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クブチ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砂漠化対策太陽光発電所</a:t>
            </a:r>
            <a:r>
              <a:rPr lang="ja-JP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プロジェクト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0" name="灯片编号占位符 18"/>
          <p:cNvSpPr txBox="1"/>
          <p:nvPr/>
        </p:nvSpPr>
        <p:spPr>
          <a:xfrm>
            <a:off x="17162849" y="10607675"/>
            <a:ext cx="661602" cy="49136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16</a:t>
            </a:fld>
            <a:endParaRPr lang="zh-CN" altLang="en-US" sz="3600" spc="-44" baseline="1000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13768069" y="3730308"/>
            <a:ext cx="5398135" cy="3456305"/>
          </a:xfrm>
          <a:prstGeom prst="rect">
            <a:avLst/>
          </a:prstGeom>
        </p:spPr>
      </p:pic>
      <p:sp>
        <p:nvSpPr>
          <p:cNvPr id="9" name="object 24"/>
          <p:cNvSpPr txBox="1"/>
          <p:nvPr/>
        </p:nvSpPr>
        <p:spPr>
          <a:xfrm>
            <a:off x="662940" y="546100"/>
            <a:ext cx="679831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86690">
              <a:spcBef>
                <a:spcPts val="115"/>
              </a:spcBef>
            </a:pPr>
            <a:r>
              <a:rPr lang="en-US" altLang="zh-CN" sz="3200" b="1" dirty="0" err="1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砂漠</a:t>
            </a:r>
            <a:r>
              <a:rPr lang="zh-CN" altLang="en-US" sz="32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での太陽光発電</a:t>
            </a:r>
            <a:r>
              <a:rPr lang="en-US" altLang="zh-CN" sz="3200" b="1" dirty="0" err="1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プロジェクト</a:t>
            </a:r>
            <a:endParaRPr lang="en-US" altLang="zh-CN" sz="3200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5" name="object 20"/>
          <p:cNvSpPr txBox="1"/>
          <p:nvPr/>
        </p:nvSpPr>
        <p:spPr>
          <a:xfrm>
            <a:off x="621030" y="7357253"/>
            <a:ext cx="5789295" cy="1250983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spcBef>
                <a:spcPts val="795"/>
              </a:spcBef>
            </a:pPr>
            <a:r>
              <a:rPr sz="40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400MW </a:t>
            </a:r>
            <a:endParaRPr lang="en-US" sz="4000" b="1" dirty="0">
              <a:solidFill>
                <a:srgbClr val="F197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2700">
              <a:spcBef>
                <a:spcPts val="795"/>
              </a:spcBef>
            </a:pPr>
            <a:r>
              <a:rPr lang="en-US" altLang="zh-CN" sz="2800" dirty="0" err="1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アワティ（阿瓦提</a:t>
            </a:r>
            <a:r>
              <a:rPr lang="en-US" altLang="zh-CN" sz="28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）・</a:t>
            </a:r>
            <a:r>
              <a:rPr lang="en-US" altLang="zh-CN" sz="2800" dirty="0" err="1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新疆・中国</a:t>
            </a:r>
            <a:endParaRPr lang="en-US" altLang="zh-CN" sz="2800" dirty="0">
              <a:solidFill>
                <a:srgbClr val="F197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object 2"/>
          <p:cNvSpPr txBox="1"/>
          <p:nvPr>
            <p:custDataLst>
              <p:tags r:id="rId1"/>
            </p:custDataLst>
          </p:nvPr>
        </p:nvSpPr>
        <p:spPr>
          <a:xfrm>
            <a:off x="7062470" y="7357253"/>
            <a:ext cx="6289675" cy="1250983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spcBef>
                <a:spcPts val="795"/>
              </a:spcBef>
            </a:pPr>
            <a:r>
              <a:rPr sz="4000" b="1" dirty="0" err="1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150MW</a:t>
            </a:r>
            <a:r>
              <a:rPr sz="3200" b="1" dirty="0" err="1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sz="32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endParaRPr lang="en-US" sz="3200" dirty="0">
              <a:solidFill>
                <a:srgbClr val="F197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2700">
              <a:spcBef>
                <a:spcPts val="795"/>
              </a:spcBef>
            </a:pPr>
            <a:r>
              <a:rPr lang="en-US" altLang="zh-CN" sz="2800" dirty="0" err="1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楡林・陝西・中国</a:t>
            </a:r>
            <a:endParaRPr lang="en-US" altLang="zh-CN" sz="2800" dirty="0">
              <a:solidFill>
                <a:srgbClr val="F197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微软雅黑" panose="020B0503020204020204" pitchFamily="34" charset="-122"/>
            </a:endParaRPr>
          </a:p>
        </p:txBody>
      </p:sp>
      <p:sp>
        <p:nvSpPr>
          <p:cNvPr id="18" name="object 9"/>
          <p:cNvSpPr txBox="1"/>
          <p:nvPr>
            <p:custDataLst>
              <p:tags r:id="rId2"/>
            </p:custDataLst>
          </p:nvPr>
        </p:nvSpPr>
        <p:spPr>
          <a:xfrm>
            <a:off x="13862050" y="7357253"/>
            <a:ext cx="6521450" cy="1250983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 algn="l">
              <a:spcBef>
                <a:spcPts val="795"/>
              </a:spcBef>
              <a:buClrTx/>
              <a:buSzTx/>
              <a:buNone/>
            </a:pPr>
            <a:r>
              <a:rPr lang="en-US" sz="40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400</a:t>
            </a:r>
            <a:r>
              <a:rPr sz="40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MW</a:t>
            </a:r>
          </a:p>
          <a:p>
            <a:pPr marL="12700">
              <a:spcBef>
                <a:spcPts val="795"/>
              </a:spcBef>
              <a:buClrTx/>
              <a:buSzTx/>
              <a:buNone/>
            </a:pPr>
            <a:r>
              <a:rPr lang="zh-CN" altLang="en-US" sz="28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 · 新疆 · 喀什巴楚</a:t>
            </a:r>
            <a:endParaRPr lang="en-US" altLang="zh-CN" sz="2800" dirty="0">
              <a:solidFill>
                <a:srgbClr val="F197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451485" y="2149475"/>
            <a:ext cx="19277965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ts val="115"/>
              </a:spcBef>
              <a:buClrTx/>
              <a:buSzTx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DAS Solar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・両面ガラスモジュールのメリット：二重ガラス設計により、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強度と硬度が向上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し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、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風や砂による持続的な侵食</a:t>
            </a:r>
            <a:r>
              <a:rPr lang="ja-JP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を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対応できる。</a:t>
            </a:r>
            <a:endParaRPr lang="ja-JP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</p:txBody>
      </p:sp>
      <p:pic>
        <p:nvPicPr>
          <p:cNvPr id="25" name="图片 24" descr="DJI_016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7062470" y="3763328"/>
            <a:ext cx="5808980" cy="342900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7086600" y="6250623"/>
            <a:ext cx="5784850" cy="941705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0850" y="3749993"/>
            <a:ext cx="5715000" cy="3456305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450850" y="6244908"/>
            <a:ext cx="5715000" cy="941705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03885" y="6667818"/>
            <a:ext cx="5231130" cy="488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ゴビ砂漠における新たな多産業開発モデル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128510" y="6702425"/>
            <a:ext cx="5257165" cy="4883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00000"/>
              </a:lnSpc>
              <a:spcBef>
                <a:spcPts val="50"/>
              </a:spcBef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世界初のDC2000V稼働太陽光発電システム</a:t>
            </a:r>
          </a:p>
        </p:txBody>
      </p:sp>
      <p:sp>
        <p:nvSpPr>
          <p:cNvPr id="32" name="矩形 31"/>
          <p:cNvSpPr/>
          <p:nvPr/>
        </p:nvSpPr>
        <p:spPr>
          <a:xfrm>
            <a:off x="13768069" y="6244908"/>
            <a:ext cx="5398136" cy="941705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3938885" y="6457950"/>
            <a:ext cx="4941094" cy="652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2700" marR="796290">
              <a:lnSpc>
                <a:spcPct val="189000"/>
              </a:lnSpc>
              <a:spcBef>
                <a:spcPts val="50"/>
              </a:spcBef>
            </a:pPr>
            <a:r>
              <a:rPr lang="ja-JP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マラルベシ・プロジェクト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bject 8"/>
          <p:cNvSpPr txBox="1"/>
          <p:nvPr>
            <p:custDataLst>
              <p:tags r:id="rId5"/>
            </p:custDataLst>
          </p:nvPr>
        </p:nvSpPr>
        <p:spPr>
          <a:xfrm>
            <a:off x="603885" y="8665167"/>
            <a:ext cx="6078220" cy="597536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>
              <a:lnSpc>
                <a:spcPct val="150000"/>
              </a:lnSpc>
              <a:spcBef>
                <a:spcPts val="1915"/>
              </a:spcBef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運転開始日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: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2023.04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DAS-DH144NA-560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object 8"/>
          <p:cNvSpPr txBox="1"/>
          <p:nvPr>
            <p:custDataLst>
              <p:tags r:id="rId6"/>
            </p:custDataLst>
          </p:nvPr>
        </p:nvSpPr>
        <p:spPr>
          <a:xfrm>
            <a:off x="7128510" y="8665167"/>
            <a:ext cx="6078220" cy="597536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>
              <a:lnSpc>
                <a:spcPct val="150000"/>
              </a:lnSpc>
              <a:spcBef>
                <a:spcPts val="1915"/>
              </a:spcBef>
              <a:buClrTx/>
              <a:buSzTx/>
              <a:buFontTx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運転開始日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: 2023.05 DAS-DH144NA-560</a:t>
            </a:r>
          </a:p>
        </p:txBody>
      </p:sp>
      <p:sp>
        <p:nvSpPr>
          <p:cNvPr id="36" name="object 8"/>
          <p:cNvSpPr txBox="1"/>
          <p:nvPr>
            <p:custDataLst>
              <p:tags r:id="rId7"/>
            </p:custDataLst>
          </p:nvPr>
        </p:nvSpPr>
        <p:spPr>
          <a:xfrm>
            <a:off x="13851689" y="8665167"/>
            <a:ext cx="6078220" cy="597536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>
              <a:lnSpc>
                <a:spcPct val="150000"/>
              </a:lnSpc>
              <a:spcBef>
                <a:spcPts val="1915"/>
              </a:spcBef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運転開始日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: 2023.11 </a:t>
            </a:r>
            <a:r>
              <a:rPr lang="en-US" altLang="zh-CN" sz="2000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DAS-DH144PA-545</a:t>
            </a:r>
          </a:p>
        </p:txBody>
      </p:sp>
      <p:sp>
        <p:nvSpPr>
          <p:cNvPr id="37" name="灯片编号占位符 18"/>
          <p:cNvSpPr txBox="1"/>
          <p:nvPr/>
        </p:nvSpPr>
        <p:spPr>
          <a:xfrm>
            <a:off x="17162849" y="10607675"/>
            <a:ext cx="661602" cy="49136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17</a:t>
            </a:fld>
            <a:endParaRPr lang="zh-CN" altLang="en-US" sz="3600" spc="-44" baseline="1000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email"/>
          <a:srcRect/>
          <a:stretch>
            <a:fillRect/>
          </a:stretch>
        </p:blipFill>
        <p:spPr>
          <a:xfrm>
            <a:off x="603250" y="3878580"/>
            <a:ext cx="6204585" cy="347091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03250" y="5346700"/>
            <a:ext cx="6191250" cy="2003425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object 26"/>
          <p:cNvSpPr txBox="1"/>
          <p:nvPr>
            <p:custDataLst>
              <p:tags r:id="rId3"/>
            </p:custDataLst>
          </p:nvPr>
        </p:nvSpPr>
        <p:spPr>
          <a:xfrm>
            <a:off x="630555" y="547370"/>
            <a:ext cx="10869295" cy="507189"/>
          </a:xfrm>
          <a:prstGeom prst="rect">
            <a:avLst/>
          </a:prstGeom>
        </p:spPr>
        <p:txBody>
          <a:bodyPr vert="horz" wrap="square" lIns="0" tIns="14604" rIns="0" bIns="0">
            <a:spAutoFit/>
          </a:bodyPr>
          <a:lstStyle>
            <a:defPPr>
              <a:defRPr lang="zh-CN"/>
            </a:defPPr>
            <a:lvl1pPr marL="186690">
              <a:spcBef>
                <a:spcPts val="115"/>
              </a:spcBef>
              <a:defRPr sz="3200" b="1" i="0">
                <a:solidFill>
                  <a:srgbClr val="00244F"/>
                </a:solidFill>
                <a:latin typeface="苹方 粗体" panose="020B0600000000000000" pitchFamily="34" charset="-122"/>
                <a:ea typeface="苹方 粗体" panose="020B0600000000000000" pitchFamily="34" charset="-122"/>
              </a:defRPr>
            </a:lvl1pPr>
          </a:lstStyle>
          <a:p>
            <a:r>
              <a:rPr lang="zh-CN" altLang="en-US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水上発電・</a:t>
            </a:r>
            <a:r>
              <a:rPr lang="ja-JP" altLang="en-US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フローティング</a:t>
            </a:r>
            <a:r>
              <a:rPr lang="zh-CN" altLang="en-US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システムプロジェクト</a:t>
            </a:r>
          </a:p>
        </p:txBody>
      </p:sp>
      <p:sp>
        <p:nvSpPr>
          <p:cNvPr id="13" name="object 8"/>
          <p:cNvSpPr txBox="1"/>
          <p:nvPr>
            <p:custDataLst>
              <p:tags r:id="rId4"/>
            </p:custDataLst>
          </p:nvPr>
        </p:nvSpPr>
        <p:spPr>
          <a:xfrm>
            <a:off x="603250" y="8864600"/>
            <a:ext cx="5982970" cy="315595"/>
          </a:xfrm>
          <a:prstGeom prst="rect">
            <a:avLst/>
          </a:prstGeom>
        </p:spPr>
        <p:txBody>
          <a:bodyPr vert="horz" wrap="square" lIns="0" tIns="13970" rIns="0" bIns="0">
            <a:noAutofit/>
          </a:bodyPr>
          <a:lstStyle/>
          <a:p>
            <a:pPr marL="12700">
              <a:lnSpc>
                <a:spcPct val="100000"/>
              </a:lnSpc>
              <a:spcBef>
                <a:spcPts val="1915"/>
              </a:spcBef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運転開始日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：2022年12月 DAS-DH144PA-540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</p:txBody>
      </p:sp>
      <p:sp>
        <p:nvSpPr>
          <p:cNvPr id="14" name="object 9"/>
          <p:cNvSpPr txBox="1"/>
          <p:nvPr>
            <p:custDataLst>
              <p:tags r:id="rId5"/>
            </p:custDataLst>
          </p:nvPr>
        </p:nvSpPr>
        <p:spPr>
          <a:xfrm>
            <a:off x="603250" y="7738110"/>
            <a:ext cx="4850765" cy="920750"/>
          </a:xfrm>
          <a:prstGeom prst="rect">
            <a:avLst/>
          </a:prstGeom>
        </p:spPr>
        <p:txBody>
          <a:bodyPr vert="horz" wrap="square" lIns="0" tIns="100965" rIns="0" bIns="0">
            <a:noAutofit/>
          </a:bodyPr>
          <a:lstStyle/>
          <a:p>
            <a:pPr marL="12700">
              <a:lnSpc>
                <a:spcPct val="80000"/>
              </a:lnSpc>
              <a:spcBef>
                <a:spcPts val="795"/>
              </a:spcBef>
            </a:pPr>
            <a:r>
              <a:rPr lang="en-US" sz="32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650MW</a:t>
            </a:r>
            <a:endParaRPr lang="en-US" sz="3200" dirty="0">
              <a:solidFill>
                <a:srgbClr val="F49A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  <a:p>
            <a:pPr marL="12700">
              <a:lnSpc>
                <a:spcPct val="80000"/>
              </a:lnSpc>
              <a:spcBef>
                <a:spcPts val="795"/>
              </a:spcBef>
            </a:pPr>
            <a:r>
              <a:rPr lang="en-US" sz="2800" dirty="0" err="1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富陽・安徽・中国</a:t>
            </a:r>
            <a:endParaRPr lang="en-US" sz="2800" dirty="0">
              <a:solidFill>
                <a:srgbClr val="F49A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</p:txBody>
      </p:sp>
      <p:sp>
        <p:nvSpPr>
          <p:cNvPr id="31" name="灯片编号占位符 12"/>
          <p:cNvSpPr txBox="1"/>
          <p:nvPr>
            <p:custDataLst>
              <p:tags r:id="rId6"/>
            </p:custDataLst>
          </p:nvPr>
        </p:nvSpPr>
        <p:spPr>
          <a:xfrm>
            <a:off x="17138650" y="10573513"/>
            <a:ext cx="685801" cy="49136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>
                <a:solidFill>
                  <a:srgbClr val="808080"/>
                </a:solidFill>
                <a:latin typeface="苹方 常规" panose="020B0300000000000000" pitchFamily="34" charset="-122"/>
                <a:ea typeface="苹方 常规" panose="020B0300000000000000" pitchFamily="34" charset="-122"/>
                <a:cs typeface="Arial" panose="020B0604020202020204"/>
              </a:rPr>
              <a:t>18</a:t>
            </a:fld>
            <a:endParaRPr lang="zh-CN" altLang="en-US" sz="3600" spc="-44" baseline="1000" dirty="0">
              <a:solidFill>
                <a:srgbClr val="808080"/>
              </a:solidFill>
              <a:latin typeface="苹方 常规" panose="020B0300000000000000" pitchFamily="34" charset="-122"/>
              <a:ea typeface="苹方 常规" panose="020B0300000000000000" pitchFamily="34" charset="-122"/>
              <a:cs typeface="Arial" panose="020B0604020202020204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18904" y="2154441"/>
            <a:ext cx="17192625" cy="58105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50000"/>
              </a:lnSpc>
              <a:spcBef>
                <a:spcPts val="115"/>
              </a:spcBef>
              <a:buClrTx/>
              <a:buSzTx/>
              <a:buFontTx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DAS Solar</a:t>
            </a:r>
            <a:r>
              <a:rPr lang="ja-JP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：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高性能モジュールを使用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することで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防水性能がより優れている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。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29615" y="6722110"/>
            <a:ext cx="5470525" cy="36068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12700" algn="l">
              <a:spcBef>
                <a:spcPts val="115"/>
              </a:spcBef>
              <a:buClrTx/>
              <a:buSzTx/>
              <a:buFontTx/>
            </a:pPr>
            <a:r>
              <a:rPr lang="en-US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世界最大規模のフローティング太陽光発電所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图片 2" descr="微信图片_20240722101935"/>
          <p:cNvPicPr>
            <a:picLocks noChangeAspect="1"/>
          </p:cNvPicPr>
          <p:nvPr/>
        </p:nvPicPr>
        <p:blipFill>
          <a:blip r:embed="rId14"/>
          <a:srcRect t="7413"/>
          <a:stretch>
            <a:fillRect/>
          </a:stretch>
        </p:blipFill>
        <p:spPr>
          <a:xfrm>
            <a:off x="7385050" y="3902321"/>
            <a:ext cx="5806440" cy="3579884"/>
          </a:xfrm>
          <a:prstGeom prst="rect">
            <a:avLst/>
          </a:prstGeom>
        </p:spPr>
      </p:pic>
      <p:pic>
        <p:nvPicPr>
          <p:cNvPr id="7" name="图形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28725" y="3997960"/>
            <a:ext cx="6108700" cy="3436620"/>
          </a:xfrm>
          <a:custGeom>
            <a:avLst/>
            <a:gdLst>
              <a:gd name="connsiteX0" fmla="*/ -3935 w 1536192"/>
              <a:gd name="connsiteY0" fmla="*/ -2220 h 864108"/>
              <a:gd name="connsiteX1" fmla="*/ 1532257 w 1536192"/>
              <a:gd name="connsiteY1" fmla="*/ -2220 h 864108"/>
              <a:gd name="connsiteX2" fmla="*/ 1532257 w 1536192"/>
              <a:gd name="connsiteY2" fmla="*/ 861888 h 864108"/>
              <a:gd name="connsiteX3" fmla="*/ -3935 w 1536192"/>
              <a:gd name="connsiteY3" fmla="*/ 861888 h 86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6192" h="864108">
                <a:moveTo>
                  <a:pt x="-3935" y="-2220"/>
                </a:moveTo>
                <a:lnTo>
                  <a:pt x="1532257" y="-2220"/>
                </a:lnTo>
                <a:lnTo>
                  <a:pt x="1532257" y="861888"/>
                </a:lnTo>
                <a:lnTo>
                  <a:pt x="-3935" y="861888"/>
                </a:lnTo>
                <a:close/>
              </a:path>
            </a:pathLst>
          </a:custGeom>
        </p:spPr>
      </p:pic>
      <p:sp>
        <p:nvSpPr>
          <p:cNvPr id="8" name="object 2"/>
          <p:cNvSpPr txBox="1"/>
          <p:nvPr>
            <p:custDataLst>
              <p:tags r:id="rId7"/>
            </p:custDataLst>
          </p:nvPr>
        </p:nvSpPr>
        <p:spPr>
          <a:xfrm>
            <a:off x="7395845" y="7635700"/>
            <a:ext cx="6289675" cy="124904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spcBef>
                <a:spcPts val="795"/>
              </a:spcBef>
            </a:pPr>
            <a:r>
              <a:rPr lang="en-US" sz="40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74</a:t>
            </a:r>
            <a:r>
              <a:rPr sz="40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MW</a:t>
            </a:r>
            <a:r>
              <a:rPr sz="32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sz="32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endParaRPr lang="en-US" sz="3200" dirty="0">
              <a:solidFill>
                <a:srgbClr val="F197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2700">
              <a:spcBef>
                <a:spcPts val="795"/>
              </a:spcBef>
            </a:pPr>
            <a:r>
              <a:rPr lang="zh-CN" altLang="en-US" sz="28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フランス</a:t>
            </a:r>
            <a:r>
              <a:rPr lang="en-US" sz="28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</a:p>
        </p:txBody>
      </p:sp>
      <p:sp>
        <p:nvSpPr>
          <p:cNvPr id="22" name="object 9"/>
          <p:cNvSpPr txBox="1"/>
          <p:nvPr>
            <p:custDataLst>
              <p:tags r:id="rId8"/>
            </p:custDataLst>
          </p:nvPr>
        </p:nvSpPr>
        <p:spPr>
          <a:xfrm>
            <a:off x="14053401" y="7680496"/>
            <a:ext cx="6108700" cy="1086836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spcBef>
                <a:spcPts val="795"/>
              </a:spcBef>
              <a:buClrTx/>
              <a:buSzTx/>
              <a:buNone/>
            </a:pPr>
            <a:r>
              <a:rPr lang="zh-CN" altLang="en-US" sz="36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海上浮体実験</a:t>
            </a:r>
            <a:r>
              <a:rPr lang="ja-JP" altLang="en-US" sz="3600" b="1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プロジェクト</a:t>
            </a:r>
            <a:r>
              <a:rPr lang="zh-CN" altLang="en-US" sz="28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 · 福建 · 漳州</a:t>
            </a:r>
            <a:endParaRPr lang="en-US" altLang="zh-CN" sz="2800" dirty="0">
              <a:solidFill>
                <a:srgbClr val="F197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395923" y="6540254"/>
            <a:ext cx="5784850" cy="941705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950315" y="6492875"/>
            <a:ext cx="6048375" cy="941705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157325" y="6643157"/>
            <a:ext cx="4941094" cy="652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2700" marR="796290">
              <a:lnSpc>
                <a:spcPct val="189000"/>
              </a:lnSpc>
              <a:spcBef>
                <a:spcPts val="5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福建漳州海上浮体実験</a:t>
            </a:r>
            <a:r>
              <a:rPr lang="ja-JP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プロジェクト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object 8"/>
          <p:cNvSpPr txBox="1"/>
          <p:nvPr>
            <p:custDataLst>
              <p:tags r:id="rId9"/>
            </p:custDataLst>
          </p:nvPr>
        </p:nvSpPr>
        <p:spPr>
          <a:xfrm>
            <a:off x="7423785" y="9026842"/>
            <a:ext cx="6078220" cy="597536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>
              <a:lnSpc>
                <a:spcPct val="150000"/>
              </a:lnSpc>
              <a:spcBef>
                <a:spcPts val="1915"/>
              </a:spcBef>
              <a:buClrTx/>
              <a:buSzTx/>
              <a:buFontTx/>
            </a:pPr>
            <a:r>
              <a:rPr lang="en-US" altLang="zh-CN" sz="2000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DAS-DH144PA</a:t>
            </a:r>
          </a:p>
        </p:txBody>
      </p:sp>
      <p:sp>
        <p:nvSpPr>
          <p:cNvPr id="18" name="object 8"/>
          <p:cNvSpPr txBox="1"/>
          <p:nvPr>
            <p:custDataLst>
              <p:tags r:id="rId10"/>
            </p:custDataLst>
          </p:nvPr>
        </p:nvSpPr>
        <p:spPr>
          <a:xfrm>
            <a:off x="14053401" y="9009978"/>
            <a:ext cx="6078220" cy="597536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>
              <a:lnSpc>
                <a:spcPct val="150000"/>
              </a:lnSpc>
              <a:spcBef>
                <a:spcPts val="1915"/>
              </a:spcBef>
              <a:buClrTx/>
              <a:buSzTx/>
              <a:buFontTx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運転開始日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: 2024.07 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604125" y="6769325"/>
            <a:ext cx="5955246" cy="589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marR="796290">
              <a:lnSpc>
                <a:spcPct val="189000"/>
              </a:lnSpc>
              <a:spcBef>
                <a:spcPts val="50"/>
              </a:spcBef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欧州最大</a:t>
            </a:r>
            <a:r>
              <a:rPr lang="ja-JP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の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浮体式太陽光発電</a:t>
            </a:r>
            <a:r>
              <a:rPr lang="ja-JP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プロジェクト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围栏内的火车&#10;&#10;描述已自动生成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13300190" y="3559810"/>
            <a:ext cx="6323913" cy="3557905"/>
          </a:xfrm>
          <a:prstGeom prst="rect">
            <a:avLst/>
          </a:prstGeom>
        </p:spPr>
      </p:pic>
      <p:pic>
        <p:nvPicPr>
          <p:cNvPr id="3" name="图片 2" descr="图片包含 户外, 游戏机&#10;&#10;描述已自动生成"/>
          <p:cNvPicPr>
            <a:picLocks noChangeAspect="1"/>
          </p:cNvPicPr>
          <p:nvPr/>
        </p:nvPicPr>
        <p:blipFill rotWithShape="1">
          <a:blip r:embed="rId14" cstate="email"/>
          <a:srcRect/>
          <a:stretch>
            <a:fillRect/>
          </a:stretch>
        </p:blipFill>
        <p:spPr>
          <a:xfrm>
            <a:off x="7068185" y="3496538"/>
            <a:ext cx="5954395" cy="3585209"/>
          </a:xfrm>
          <a:prstGeom prst="rect">
            <a:avLst/>
          </a:prstGeom>
        </p:spPr>
      </p:pic>
      <p:pic>
        <p:nvPicPr>
          <p:cNvPr id="5" name="图片 4" descr="山上的景色&#10;&#10;中度可信度描述已自动生成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511940" y="3511720"/>
            <a:ext cx="6365745" cy="3554847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13277215" y="5071745"/>
            <a:ext cx="6299200" cy="2045970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7093585" y="5032375"/>
            <a:ext cx="5954395" cy="2045970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497969" y="5020597"/>
            <a:ext cx="6379715" cy="2045970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object 26"/>
          <p:cNvSpPr txBox="1"/>
          <p:nvPr>
            <p:custDataLst>
              <p:tags r:id="rId4"/>
            </p:custDataLst>
          </p:nvPr>
        </p:nvSpPr>
        <p:spPr>
          <a:xfrm>
            <a:off x="639991" y="408757"/>
            <a:ext cx="9802178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defPPr>
              <a:defRPr lang="zh-CN"/>
            </a:defPPr>
            <a:lvl1pPr marL="186690">
              <a:spcBef>
                <a:spcPts val="115"/>
              </a:spcBef>
              <a:defRPr sz="3200" b="1" i="0">
                <a:solidFill>
                  <a:srgbClr val="00244F"/>
                </a:solidFill>
                <a:latin typeface="苹方 粗体" panose="020B0600000000000000" pitchFamily="34" charset="-122"/>
                <a:ea typeface="苹方 粗体" panose="020B0600000000000000" pitchFamily="34" charset="-122"/>
              </a:defRPr>
            </a:lvl1pPr>
          </a:lstStyle>
          <a:p>
            <a:pPr marL="12700">
              <a:spcBef>
                <a:spcPts val="1915"/>
              </a:spcBef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フレキシブル架台</a:t>
            </a:r>
            <a:r>
              <a:rPr lang="ja-JP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プロジェクト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の応用</a:t>
            </a:r>
            <a:endParaRPr lang="ja-JP" altLang="en-US" sz="3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object 8"/>
          <p:cNvSpPr txBox="1"/>
          <p:nvPr>
            <p:custDataLst>
              <p:tags r:id="rId5"/>
            </p:custDataLst>
          </p:nvPr>
        </p:nvSpPr>
        <p:spPr>
          <a:xfrm>
            <a:off x="699135" y="8838565"/>
            <a:ext cx="5542915" cy="3213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915"/>
              </a:spcBef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フレキシブル架台</a:t>
            </a:r>
            <a:r>
              <a:rPr lang="ja-JP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プロジェクト</a:t>
            </a:r>
            <a:endParaRPr lang="ja-JP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object 9"/>
          <p:cNvSpPr txBox="1"/>
          <p:nvPr>
            <p:custDataLst>
              <p:tags r:id="rId6"/>
            </p:custDataLst>
          </p:nvPr>
        </p:nvSpPr>
        <p:spPr>
          <a:xfrm>
            <a:off x="699135" y="7438390"/>
            <a:ext cx="4954905" cy="1189428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spcBef>
                <a:spcPts val="795"/>
              </a:spcBef>
            </a:pPr>
            <a:r>
              <a:rPr lang="en-US" sz="36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200MW</a:t>
            </a:r>
          </a:p>
          <a:p>
            <a:pPr marL="12700">
              <a:spcBef>
                <a:spcPts val="795"/>
              </a:spcBef>
            </a:pP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中国</a:t>
            </a:r>
            <a:r>
              <a:rPr lang="en-US" altLang="zh-CN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· </a:t>
            </a: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山西</a:t>
            </a:r>
            <a:r>
              <a:rPr lang="en-US" altLang="zh-CN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·</a:t>
            </a: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沁県</a:t>
            </a:r>
          </a:p>
        </p:txBody>
      </p:sp>
      <p:sp>
        <p:nvSpPr>
          <p:cNvPr id="13" name="object 25"/>
          <p:cNvSpPr txBox="1"/>
          <p:nvPr>
            <p:custDataLst>
              <p:tags r:id="rId7"/>
            </p:custDataLst>
          </p:nvPr>
        </p:nvSpPr>
        <p:spPr>
          <a:xfrm>
            <a:off x="7355840" y="8838565"/>
            <a:ext cx="5674995" cy="3213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915"/>
              </a:spcBef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フレキシブル架台</a:t>
            </a:r>
            <a:r>
              <a:rPr lang="ja-JP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プロジェクト</a:t>
            </a:r>
            <a:endParaRPr lang="ja-JP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object 26"/>
          <p:cNvSpPr txBox="1"/>
          <p:nvPr>
            <p:custDataLst>
              <p:tags r:id="rId8"/>
            </p:custDataLst>
          </p:nvPr>
        </p:nvSpPr>
        <p:spPr>
          <a:xfrm>
            <a:off x="7335520" y="7438390"/>
            <a:ext cx="6755130" cy="989965"/>
          </a:xfrm>
          <a:prstGeom prst="rect">
            <a:avLst/>
          </a:prstGeom>
        </p:spPr>
        <p:txBody>
          <a:bodyPr vert="horz" wrap="square" lIns="0" tIns="100965" rIns="0" bIns="0" rtlCol="0">
            <a:noAutofit/>
          </a:bodyPr>
          <a:lstStyle/>
          <a:p>
            <a:pPr marL="12700" algn="l">
              <a:spcBef>
                <a:spcPts val="795"/>
              </a:spcBef>
              <a:buClrTx/>
              <a:buSzTx/>
              <a:buNone/>
            </a:pPr>
            <a:r>
              <a:rPr lang="en-US" sz="36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200MW</a:t>
            </a:r>
          </a:p>
          <a:p>
            <a:pPr marL="12700">
              <a:spcBef>
                <a:spcPts val="795"/>
              </a:spcBef>
            </a:pP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中国</a:t>
            </a:r>
            <a:r>
              <a:rPr lang="en-US" altLang="zh-CN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·</a:t>
            </a: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涇陽</a:t>
            </a:r>
          </a:p>
        </p:txBody>
      </p:sp>
      <p:sp>
        <p:nvSpPr>
          <p:cNvPr id="17" name="object 20"/>
          <p:cNvSpPr txBox="1"/>
          <p:nvPr>
            <p:custDataLst>
              <p:tags r:id="rId9"/>
            </p:custDataLst>
          </p:nvPr>
        </p:nvSpPr>
        <p:spPr>
          <a:xfrm>
            <a:off x="13481050" y="8750147"/>
            <a:ext cx="6558915" cy="409728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spcBef>
                <a:spcPts val="1915"/>
              </a:spcBef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フレキシブル架台</a:t>
            </a:r>
            <a:r>
              <a:rPr lang="ja-JP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プロジェクト</a:t>
            </a:r>
            <a:endParaRPr lang="ja-JP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13445490" y="7463175"/>
            <a:ext cx="6130925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l">
              <a:spcBef>
                <a:spcPts val="795"/>
              </a:spcBef>
              <a:buClrTx/>
              <a:buSzTx/>
              <a:buNone/>
            </a:pPr>
            <a:r>
              <a:rPr lang="en-US" sz="36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70MW</a:t>
            </a:r>
            <a:r>
              <a:rPr lang="en-US" sz="36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</a:p>
          <a:p>
            <a:pPr marL="12700" algn="l">
              <a:spcBef>
                <a:spcPts val="795"/>
              </a:spcBef>
              <a:buClrTx/>
              <a:buSzTx/>
              <a:buNone/>
            </a:pP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中国</a:t>
            </a:r>
            <a:r>
              <a:rPr lang="en-US" altLang="zh-CN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· </a:t>
            </a: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海南</a:t>
            </a:r>
            <a:r>
              <a:rPr lang="en-US" altLang="zh-CN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· </a:t>
            </a: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定安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67385" y="6444615"/>
            <a:ext cx="55867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>
              <a:spcBef>
                <a:spcPts val="1915"/>
              </a:spcBef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フレキシブル架台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山地</a:t>
            </a:r>
            <a:r>
              <a:rPr lang="ja-JP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プロジェクト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3481050" y="6597015"/>
            <a:ext cx="670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漁業太陽型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フレキシブル架台</a:t>
            </a:r>
            <a:r>
              <a:rPr lang="ja-JP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プロジェクト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308850" y="6444615"/>
            <a:ext cx="5307965" cy="382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太陽光発電＋エコロジカル・</a:t>
            </a:r>
            <a:r>
              <a:rPr lang="ja-JP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プロジェクト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03250" y="1874540"/>
            <a:ext cx="17192625" cy="1135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ts val="115"/>
              </a:spcBef>
              <a:buClrTx/>
              <a:buSzTx/>
              <a:buFontTx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DAS Solar</a:t>
            </a:r>
            <a:r>
              <a:rPr lang="ja-JP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フレキシブル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架台は大スパンと高クリアランスの特性により、従来の架台が抱える問題を解決でき、太陽光発電システムの効率性を向上させることができる。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</p:txBody>
      </p:sp>
      <p:sp>
        <p:nvSpPr>
          <p:cNvPr id="27" name="灯片编号占位符 18"/>
          <p:cNvSpPr txBox="1"/>
          <p:nvPr/>
        </p:nvSpPr>
        <p:spPr>
          <a:xfrm>
            <a:off x="17162849" y="10607675"/>
            <a:ext cx="661602" cy="49136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19</a:t>
            </a:fld>
            <a:endParaRPr lang="zh-CN" altLang="en-US" sz="3600" spc="-44" baseline="1000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82550" y="15875"/>
            <a:ext cx="20128049" cy="11377930"/>
          </a:xfrm>
          <a:prstGeom prst="rect">
            <a:avLst/>
          </a:prstGeom>
        </p:spPr>
      </p:pic>
      <p:sp>
        <p:nvSpPr>
          <p:cNvPr id="15" name="object 19"/>
          <p:cNvSpPr txBox="1"/>
          <p:nvPr>
            <p:custDataLst>
              <p:tags r:id="rId1"/>
            </p:custDataLst>
          </p:nvPr>
        </p:nvSpPr>
        <p:spPr>
          <a:xfrm>
            <a:off x="4070350" y="2971268"/>
            <a:ext cx="12496800" cy="4742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20370" indent="301625" algn="ctr">
              <a:lnSpc>
                <a:spcPct val="107000"/>
              </a:lnSpc>
              <a:spcBef>
                <a:spcPts val="95"/>
              </a:spcBef>
              <a:tabLst>
                <a:tab pos="2781935" algn="l"/>
                <a:tab pos="2970530" algn="l"/>
                <a:tab pos="5741035" algn="l"/>
              </a:tabLst>
            </a:pPr>
            <a:r>
              <a:rPr lang="zh-CN" altLang="en-US" sz="30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尊敬される国際的な新エネルギー企業になること</a:t>
            </a:r>
          </a:p>
        </p:txBody>
      </p:sp>
      <p:sp>
        <p:nvSpPr>
          <p:cNvPr id="16" name="object 19"/>
          <p:cNvSpPr txBox="1"/>
          <p:nvPr>
            <p:custDataLst>
              <p:tags r:id="rId2"/>
            </p:custDataLst>
          </p:nvPr>
        </p:nvSpPr>
        <p:spPr>
          <a:xfrm>
            <a:off x="6535103" y="1844675"/>
            <a:ext cx="7567295" cy="4742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20370" indent="301625" algn="ctr">
              <a:lnSpc>
                <a:spcPct val="107000"/>
              </a:lnSpc>
              <a:spcBef>
                <a:spcPts val="95"/>
              </a:spcBef>
              <a:buClrTx/>
              <a:buSzTx/>
              <a:buFontTx/>
              <a:tabLst>
                <a:tab pos="2781935" algn="l"/>
                <a:tab pos="2970530" algn="l"/>
                <a:tab pos="5741035" algn="l"/>
              </a:tabLst>
            </a:pPr>
            <a:r>
              <a:rPr lang="zh-CN" altLang="en-US" sz="30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協力と共栄</a:t>
            </a:r>
          </a:p>
        </p:txBody>
      </p:sp>
      <p:sp>
        <p:nvSpPr>
          <p:cNvPr id="18" name="object 18"/>
          <p:cNvSpPr txBox="1"/>
          <p:nvPr>
            <p:custDataLst>
              <p:tags r:id="rId3"/>
            </p:custDataLst>
          </p:nvPr>
        </p:nvSpPr>
        <p:spPr>
          <a:xfrm>
            <a:off x="2165350" y="3030855"/>
            <a:ext cx="2590800" cy="3866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r>
              <a:rPr lang="zh-CN" altLang="en-US" sz="24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       </a:t>
            </a:r>
            <a:r>
              <a:rPr lang="ja-JP" altLang="en-US" sz="240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ビジョン </a:t>
            </a:r>
          </a:p>
        </p:txBody>
      </p:sp>
      <p:sp>
        <p:nvSpPr>
          <p:cNvPr id="19" name="object 18"/>
          <p:cNvSpPr txBox="1"/>
          <p:nvPr>
            <p:custDataLst>
              <p:tags r:id="rId4"/>
            </p:custDataLst>
          </p:nvPr>
        </p:nvSpPr>
        <p:spPr>
          <a:xfrm>
            <a:off x="2165350" y="1904365"/>
            <a:ext cx="2590800" cy="3866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74295" algn="ctr">
              <a:spcBef>
                <a:spcPts val="110"/>
              </a:spcBef>
            </a:pPr>
            <a:r>
              <a:rPr lang="ja-JP" altLang="en-US" sz="240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コア・バリュー </a:t>
            </a:r>
          </a:p>
        </p:txBody>
      </p:sp>
      <p:sp>
        <p:nvSpPr>
          <p:cNvPr id="7" name="object 18"/>
          <p:cNvSpPr txBox="1"/>
          <p:nvPr>
            <p:custDataLst>
              <p:tags r:id="rId5"/>
            </p:custDataLst>
          </p:nvPr>
        </p:nvSpPr>
        <p:spPr>
          <a:xfrm>
            <a:off x="2165350" y="4157345"/>
            <a:ext cx="2590800" cy="76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74295" algn="ctr">
              <a:spcBef>
                <a:spcPts val="110"/>
              </a:spcBef>
            </a:pPr>
            <a:r>
              <a:rPr lang="ja-JP" altLang="en-US" sz="240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ミッション</a:t>
            </a:r>
            <a:r>
              <a:rPr lang="ja-JP" altLang="en-US" sz="1800">
                <a:solidFill>
                  <a:srgbClr val="3A3838"/>
                </a:solidFill>
                <a:effectLst/>
                <a:latin typeface="MicrosoftYaHei"/>
              </a:rPr>
              <a:t> </a:t>
            </a:r>
            <a:endParaRPr lang="ja-JP" altLang="en-US" sz="2400">
              <a:effectLst/>
            </a:endParaRPr>
          </a:p>
          <a:p>
            <a:pPr marR="74295" algn="ctr">
              <a:lnSpc>
                <a:spcPct val="100000"/>
              </a:lnSpc>
              <a:spcBef>
                <a:spcPts val="110"/>
              </a:spcBef>
            </a:pPr>
            <a:endParaRPr lang="zh-CN" altLang="en-US" sz="24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14" name="object 19"/>
          <p:cNvSpPr txBox="1"/>
          <p:nvPr>
            <p:custDataLst>
              <p:tags r:id="rId6"/>
            </p:custDataLst>
          </p:nvPr>
        </p:nvSpPr>
        <p:spPr>
          <a:xfrm>
            <a:off x="4070350" y="4097862"/>
            <a:ext cx="12496800" cy="4742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20370" indent="301625" algn="ctr">
              <a:lnSpc>
                <a:spcPct val="107000"/>
              </a:lnSpc>
              <a:spcBef>
                <a:spcPts val="95"/>
              </a:spcBef>
              <a:tabLst>
                <a:tab pos="2781935" algn="l"/>
                <a:tab pos="2970530" algn="l"/>
                <a:tab pos="5741035" algn="l"/>
              </a:tabLst>
            </a:pPr>
            <a:r>
              <a:rPr lang="en-US" altLang="zh-CN" sz="3000" b="1" dirty="0" err="1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一筋の光があなたの生活を照らすこと</a:t>
            </a:r>
            <a:endParaRPr lang="en-US" altLang="zh-CN" sz="3000" b="1" dirty="0">
              <a:solidFill>
                <a:srgbClr val="F49A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4171573" y="6111875"/>
            <a:ext cx="4177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Top 8</a:t>
            </a: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7754750" y="6111875"/>
            <a:ext cx="45060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Top 3</a:t>
            </a: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13785850" y="7415362"/>
            <a:ext cx="49491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InfoLink</a:t>
            </a:r>
            <a:r>
              <a:rPr lang="ja-JP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モジュールの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累積出荷量</a:t>
            </a:r>
          </a:p>
          <a:p>
            <a:pPr algn="ctr"/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920118" y="7415362"/>
            <a:ext cx="617528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型</a:t>
            </a:r>
            <a:r>
              <a:rPr lang="ja-JP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モジュールの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出荷量 </a:t>
            </a:r>
          </a:p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43367" y="7338418"/>
            <a:ext cx="4648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BloombergNEF</a:t>
            </a:r>
            <a:r>
              <a:rPr lang="ja-JP" altLang="en-US" sz="14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の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太陽電池</a:t>
            </a:r>
            <a:r>
              <a:rPr lang="ja-JP" altLang="en-US" sz="14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モジュールメーカー</a:t>
            </a:r>
          </a:p>
          <a:p>
            <a:pPr algn="ctr"/>
            <a:endParaRPr lang="ja-JP" altLang="en-US" sz="1400">
              <a:solidFill>
                <a:schemeClr val="tx1">
                  <a:lumMod val="50000"/>
                  <a:lumOff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2376276" y="6111875"/>
            <a:ext cx="2982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Tier 1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6516422" y="6245067"/>
            <a:ext cx="0" cy="990600"/>
          </a:xfrm>
          <a:prstGeom prst="line">
            <a:avLst/>
          </a:prstGeom>
          <a:ln>
            <a:solidFill>
              <a:srgbClr val="0D264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3121861" y="6245067"/>
            <a:ext cx="0" cy="990600"/>
          </a:xfrm>
          <a:prstGeom prst="line">
            <a:avLst/>
          </a:prstGeom>
          <a:ln>
            <a:solidFill>
              <a:srgbClr val="0D264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7291050" y="10607675"/>
            <a:ext cx="430530" cy="396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850" b="0" i="0" kern="1200">
                <a:solidFill>
                  <a:srgbClr val="808080"/>
                </a:solidFill>
                <a:latin typeface="思源黑体 Regular" panose="020B0500000000000000" charset="-122"/>
                <a:ea typeface="+mn-ea"/>
                <a:cs typeface="思源黑体 Regular" panose="020B0500000000000000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 smtClean="0">
                <a:latin typeface="苹方 常规" panose="020B0300000000000000" pitchFamily="34" charset="-122"/>
                <a:ea typeface="苹方 常规" panose="020B0300000000000000" pitchFamily="34" charset="-122"/>
                <a:cs typeface="Arial" panose="020B0604020202020204"/>
              </a:rPr>
              <a:t>20</a:t>
            </a:fld>
            <a:endParaRPr lang="zh-CN" altLang="en-US" sz="3600" baseline="1000" dirty="0">
              <a:latin typeface="苹方 常规" panose="020B0300000000000000" pitchFamily="34" charset="-122"/>
              <a:ea typeface="苹方 常规" panose="020B0300000000000000" pitchFamily="34" charset="-122"/>
              <a:cs typeface="Arial" panose="020B0604020202020204"/>
            </a:endParaRPr>
          </a:p>
        </p:txBody>
      </p:sp>
      <p:sp>
        <p:nvSpPr>
          <p:cNvPr id="17" name="object 24"/>
          <p:cNvSpPr txBox="1"/>
          <p:nvPr/>
        </p:nvSpPr>
        <p:spPr>
          <a:xfrm>
            <a:off x="755650" y="549275"/>
            <a:ext cx="9297035" cy="507189"/>
          </a:xfrm>
          <a:prstGeom prst="rect">
            <a:avLst/>
          </a:prstGeom>
        </p:spPr>
        <p:txBody>
          <a:bodyPr vert="horz" wrap="square" lIns="0" tIns="14604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86690" algn="l">
              <a:spcBef>
                <a:spcPts val="115"/>
              </a:spcBef>
              <a:buClrTx/>
              <a:buSzTx/>
              <a:buFontTx/>
            </a:pPr>
            <a:r>
              <a:rPr lang="ja-JP" altLang="en-US" sz="3200" b="1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様々な</a:t>
            </a:r>
            <a:r>
              <a:rPr lang="zh-CN" altLang="en-US" sz="3200" b="1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協業プロジェクトの</a:t>
            </a:r>
            <a:r>
              <a:rPr lang="ja-JP" altLang="en-US" sz="3200" b="1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応用</a:t>
            </a:r>
            <a:endParaRPr lang="en-US" altLang="ja-JP" sz="3200" b="1" dirty="0">
              <a:solidFill>
                <a:srgbClr val="00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03250" y="2017395"/>
            <a:ext cx="18656935" cy="58105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50000"/>
              </a:lnSpc>
              <a:spcBef>
                <a:spcPts val="115"/>
              </a:spcBef>
              <a:buClrTx/>
              <a:buSzTx/>
              <a:buNone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「</a:t>
            </a:r>
            <a:r>
              <a:rPr lang="en-US" sz="2400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太陽光発電＋エコロジ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ー」</a:t>
            </a:r>
            <a:r>
              <a:rPr lang="en-US" sz="2400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プロジェクトは、農村の活性化、エコロジカル・マネジメント、グリーン輸送等を推進できる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</a:p>
        </p:txBody>
      </p:sp>
      <p:sp>
        <p:nvSpPr>
          <p:cNvPr id="5" name="object 20"/>
          <p:cNvSpPr txBox="1"/>
          <p:nvPr>
            <p:custDataLst>
              <p:tags r:id="rId1"/>
            </p:custDataLst>
          </p:nvPr>
        </p:nvSpPr>
        <p:spPr>
          <a:xfrm>
            <a:off x="6318250" y="4283075"/>
            <a:ext cx="7924800" cy="2217420"/>
          </a:xfrm>
          <a:prstGeom prst="rect">
            <a:avLst/>
          </a:prstGeom>
        </p:spPr>
        <p:txBody>
          <a:bodyPr vert="horz" wrap="square" lIns="0" tIns="100965" rIns="0" bIns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795"/>
              </a:spcBef>
              <a:buClrTx/>
              <a:buSzTx/>
              <a:buNone/>
            </a:pPr>
            <a:r>
              <a:rPr lang="en-US" sz="32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100MW</a:t>
            </a:r>
            <a:endParaRPr lang="en-US" sz="3200" dirty="0">
              <a:solidFill>
                <a:srgbClr val="F49A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  <a:p>
            <a:pPr marL="12700" algn="l">
              <a:lnSpc>
                <a:spcPct val="100000"/>
              </a:lnSpc>
              <a:spcBef>
                <a:spcPts val="795"/>
              </a:spcBef>
              <a:buClrTx/>
              <a:buSzTx/>
              <a:buNone/>
            </a:pPr>
            <a:r>
              <a:rPr lang="en-US" sz="2800" dirty="0" err="1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海南・中国</a:t>
            </a:r>
            <a:endParaRPr sz="28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  <a:p>
            <a:pPr marL="12700" marR="948055">
              <a:lnSpc>
                <a:spcPct val="189000"/>
              </a:lnSpc>
              <a:spcBef>
                <a:spcPts val="45"/>
              </a:spcBef>
            </a:pPr>
            <a:r>
              <a:rPr lang="en-US" sz="2200" dirty="0" err="1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運転開始日</a:t>
            </a:r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: 2022年10月</a:t>
            </a:r>
            <a:endParaRPr sz="22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  <a:p>
            <a:pPr marL="12700" marR="948055">
              <a:lnSpc>
                <a:spcPct val="189000"/>
              </a:lnSpc>
              <a:spcBef>
                <a:spcPts val="45"/>
              </a:spcBef>
            </a:pPr>
            <a:r>
              <a:rPr sz="22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DAS-DH144PA-540</a:t>
            </a:r>
            <a:endParaRPr sz="18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5843250" y="3858895"/>
            <a:ext cx="7226300" cy="2698750"/>
            <a:chOff x="13550" y="10105"/>
            <a:chExt cx="11380" cy="4250"/>
          </a:xfrm>
        </p:grpSpPr>
        <p:sp>
          <p:nvSpPr>
            <p:cNvPr id="8" name="object 12"/>
            <p:cNvSpPr txBox="1"/>
            <p:nvPr>
              <p:custDataLst>
                <p:tags r:id="rId16"/>
              </p:custDataLst>
            </p:nvPr>
          </p:nvSpPr>
          <p:spPr>
            <a:xfrm>
              <a:off x="13550" y="12025"/>
              <a:ext cx="9869" cy="2330"/>
            </a:xfrm>
            <a:prstGeom prst="rect">
              <a:avLst/>
            </a:prstGeom>
          </p:spPr>
          <p:txBody>
            <a:bodyPr vert="horz" wrap="square" lIns="0" tIns="15875" rIns="0" bIns="0">
              <a:spAutoFit/>
            </a:bodyPr>
            <a:lstStyle/>
            <a:p>
              <a:pPr marL="12700" marR="948055" algn="l">
                <a:lnSpc>
                  <a:spcPct val="150000"/>
                </a:lnSpc>
                <a:spcBef>
                  <a:spcPts val="45"/>
                </a:spcBef>
                <a:buClrTx/>
                <a:buSzTx/>
                <a:buNone/>
              </a:pPr>
              <a:r>
                <a:rPr lang="en-US" sz="2200" dirty="0" err="1">
                  <a:solidFill>
                    <a:srgbClr val="00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運転開始日</a:t>
              </a:r>
              <a:r>
                <a:rPr lang="en-US" sz="2200" dirty="0">
                  <a:solidFill>
                    <a:srgbClr val="00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: 2022年8月</a:t>
              </a:r>
              <a:endParaRPr lang="en-US" altLang="zh-CN" sz="22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endParaRPr>
            </a:p>
            <a:p>
              <a:pPr marL="12700" marR="948055" algn="l">
                <a:lnSpc>
                  <a:spcPct val="150000"/>
                </a:lnSpc>
                <a:spcBef>
                  <a:spcPts val="45"/>
                </a:spcBef>
                <a:buClrTx/>
                <a:buSzTx/>
                <a:buNone/>
              </a:pPr>
              <a:r>
                <a:rPr lang="en-US" altLang="zh-CN" sz="2200" dirty="0">
                  <a:solidFill>
                    <a:srgbClr val="3D39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Arial" panose="020B0604020202020204" pitchFamily="34" charset="0"/>
                </a:rPr>
                <a:t>DAS-DH144NA-550</a:t>
              </a:r>
            </a:p>
            <a:p>
              <a:pPr marL="12700" marR="948055" algn="l">
                <a:lnSpc>
                  <a:spcPct val="150000"/>
                </a:lnSpc>
                <a:spcBef>
                  <a:spcPts val="45"/>
                </a:spcBef>
                <a:buClrTx/>
                <a:buSzTx/>
                <a:buNone/>
              </a:pPr>
              <a:r>
                <a:rPr lang="en-US" altLang="zh-CN" sz="2200" dirty="0">
                  <a:solidFill>
                    <a:srgbClr val="3D39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Arial" panose="020B0604020202020204" pitchFamily="34" charset="0"/>
                </a:rPr>
                <a:t>DAS-LOCP-320W</a:t>
              </a:r>
              <a:endParaRPr lang="en-US" sz="295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endParaRPr>
            </a:p>
          </p:txBody>
        </p:sp>
        <p:sp>
          <p:nvSpPr>
            <p:cNvPr id="9" name="object 13"/>
            <p:cNvSpPr txBox="1"/>
            <p:nvPr>
              <p:custDataLst>
                <p:tags r:id="rId17"/>
              </p:custDataLst>
            </p:nvPr>
          </p:nvSpPr>
          <p:spPr>
            <a:xfrm>
              <a:off x="13550" y="10105"/>
              <a:ext cx="11380" cy="1773"/>
            </a:xfrm>
            <a:prstGeom prst="rect">
              <a:avLst/>
            </a:prstGeom>
          </p:spPr>
          <p:txBody>
            <a:bodyPr vert="horz" wrap="square" lIns="0" tIns="100965" rIns="0" bIns="0">
              <a:spAutoFit/>
            </a:bodyPr>
            <a:lstStyle/>
            <a:p>
              <a:pPr marL="12700" algn="l">
                <a:lnSpc>
                  <a:spcPct val="100000"/>
                </a:lnSpc>
                <a:spcBef>
                  <a:spcPts val="795"/>
                </a:spcBef>
                <a:buClrTx/>
                <a:buSzTx/>
                <a:buNone/>
              </a:pPr>
              <a:r>
                <a:rPr lang="en-US" sz="3200" b="1" dirty="0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Arial" panose="020B0604020202020204" pitchFamily="34" charset="0"/>
                </a:rPr>
                <a:t>3.2MW</a:t>
              </a:r>
            </a:p>
            <a:p>
              <a:pPr marL="12700" algn="l">
                <a:lnSpc>
                  <a:spcPct val="100000"/>
                </a:lnSpc>
                <a:spcBef>
                  <a:spcPts val="795"/>
                </a:spcBef>
                <a:buClrTx/>
                <a:buSzTx/>
                <a:buNone/>
              </a:pPr>
              <a:r>
                <a:rPr lang="en-US" sz="2800" dirty="0" err="1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Arial" panose="020B0604020202020204" pitchFamily="34" charset="0"/>
                </a:rPr>
                <a:t>済南・山東・中国</a:t>
              </a:r>
              <a:endParaRPr 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endParaRPr>
            </a:p>
          </p:txBody>
        </p:sp>
      </p:grpSp>
      <p:sp>
        <p:nvSpPr>
          <p:cNvPr id="10" name="object 14"/>
          <p:cNvSpPr txBox="1"/>
          <p:nvPr>
            <p:custDataLst>
              <p:tags r:id="rId2"/>
            </p:custDataLst>
          </p:nvPr>
        </p:nvSpPr>
        <p:spPr>
          <a:xfrm>
            <a:off x="10593705" y="15720060"/>
            <a:ext cx="1629410" cy="467360"/>
          </a:xfrm>
          <a:prstGeom prst="rect">
            <a:avLst/>
          </a:prstGeom>
        </p:spPr>
        <p:txBody>
          <a:bodyPr vert="horz" wrap="square" lIns="0" tIns="14604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endParaRPr sz="295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318250" y="8483600"/>
            <a:ext cx="7226300" cy="1683385"/>
            <a:chOff x="13550" y="10105"/>
            <a:chExt cx="11380" cy="2651"/>
          </a:xfrm>
        </p:grpSpPr>
        <p:sp>
          <p:nvSpPr>
            <p:cNvPr id="14" name="object 12"/>
            <p:cNvSpPr txBox="1"/>
            <p:nvPr>
              <p:custDataLst>
                <p:tags r:id="rId14"/>
              </p:custDataLst>
            </p:nvPr>
          </p:nvSpPr>
          <p:spPr>
            <a:xfrm>
              <a:off x="13550" y="12025"/>
              <a:ext cx="9869" cy="731"/>
            </a:xfrm>
            <a:prstGeom prst="rect">
              <a:avLst/>
            </a:prstGeom>
          </p:spPr>
          <p:txBody>
            <a:bodyPr vert="horz" wrap="square" lIns="0" tIns="15875" rIns="0" bIns="0">
              <a:spAutoFit/>
            </a:bodyPr>
            <a:lstStyle/>
            <a:p>
              <a:pPr marL="12700" marR="948055" algn="l">
                <a:lnSpc>
                  <a:spcPct val="150000"/>
                </a:lnSpc>
                <a:spcBef>
                  <a:spcPts val="45"/>
                </a:spcBef>
                <a:buClrTx/>
                <a:buSzTx/>
                <a:buNone/>
              </a:pPr>
              <a:r>
                <a:rPr sz="2200" dirty="0">
                  <a:solidFill>
                    <a:srgbClr val="3D39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</a:rPr>
                <a:t>超軽量フレキシブルモジュール</a:t>
              </a:r>
            </a:p>
          </p:txBody>
        </p:sp>
        <p:sp>
          <p:nvSpPr>
            <p:cNvPr id="15" name="object 13"/>
            <p:cNvSpPr txBox="1"/>
            <p:nvPr>
              <p:custDataLst>
                <p:tags r:id="rId15"/>
              </p:custDataLst>
            </p:nvPr>
          </p:nvSpPr>
          <p:spPr>
            <a:xfrm>
              <a:off x="13550" y="10105"/>
              <a:ext cx="11380" cy="1773"/>
            </a:xfrm>
            <a:prstGeom prst="rect">
              <a:avLst/>
            </a:prstGeom>
          </p:spPr>
          <p:txBody>
            <a:bodyPr vert="horz" wrap="square" lIns="0" tIns="100965" rIns="0" bIns="0">
              <a:spAutoFit/>
            </a:bodyPr>
            <a:lstStyle/>
            <a:p>
              <a:pPr marL="12700" algn="l">
                <a:lnSpc>
                  <a:spcPct val="100000"/>
                </a:lnSpc>
                <a:spcBef>
                  <a:spcPts val="795"/>
                </a:spcBef>
                <a:buClrTx/>
                <a:buSzTx/>
                <a:buNone/>
              </a:pPr>
              <a:r>
                <a:rPr lang="en-US" sz="3200" b="1" dirty="0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Arial" panose="020B0604020202020204" pitchFamily="34" charset="0"/>
                </a:rPr>
                <a:t>12.13MW</a:t>
              </a:r>
            </a:p>
            <a:p>
              <a:pPr marL="12700" algn="l">
                <a:lnSpc>
                  <a:spcPct val="100000"/>
                </a:lnSpc>
                <a:spcBef>
                  <a:spcPts val="795"/>
                </a:spcBef>
                <a:buClrTx/>
                <a:buSzTx/>
                <a:buNone/>
              </a:pPr>
              <a:r>
                <a:rPr lang="en-US" sz="2800" dirty="0" err="1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Arial" panose="020B0604020202020204" pitchFamily="34" charset="0"/>
                </a:rPr>
                <a:t>宜門・雲南・中国</a:t>
              </a:r>
              <a:endParaRPr 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88290" y="3716655"/>
            <a:ext cx="6137910" cy="2911475"/>
            <a:chOff x="350" y="5753"/>
            <a:chExt cx="10771" cy="4990"/>
          </a:xfrm>
        </p:grpSpPr>
        <p:grpSp>
          <p:nvGrpSpPr>
            <p:cNvPr id="28" name="组合 27"/>
            <p:cNvGrpSpPr/>
            <p:nvPr/>
          </p:nvGrpSpPr>
          <p:grpSpPr>
            <a:xfrm>
              <a:off x="1271" y="5753"/>
              <a:ext cx="9172" cy="4990"/>
              <a:chOff x="1271" y="4313"/>
              <a:chExt cx="9172" cy="4990"/>
            </a:xfrm>
          </p:grpSpPr>
          <p:pic>
            <p:nvPicPr>
              <p:cNvPr id="4" name="图片 3" descr="倒数第二页背景图（满屏）-二选一看效果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0" cstate="email"/>
              <a:srcRect/>
              <a:stretch>
                <a:fillRect/>
              </a:stretch>
            </p:blipFill>
            <p:spPr>
              <a:xfrm>
                <a:off x="1271" y="4313"/>
                <a:ext cx="9172" cy="4991"/>
              </a:xfrm>
              <a:prstGeom prst="rect">
                <a:avLst/>
              </a:prstGeom>
            </p:spPr>
          </p:pic>
          <p:sp>
            <p:nvSpPr>
              <p:cNvPr id="22" name="矩形 21"/>
              <p:cNvSpPr/>
              <p:nvPr>
                <p:custDataLst>
                  <p:tags r:id="rId13"/>
                </p:custDataLst>
              </p:nvPr>
            </p:nvSpPr>
            <p:spPr>
              <a:xfrm>
                <a:off x="1284" y="7323"/>
                <a:ext cx="9146" cy="1981"/>
              </a:xfrm>
              <a:prstGeom prst="rect">
                <a:avLst/>
              </a:prstGeom>
              <a:gradFill>
                <a:gsLst>
                  <a:gs pos="0">
                    <a:srgbClr val="1F497D">
                      <a:alpha val="0"/>
                    </a:srgbClr>
                  </a:gs>
                  <a:gs pos="100000">
                    <a:srgbClr val="1F497D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9" name="文本框 18"/>
            <p:cNvSpPr txBox="1"/>
            <p:nvPr>
              <p:custDataLst>
                <p:tags r:id="rId11"/>
              </p:custDataLst>
            </p:nvPr>
          </p:nvSpPr>
          <p:spPr>
            <a:xfrm>
              <a:off x="350" y="7638"/>
              <a:ext cx="10771" cy="85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2700" marR="796290" algn="ctr">
                <a:lnSpc>
                  <a:spcPct val="150000"/>
                </a:lnSpc>
                <a:spcBef>
                  <a:spcPts val="50"/>
                </a:spcBef>
                <a:buClrTx/>
                <a:buSzTx/>
                <a:buFontTx/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Regular" panose="020B0500000000000000" charset="-122"/>
                  <a:sym typeface="微软雅黑" panose="020B0503020204020204" pitchFamily="34" charset="-122"/>
                </a:rPr>
                <a:t>営農型太陽光発電所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Regular" panose="020B0500000000000000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43535" y="7406640"/>
            <a:ext cx="6137910" cy="2968333"/>
            <a:chOff x="20990" y="4225"/>
            <a:chExt cx="10553" cy="5174"/>
          </a:xfrm>
        </p:grpSpPr>
        <p:grpSp>
          <p:nvGrpSpPr>
            <p:cNvPr id="29" name="组合 28"/>
            <p:cNvGrpSpPr/>
            <p:nvPr/>
          </p:nvGrpSpPr>
          <p:grpSpPr>
            <a:xfrm>
              <a:off x="21830" y="4225"/>
              <a:ext cx="9063" cy="5174"/>
              <a:chOff x="21830" y="4225"/>
              <a:chExt cx="9063" cy="5174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1" cstate="email"/>
              <a:stretch>
                <a:fillRect/>
              </a:stretch>
            </p:blipFill>
            <p:spPr>
              <a:xfrm>
                <a:off x="21830" y="4225"/>
                <a:ext cx="9024" cy="5077"/>
              </a:xfrm>
              <a:prstGeom prst="rect">
                <a:avLst/>
              </a:prstGeom>
            </p:spPr>
          </p:pic>
          <p:sp>
            <p:nvSpPr>
              <p:cNvPr id="26" name="矩形 25"/>
              <p:cNvSpPr/>
              <p:nvPr>
                <p:custDataLst>
                  <p:tags r:id="rId10"/>
                </p:custDataLst>
              </p:nvPr>
            </p:nvSpPr>
            <p:spPr>
              <a:xfrm>
                <a:off x="21830" y="7116"/>
                <a:ext cx="9063" cy="2283"/>
              </a:xfrm>
              <a:prstGeom prst="rect">
                <a:avLst/>
              </a:prstGeom>
              <a:gradFill>
                <a:gsLst>
                  <a:gs pos="0">
                    <a:srgbClr val="1F497D">
                      <a:alpha val="0"/>
                    </a:srgbClr>
                  </a:gs>
                  <a:gs pos="100000">
                    <a:srgbClr val="1F497D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20990" y="6025"/>
              <a:ext cx="10553" cy="2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 err="1">
                  <a:solidFill>
                    <a:schemeClr val="bg1"/>
                  </a:solidFill>
                  <a:latin typeface="MS Mincho" panose="02020609040205080304" charset="-128"/>
                  <a:ea typeface="MS Mincho" panose="02020609040205080304" charset="-128"/>
                  <a:cs typeface="MS Mincho" panose="02020609040205080304" charset="-128"/>
                  <a:sym typeface="+mn-ea"/>
                </a:rPr>
                <a:t>薬草</a:t>
              </a:r>
              <a:r>
                <a:rPr lang="en-US" altLang="zh-CN" sz="2000" dirty="0">
                  <a:solidFill>
                    <a:schemeClr val="bg1"/>
                  </a:solidFill>
                  <a:latin typeface="MS Mincho" panose="02020609040205080304" charset="-128"/>
                  <a:ea typeface="MS Mincho" panose="02020609040205080304" charset="-128"/>
                  <a:cs typeface="MS Mincho" panose="02020609040205080304" charset="-128"/>
                  <a:sym typeface="+mn-ea"/>
                </a:rPr>
                <a:t> </a:t>
              </a:r>
              <a:r>
                <a:rPr lang="en-US" altLang="zh-CN" sz="2000" dirty="0" err="1">
                  <a:solidFill>
                    <a:schemeClr val="bg1"/>
                  </a:solidFill>
                  <a:latin typeface="MS Mincho" panose="02020609040205080304" charset="-128"/>
                  <a:ea typeface="MS Mincho" panose="02020609040205080304" charset="-128"/>
                  <a:cs typeface="MS Mincho" panose="02020609040205080304" charset="-128"/>
                  <a:sym typeface="+mn-ea"/>
                </a:rPr>
                <a:t>アグリボルタティクス</a:t>
              </a:r>
              <a:endParaRPr lang="en-US" altLang="zh-CN" sz="2000" dirty="0">
                <a:solidFill>
                  <a:schemeClr val="bg1"/>
                </a:solidFill>
                <a:latin typeface="MS Mincho" panose="02020609040205080304" charset="-128"/>
                <a:ea typeface="MS Mincho" panose="02020609040205080304" charset="-128"/>
                <a:cs typeface="MS Mincho" panose="02020609040205080304" charset="-128"/>
                <a:sym typeface="+mn-ea"/>
              </a:endParaRPr>
            </a:p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MS Mincho" panose="02020609040205080304" charset="-128"/>
                  <a:ea typeface="MS Mincho" panose="02020609040205080304" charset="-128"/>
                  <a:cs typeface="MS Mincho" panose="02020609040205080304" charset="-128"/>
                  <a:sym typeface="+mn-ea"/>
                </a:rPr>
                <a:t>+ </a:t>
              </a:r>
            </a:p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MS Mincho" panose="02020609040205080304" charset="-128"/>
                  <a:ea typeface="MS Mincho" panose="02020609040205080304" charset="-128"/>
                  <a:cs typeface="MS Mincho" panose="02020609040205080304" charset="-128"/>
                  <a:sym typeface="+mn-ea"/>
                </a:rPr>
                <a:t>フレキシブル架台</a:t>
              </a:r>
              <a:r>
                <a:rPr lang="en-US" altLang="zh-CN" sz="2000" dirty="0" err="1">
                  <a:solidFill>
                    <a:schemeClr val="bg1"/>
                  </a:solidFill>
                  <a:latin typeface="MS Mincho" panose="02020609040205080304" charset="-128"/>
                  <a:ea typeface="MS Mincho" panose="02020609040205080304" charset="-128"/>
                  <a:cs typeface="MS Mincho" panose="02020609040205080304" charset="-128"/>
                  <a:sym typeface="+mn-ea"/>
                </a:rPr>
                <a:t>太陽光発電</a:t>
              </a:r>
              <a:r>
                <a:rPr sz="2000" dirty="0" err="1">
                  <a:solidFill>
                    <a:schemeClr val="bg1"/>
                  </a:solidFill>
                  <a:latin typeface="MS Mincho" panose="02020609040205080304" charset="-128"/>
                  <a:ea typeface="MS Mincho" panose="02020609040205080304" charset="-128"/>
                  <a:cs typeface="MS Mincho" panose="02020609040205080304" charset="-128"/>
                  <a:sym typeface="Arial" panose="020B0604020202020204" pitchFamily="34" charset="0"/>
                </a:rPr>
                <a:t>所</a:t>
              </a:r>
              <a:endParaRPr sz="2000" dirty="0">
                <a:solidFill>
                  <a:schemeClr val="bg1"/>
                </a:solidFill>
                <a:latin typeface="MS Mincho" panose="02020609040205080304" charset="-128"/>
                <a:ea typeface="MS Mincho" panose="02020609040205080304" charset="-128"/>
                <a:cs typeface="MS Mincho" panose="02020609040205080304" charset="-128"/>
                <a:sym typeface="Arial" panose="020B0604020202020204" pitchFamily="34" charset="0"/>
              </a:endParaRPr>
            </a:p>
            <a:p>
              <a:pPr algn="ctr"/>
              <a:endParaRPr lang="en-US" altLang="zh-CN" sz="2000" dirty="0">
                <a:solidFill>
                  <a:schemeClr val="bg1"/>
                </a:solidFill>
                <a:latin typeface="MS Mincho" panose="02020609040205080304" charset="-128"/>
                <a:ea typeface="MS Mincho" panose="02020609040205080304" charset="-128"/>
                <a:cs typeface="MS Mincho" panose="02020609040205080304" charset="-128"/>
                <a:sym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433050" y="3716655"/>
            <a:ext cx="5224145" cy="2912110"/>
            <a:chOff x="11744" y="4345"/>
            <a:chExt cx="9179" cy="4935"/>
          </a:xfrm>
        </p:grpSpPr>
        <p:sp>
          <p:nvSpPr>
            <p:cNvPr id="7" name="object 2"/>
            <p:cNvSpPr/>
            <p:nvPr>
              <p:custDataLst>
                <p:tags r:id="rId5"/>
              </p:custDataLst>
            </p:nvPr>
          </p:nvSpPr>
          <p:spPr>
            <a:xfrm>
              <a:off x="11750" y="4345"/>
              <a:ext cx="9173" cy="4935"/>
            </a:xfrm>
            <a:prstGeom prst="rect">
              <a:avLst/>
            </a:prstGeom>
            <a:blipFill>
              <a:blip r:embed="rId22" cstate="email"/>
              <a:stretch>
                <a:fillRect/>
              </a:stretch>
            </a:blipFill>
          </p:spPr>
          <p:txBody>
            <a:bodyPr wrap="square" lIns="0" tIns="0" rIns="0" bIns="0"/>
            <a:lstStyle/>
            <a:p>
              <a:endParaRPr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11991" y="5977"/>
              <a:ext cx="8932" cy="2455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2700" marR="796290" algn="ctr">
                <a:lnSpc>
                  <a:spcPct val="150000"/>
                </a:lnSpc>
                <a:spcBef>
                  <a:spcPts val="50"/>
                </a:spcBef>
                <a:buClrTx/>
                <a:buSzTx/>
                <a:buFontTx/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Arial" panose="020B0604020202020204" pitchFamily="34" charset="0"/>
                </a:rPr>
                <a:t>高速道路・サービスエリア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endParaRPr>
            </a:p>
            <a:p>
              <a:pPr marL="12700" marR="796290" algn="ctr">
                <a:lnSpc>
                  <a:spcPct val="150000"/>
                </a:lnSpc>
                <a:spcBef>
                  <a:spcPts val="50"/>
                </a:spcBef>
                <a:buClrTx/>
                <a:buSzTx/>
                <a:buFontTx/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Arial" panose="020B0604020202020204" pitchFamily="34" charset="0"/>
                </a:rPr>
                <a:t>+</a:t>
              </a:r>
            </a:p>
            <a:p>
              <a:pPr marL="12700" marR="796290" algn="ctr">
                <a:lnSpc>
                  <a:spcPct val="150000"/>
                </a:lnSpc>
                <a:spcBef>
                  <a:spcPts val="50"/>
                </a:spcBef>
                <a:buClrTx/>
                <a:buSzTx/>
                <a:buFontTx/>
              </a:pPr>
              <a:r>
                <a:rPr sz="20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Arial" panose="020B0604020202020204" pitchFamily="34" charset="0"/>
                </a:rPr>
                <a:t>太陽光発電所</a:t>
              </a:r>
              <a:endParaRPr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7"/>
              </p:custDataLst>
            </p:nvPr>
          </p:nvSpPr>
          <p:spPr>
            <a:xfrm>
              <a:off x="11744" y="7586"/>
              <a:ext cx="9179" cy="1694"/>
            </a:xfrm>
            <a:prstGeom prst="rect">
              <a:avLst/>
            </a:prstGeom>
            <a:gradFill>
              <a:gsLst>
                <a:gs pos="0">
                  <a:srgbClr val="1F497D">
                    <a:alpha val="0"/>
                  </a:srgbClr>
                </a:gs>
                <a:gs pos="100000">
                  <a:srgbClr val="1F497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0436225" y="7407275"/>
            <a:ext cx="5220335" cy="2910840"/>
            <a:chOff x="15950" y="10886"/>
            <a:chExt cx="8038" cy="4187"/>
          </a:xfrm>
        </p:grpSpPr>
        <p:pic>
          <p:nvPicPr>
            <p:cNvPr id="12" name="图片 11" descr="城市的风景&#10;&#10;中度可信度描述已自动生成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71" b="17700"/>
            <a:stretch>
              <a:fillRect/>
            </a:stretch>
          </p:blipFill>
          <p:spPr>
            <a:xfrm>
              <a:off x="15950" y="10886"/>
              <a:ext cx="8038" cy="4125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4"/>
              </p:custDataLst>
            </p:nvPr>
          </p:nvSpPr>
          <p:spPr>
            <a:xfrm>
              <a:off x="15950" y="13633"/>
              <a:ext cx="8038" cy="1440"/>
            </a:xfrm>
            <a:prstGeom prst="rect">
              <a:avLst/>
            </a:prstGeom>
            <a:gradFill>
              <a:gsLst>
                <a:gs pos="0">
                  <a:srgbClr val="1F497D">
                    <a:alpha val="0"/>
                  </a:srgbClr>
                </a:gs>
                <a:gs pos="100000">
                  <a:srgbClr val="1F497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object 13"/>
          <p:cNvSpPr txBox="1"/>
          <p:nvPr>
            <p:custDataLst>
              <p:tags r:id="rId3"/>
            </p:custDataLst>
          </p:nvPr>
        </p:nvSpPr>
        <p:spPr>
          <a:xfrm>
            <a:off x="15919450" y="9007278"/>
            <a:ext cx="7226300" cy="118745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 algn="l">
              <a:spcBef>
                <a:spcPts val="795"/>
              </a:spcBef>
              <a:buClrTx/>
              <a:buSzTx/>
              <a:buNone/>
            </a:pPr>
            <a:r>
              <a:rPr lang="en-US" sz="36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4MW</a:t>
            </a:r>
          </a:p>
          <a:p>
            <a:pPr marL="12700">
              <a:spcBef>
                <a:spcPts val="795"/>
              </a:spcBef>
            </a:pP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ポーランド</a:t>
            </a:r>
            <a:r>
              <a:rPr 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· </a:t>
            </a:r>
            <a:r>
              <a:rPr lang="zh-CN" alt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ヨーロッパ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4"/>
          <p:cNvSpPr txBox="1"/>
          <p:nvPr/>
        </p:nvSpPr>
        <p:spPr>
          <a:xfrm>
            <a:off x="678125" y="520727"/>
            <a:ext cx="4948499" cy="507189"/>
          </a:xfrm>
          <a:prstGeom prst="rect">
            <a:avLst/>
          </a:prstGeom>
        </p:spPr>
        <p:txBody>
          <a:bodyPr vert="horz" wrap="square" lIns="0" tIns="14604" rIns="0" bIns="0">
            <a:spAutoFit/>
          </a:bodyPr>
          <a:lstStyle>
            <a:lvl1pPr marL="186690">
              <a:spcBef>
                <a:spcPts val="115"/>
              </a:spcBef>
              <a:defRPr sz="3200" b="1" i="0">
                <a:solidFill>
                  <a:srgbClr val="00244F"/>
                </a:solidFill>
                <a:latin typeface="苹方 粗体" panose="020B0600000000000000" pitchFamily="34" charset="-122"/>
                <a:ea typeface="苹方 粗体" panose="020B0600000000000000" pitchFamily="34" charset="-122"/>
              </a:defRPr>
            </a:lvl1pPr>
          </a:lstStyle>
          <a:p>
            <a:r>
              <a:rPr lang="zh-CN" altLang="en-US" sz="3200" b="1" kern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分散型太陽光発電</a:t>
            </a:r>
            <a:r>
              <a:rPr lang="ja-JP" altLang="en-US" sz="3200" b="1" kern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の</a:t>
            </a:r>
            <a:r>
              <a:rPr lang="zh-CN" altLang="en-US" sz="3200" b="1" kern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応用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灯片编号占位符 12"/>
          <p:cNvSpPr txBox="1"/>
          <p:nvPr/>
        </p:nvSpPr>
        <p:spPr>
          <a:xfrm>
            <a:off x="17138650" y="10573513"/>
            <a:ext cx="685801" cy="49136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>
                <a:solidFill>
                  <a:srgbClr val="808080"/>
                </a:solidFill>
                <a:latin typeface="苹方 常规" panose="020B0300000000000000" pitchFamily="34" charset="-122"/>
                <a:ea typeface="苹方 常规" panose="020B0300000000000000" pitchFamily="34" charset="-122"/>
                <a:cs typeface="Arial" panose="020B0604020202020204"/>
              </a:rPr>
              <a:t>21</a:t>
            </a:fld>
            <a:endParaRPr lang="zh-CN" altLang="en-US" sz="3600" spc="-44" baseline="1000" dirty="0">
              <a:solidFill>
                <a:srgbClr val="808080"/>
              </a:solidFill>
              <a:latin typeface="苹方 常规" panose="020B0300000000000000" pitchFamily="34" charset="-122"/>
              <a:ea typeface="苹方 常规" panose="020B0300000000000000" pitchFamily="34" charset="-122"/>
              <a:cs typeface="Arial" panose="020B0604020202020204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40539" y="1586018"/>
            <a:ext cx="15943580" cy="195515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住宅用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太陽光発電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市場を活発化し、屋根に乗せるモジュールに新たな定義を与える</a:t>
            </a:r>
            <a:r>
              <a:rPr lang="ja-JP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ja-JP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ja-JP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630045" y="2839720"/>
            <a:ext cx="17661890" cy="7378658"/>
            <a:chOff x="2224" y="4358"/>
            <a:chExt cx="27411" cy="1133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6" cstate="email"/>
            <a:srcRect/>
            <a:stretch>
              <a:fillRect/>
            </a:stretch>
          </p:blipFill>
          <p:spPr>
            <a:xfrm>
              <a:off x="2421" y="4358"/>
              <a:ext cx="7251" cy="3115"/>
            </a:xfrm>
            <a:prstGeom prst="rect">
              <a:avLst/>
            </a:prstGeom>
          </p:spPr>
        </p:pic>
        <p:sp>
          <p:nvSpPr>
            <p:cNvPr id="13" name="object 2"/>
            <p:cNvSpPr txBox="1"/>
            <p:nvPr>
              <p:custDataLst>
                <p:tags r:id="rId1"/>
              </p:custDataLst>
            </p:nvPr>
          </p:nvSpPr>
          <p:spPr>
            <a:xfrm>
              <a:off x="2224" y="8817"/>
              <a:ext cx="7680" cy="595"/>
            </a:xfrm>
            <a:prstGeom prst="rect">
              <a:avLst/>
            </a:prstGeom>
          </p:spPr>
          <p:txBody>
            <a:bodyPr vert="horz" wrap="square" lIns="0" tIns="14604" rIns="0" bIns="0">
              <a:noAutofit/>
            </a:bodyPr>
            <a:lstStyle/>
            <a:p>
              <a:pPr marL="12700" marR="1211580">
                <a:lnSpc>
                  <a:spcPct val="189000"/>
                </a:lnSpc>
                <a:spcBef>
                  <a:spcPts val="50"/>
                </a:spcBef>
              </a:pPr>
              <a:r>
                <a:rPr lang="en-US" altLang="zh-CN">
                  <a:solidFill>
                    <a:srgbClr val="3D39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微软雅黑" panose="020B0503020204020204" pitchFamily="34" charset="-122"/>
                </a:rPr>
                <a:t>DAS-WH108NA-410</a:t>
              </a:r>
              <a:endParaRPr lang="en-US" altLang="zh-CN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endParaRPr>
            </a:p>
          </p:txBody>
        </p:sp>
        <p:sp>
          <p:nvSpPr>
            <p:cNvPr id="14" name="object 24"/>
            <p:cNvSpPr txBox="1"/>
            <p:nvPr>
              <p:custDataLst>
                <p:tags r:id="rId2"/>
              </p:custDataLst>
            </p:nvPr>
          </p:nvSpPr>
          <p:spPr>
            <a:xfrm>
              <a:off x="2260" y="7887"/>
              <a:ext cx="8072" cy="1445"/>
            </a:xfrm>
            <a:prstGeom prst="rect">
              <a:avLst/>
            </a:prstGeom>
          </p:spPr>
          <p:txBody>
            <a:bodyPr vert="horz" wrap="square" lIns="0" tIns="100965" rIns="0" bIns="0">
              <a:noAutofit/>
            </a:bodyPr>
            <a:lstStyle/>
            <a:p>
              <a:pPr marL="12700" algn="l">
                <a:lnSpc>
                  <a:spcPct val="60000"/>
                </a:lnSpc>
                <a:spcBef>
                  <a:spcPts val="795"/>
                </a:spcBef>
                <a:buClrTx/>
                <a:buSzTx/>
                <a:buNone/>
              </a:pPr>
              <a:r>
                <a:rPr lang="en-US" sz="2800" b="1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1.2MW</a:t>
              </a:r>
              <a:endParaRPr 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endParaRPr>
            </a:p>
            <a:p>
              <a:pPr marL="12700" algn="l">
                <a:lnSpc>
                  <a:spcPct val="80000"/>
                </a:lnSpc>
                <a:spcBef>
                  <a:spcPts val="795"/>
                </a:spcBef>
                <a:buClrTx/>
                <a:buSzTx/>
                <a:buNone/>
              </a:pPr>
              <a:r>
                <a:rPr lang="en-US" sz="2000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ドイツ・ヨーロッパ</a:t>
              </a:r>
              <a:endParaRPr lang="en-US" altLang="zh-CN" sz="20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endParaRPr>
            </a:p>
          </p:txBody>
        </p:sp>
        <p:sp>
          <p:nvSpPr>
            <p:cNvPr id="32" name="object 24"/>
            <p:cNvSpPr txBox="1"/>
            <p:nvPr>
              <p:custDataLst>
                <p:tags r:id="rId3"/>
              </p:custDataLst>
            </p:nvPr>
          </p:nvSpPr>
          <p:spPr>
            <a:xfrm>
              <a:off x="2240" y="13796"/>
              <a:ext cx="9116" cy="1897"/>
            </a:xfrm>
            <a:prstGeom prst="rect">
              <a:avLst/>
            </a:prstGeom>
          </p:spPr>
          <p:txBody>
            <a:bodyPr vert="horz" wrap="square" lIns="0" tIns="100965" rIns="0" bIns="0">
              <a:noAutofit/>
            </a:bodyPr>
            <a:lstStyle/>
            <a:p>
              <a:pPr marL="12700" lvl="0" algn="l">
                <a:lnSpc>
                  <a:spcPct val="60000"/>
                </a:lnSpc>
                <a:spcBef>
                  <a:spcPts val="795"/>
                </a:spcBef>
                <a:buClrTx/>
                <a:buSzTx/>
                <a:buFontTx/>
              </a:pPr>
              <a:r>
                <a:rPr lang="en-US" sz="2800" b="1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1MW</a:t>
              </a:r>
              <a:endParaRPr lang="en-US" sz="28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endParaRPr>
            </a:p>
            <a:p>
              <a:pPr marL="12700" lvl="0" algn="l">
                <a:lnSpc>
                  <a:spcPct val="60000"/>
                </a:lnSpc>
                <a:spcBef>
                  <a:spcPts val="795"/>
                </a:spcBef>
                <a:buClrTx/>
                <a:buSzTx/>
                <a:buFontTx/>
              </a:pPr>
              <a:r>
                <a:rPr lang="en-US" sz="2000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シュチェチン · ポーランド </a:t>
              </a:r>
            </a:p>
            <a:p>
              <a:pPr marL="12700" lvl="0" algn="l">
                <a:lnSpc>
                  <a:spcPct val="60000"/>
                </a:lnSpc>
                <a:spcBef>
                  <a:spcPts val="795"/>
                </a:spcBef>
                <a:buClrTx/>
                <a:buSzTx/>
                <a:buFontTx/>
              </a:pPr>
              <a:r>
                <a:rPr lang="en-US" sz="2000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· ヨーロッパ</a:t>
              </a:r>
              <a:endParaRPr lang="en-US" sz="20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endParaRPr>
            </a:p>
          </p:txBody>
        </p:sp>
        <p:pic>
          <p:nvPicPr>
            <p:cNvPr id="35" name="图片 3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17" cstate="email"/>
            <a:srcRect/>
            <a:stretch>
              <a:fillRect/>
            </a:stretch>
          </p:blipFill>
          <p:spPr>
            <a:xfrm>
              <a:off x="2375" y="10220"/>
              <a:ext cx="7283" cy="311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8" cstate="email"/>
            <a:srcRect l="-1"/>
            <a:stretch>
              <a:fillRect/>
            </a:stretch>
          </p:blipFill>
          <p:spPr>
            <a:xfrm>
              <a:off x="19552" y="4468"/>
              <a:ext cx="7283" cy="3063"/>
            </a:xfrm>
            <a:prstGeom prst="rect">
              <a:avLst/>
            </a:prstGeom>
          </p:spPr>
        </p:pic>
        <p:sp>
          <p:nvSpPr>
            <p:cNvPr id="24" name="object 8"/>
            <p:cNvSpPr txBox="1"/>
            <p:nvPr>
              <p:custDataLst>
                <p:tags r:id="rId6"/>
              </p:custDataLst>
            </p:nvPr>
          </p:nvSpPr>
          <p:spPr>
            <a:xfrm>
              <a:off x="19675" y="9210"/>
              <a:ext cx="9960" cy="1057"/>
            </a:xfrm>
            <a:prstGeom prst="rect">
              <a:avLst/>
            </a:prstGeom>
          </p:spPr>
          <p:txBody>
            <a:bodyPr vert="horz" wrap="square" lIns="0" tIns="100965" rIns="0" bIns="0">
              <a:noAutofit/>
            </a:bodyPr>
            <a:lstStyle/>
            <a:p>
              <a:pPr marL="12700" lvl="0" algn="l">
                <a:lnSpc>
                  <a:spcPct val="60000"/>
                </a:lnSpc>
                <a:spcBef>
                  <a:spcPts val="795"/>
                </a:spcBef>
                <a:buClrTx/>
                <a:buSzTx/>
                <a:buFontTx/>
              </a:pPr>
              <a:r>
                <a:rPr lang="en-US" dirty="0">
                  <a:solidFill>
                    <a:srgbClr val="00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運転開始日：2023年5月 DH108NA-420</a:t>
              </a:r>
              <a:endParaRPr lang="en-US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+mn-ea"/>
              </a:endParaRPr>
            </a:p>
          </p:txBody>
        </p:sp>
        <p:sp>
          <p:nvSpPr>
            <p:cNvPr id="25" name="object 9"/>
            <p:cNvSpPr txBox="1"/>
            <p:nvPr>
              <p:custDataLst>
                <p:tags r:id="rId7"/>
              </p:custDataLst>
            </p:nvPr>
          </p:nvSpPr>
          <p:spPr>
            <a:xfrm>
              <a:off x="19675" y="7939"/>
              <a:ext cx="8644" cy="1087"/>
            </a:xfrm>
            <a:prstGeom prst="rect">
              <a:avLst/>
            </a:prstGeom>
          </p:spPr>
          <p:txBody>
            <a:bodyPr vert="horz" wrap="square" lIns="0" tIns="100965" rIns="0" bIns="0">
              <a:spAutoFit/>
            </a:bodyPr>
            <a:lstStyle/>
            <a:p>
              <a:pPr marL="12700" algn="l">
                <a:lnSpc>
                  <a:spcPct val="60000"/>
                </a:lnSpc>
                <a:spcBef>
                  <a:spcPts val="795"/>
                </a:spcBef>
                <a:buClrTx/>
                <a:buSzTx/>
                <a:buFontTx/>
                <a:buNone/>
              </a:pPr>
              <a:r>
                <a:rPr lang="en-US" sz="2800" b="1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1MW</a:t>
              </a:r>
              <a:endParaRPr lang="en-US" sz="28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endParaRPr>
            </a:p>
            <a:p>
              <a:pPr marL="12700" algn="l">
                <a:lnSpc>
                  <a:spcPct val="80000"/>
                </a:lnSpc>
                <a:spcBef>
                  <a:spcPts val="795"/>
                </a:spcBef>
                <a:buClrTx/>
                <a:buSzTx/>
                <a:buFontTx/>
                <a:buNone/>
              </a:pPr>
              <a:r>
                <a:rPr lang="en-US" sz="2000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マドリッド · スペイン · ヨーロッパ</a:t>
              </a:r>
              <a:endParaRPr lang="en-US" sz="20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endParaRPr>
            </a:p>
          </p:txBody>
        </p:sp>
        <p:sp>
          <p:nvSpPr>
            <p:cNvPr id="33" name="object 8"/>
            <p:cNvSpPr txBox="1"/>
            <p:nvPr>
              <p:custDataLst>
                <p:tags r:id="rId8"/>
              </p:custDataLst>
            </p:nvPr>
          </p:nvSpPr>
          <p:spPr>
            <a:xfrm>
              <a:off x="19552" y="14705"/>
              <a:ext cx="9781" cy="988"/>
            </a:xfrm>
            <a:prstGeom prst="rect">
              <a:avLst/>
            </a:prstGeom>
          </p:spPr>
          <p:txBody>
            <a:bodyPr vert="horz" wrap="square" lIns="0" tIns="100965" rIns="0" bIns="0">
              <a:noAutofit/>
            </a:bodyPr>
            <a:lstStyle/>
            <a:p>
              <a:pPr marL="12700" marR="948055" lvl="0" algn="l">
                <a:lnSpc>
                  <a:spcPct val="120000"/>
                </a:lnSpc>
                <a:spcBef>
                  <a:spcPts val="45"/>
                </a:spcBef>
                <a:buClrTx/>
                <a:buSzTx/>
                <a:buFontTx/>
              </a:pPr>
              <a:r>
                <a:rPr lang="en-US" dirty="0" err="1">
                  <a:solidFill>
                    <a:srgbClr val="00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運転開始日</a:t>
              </a:r>
              <a:r>
                <a:rPr lang="en-US" dirty="0">
                  <a:solidFill>
                    <a:srgbClr val="00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: 2020年 DAS-WH120-330</a:t>
              </a:r>
            </a:p>
          </p:txBody>
        </p:sp>
        <p:sp>
          <p:nvSpPr>
            <p:cNvPr id="34" name="object 9"/>
            <p:cNvSpPr txBox="1"/>
            <p:nvPr>
              <p:custDataLst>
                <p:tags r:id="rId9"/>
              </p:custDataLst>
            </p:nvPr>
          </p:nvSpPr>
          <p:spPr>
            <a:xfrm>
              <a:off x="19597" y="13659"/>
              <a:ext cx="6448" cy="1105"/>
            </a:xfrm>
            <a:prstGeom prst="rect">
              <a:avLst/>
            </a:prstGeom>
          </p:spPr>
          <p:txBody>
            <a:bodyPr vert="horz" wrap="square" lIns="0" tIns="100965" rIns="0" bIns="0">
              <a:spAutoFit/>
            </a:bodyPr>
            <a:lstStyle/>
            <a:p>
              <a:pPr marL="12700" algn="l">
                <a:lnSpc>
                  <a:spcPct val="70000"/>
                </a:lnSpc>
                <a:spcBef>
                  <a:spcPts val="795"/>
                </a:spcBef>
                <a:buClrTx/>
                <a:buSzTx/>
                <a:buNone/>
              </a:pPr>
              <a:r>
                <a:rPr lang="en-US" sz="2800" b="1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6.6KW</a:t>
              </a:r>
              <a:endParaRPr lang="en-US" sz="28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endParaRPr>
            </a:p>
            <a:p>
              <a:pPr marL="12700">
                <a:lnSpc>
                  <a:spcPct val="70000"/>
                </a:lnSpc>
                <a:spcBef>
                  <a:spcPts val="795"/>
                </a:spcBef>
              </a:pPr>
              <a:r>
                <a:rPr sz="2000" dirty="0" err="1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ビクトリア州</a:t>
              </a:r>
              <a:r>
                <a:rPr sz="2000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 · </a:t>
              </a:r>
              <a:r>
                <a:rPr sz="2000" dirty="0" err="1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オーストラリア</a:t>
              </a:r>
              <a:endParaRPr lang="en-US" sz="20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endParaRPr>
            </a:p>
          </p:txBody>
        </p:sp>
        <p:sp>
          <p:nvSpPr>
            <p:cNvPr id="36" name="object 7"/>
            <p:cNvSpPr/>
            <p:nvPr>
              <p:custDataLst>
                <p:tags r:id="rId10"/>
              </p:custDataLst>
            </p:nvPr>
          </p:nvSpPr>
          <p:spPr>
            <a:xfrm>
              <a:off x="19552" y="10228"/>
              <a:ext cx="7359" cy="3084"/>
            </a:xfrm>
            <a:prstGeom prst="rect">
              <a:avLst/>
            </a:prstGeom>
            <a:blipFill>
              <a:blip r:embed="rId19" cstate="email"/>
              <a:stretch>
                <a:fillRect/>
              </a:stretch>
            </a:blipFill>
          </p:spPr>
          <p:txBody>
            <a:bodyPr wrap="square" lIns="0" tIns="0" rIns="0" bIns="0"/>
            <a:lstStyle/>
            <a:p>
              <a:endParaRPr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0" name="object 6"/>
            <p:cNvSpPr txBox="1"/>
            <p:nvPr>
              <p:custDataLst>
                <p:tags r:id="rId11"/>
              </p:custDataLst>
            </p:nvPr>
          </p:nvSpPr>
          <p:spPr>
            <a:xfrm>
              <a:off x="10939" y="14764"/>
              <a:ext cx="10627" cy="624"/>
            </a:xfrm>
            <a:prstGeom prst="rect">
              <a:avLst/>
            </a:prstGeom>
          </p:spPr>
          <p:txBody>
            <a:bodyPr vert="horz" wrap="square" lIns="0" tIns="100965" rIns="0" bIns="0">
              <a:spAutoFit/>
            </a:bodyPr>
            <a:lstStyle/>
            <a:p>
              <a:pPr marL="12700" marR="948055" algn="l">
                <a:lnSpc>
                  <a:spcPct val="120000"/>
                </a:lnSpc>
                <a:spcBef>
                  <a:spcPts val="45"/>
                </a:spcBef>
                <a:buClrTx/>
                <a:buSzTx/>
                <a:buFontTx/>
              </a:pPr>
              <a:r>
                <a:rPr lang="en-US" dirty="0">
                  <a:solidFill>
                    <a:srgbClr val="00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微软雅黑" panose="020B0503020204020204" pitchFamily="34" charset="-122"/>
                </a:rPr>
                <a:t>運転開始日：2019年9月 DAS-WH144PA-545</a:t>
              </a:r>
              <a:endParaRPr lang="en-US" altLang="zh-CN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endParaRPr>
            </a:p>
          </p:txBody>
        </p:sp>
        <p:sp>
          <p:nvSpPr>
            <p:cNvPr id="4" name="object 6"/>
            <p:cNvSpPr txBox="1"/>
            <p:nvPr/>
          </p:nvSpPr>
          <p:spPr>
            <a:xfrm>
              <a:off x="10764" y="9120"/>
              <a:ext cx="9281" cy="1226"/>
            </a:xfrm>
            <a:prstGeom prst="rect">
              <a:avLst/>
            </a:prstGeom>
          </p:spPr>
          <p:txBody>
            <a:bodyPr vert="horz" wrap="square" lIns="0" tIns="100965" rIns="0" bIns="0">
              <a:noAutofit/>
            </a:bodyPr>
            <a:lstStyle/>
            <a:p>
              <a:pPr marL="12700">
                <a:lnSpc>
                  <a:spcPct val="100000"/>
                </a:lnSpc>
                <a:spcBef>
                  <a:spcPts val="795"/>
                </a:spcBef>
              </a:pP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運転開始日：</a:t>
              </a:r>
              <a:r>
                <a:rPr lang="en-US" dirty="0">
                  <a:solidFill>
                    <a:srgbClr val="00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2023年5月 DAS-DH144NA-560</a:t>
              </a:r>
              <a:endParaRPr lang="en-US" altLang="zh-CN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0" cstate="email"/>
            <a:stretch>
              <a:fillRect/>
            </a:stretch>
          </p:blipFill>
          <p:spPr>
            <a:xfrm>
              <a:off x="10939" y="4383"/>
              <a:ext cx="7283" cy="3097"/>
            </a:xfrm>
            <a:prstGeom prst="rect">
              <a:avLst/>
            </a:prstGeom>
          </p:spPr>
        </p:pic>
        <p:sp>
          <p:nvSpPr>
            <p:cNvPr id="29" name="object 13"/>
            <p:cNvSpPr/>
            <p:nvPr>
              <p:custDataLst>
                <p:tags r:id="rId12"/>
              </p:custDataLst>
            </p:nvPr>
          </p:nvSpPr>
          <p:spPr>
            <a:xfrm>
              <a:off x="10937" y="10230"/>
              <a:ext cx="7318" cy="3050"/>
            </a:xfrm>
            <a:prstGeom prst="rect">
              <a:avLst/>
            </a:prstGeom>
            <a:blipFill>
              <a:blip r:embed="rId21" cstate="email"/>
              <a:stretch>
                <a:fillRect/>
              </a:stretch>
            </a:blipFill>
          </p:spPr>
          <p:txBody>
            <a:bodyPr wrap="square" lIns="0" tIns="0" rIns="0" bIns="0"/>
            <a:lstStyle/>
            <a:p>
              <a:endParaRPr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" name="object 24"/>
            <p:cNvSpPr txBox="1"/>
            <p:nvPr>
              <p:custDataLst>
                <p:tags r:id="rId13"/>
              </p:custDataLst>
            </p:nvPr>
          </p:nvSpPr>
          <p:spPr>
            <a:xfrm>
              <a:off x="10796" y="7920"/>
              <a:ext cx="8071" cy="1428"/>
            </a:xfrm>
            <a:prstGeom prst="rect">
              <a:avLst/>
            </a:prstGeom>
          </p:spPr>
          <p:txBody>
            <a:bodyPr vert="horz" wrap="square" lIns="0" tIns="100965" rIns="0" bIns="0">
              <a:noAutofit/>
            </a:bodyPr>
            <a:lstStyle/>
            <a:p>
              <a:pPr marL="12700" lvl="0" algn="l">
                <a:lnSpc>
                  <a:spcPct val="60000"/>
                </a:lnSpc>
                <a:spcBef>
                  <a:spcPts val="795"/>
                </a:spcBef>
                <a:buClrTx/>
                <a:buSzTx/>
                <a:buFontTx/>
              </a:pPr>
              <a:r>
                <a:rPr lang="en-US" sz="2800" b="1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10MW</a:t>
              </a:r>
              <a:endParaRPr 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endParaRPr>
            </a:p>
            <a:p>
              <a:pPr marL="12700" lvl="0" algn="l">
                <a:lnSpc>
                  <a:spcPct val="80000"/>
                </a:lnSpc>
                <a:spcBef>
                  <a:spcPts val="795"/>
                </a:spcBef>
                <a:buClrTx/>
                <a:buSzTx/>
                <a:buFontTx/>
              </a:pPr>
              <a:r>
                <a:rPr lang="en-US" sz="2000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新宇・江西・中国</a:t>
              </a:r>
              <a:endParaRPr lang="en-US" sz="20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endParaRPr>
            </a:p>
          </p:txBody>
        </p:sp>
        <p:sp>
          <p:nvSpPr>
            <p:cNvPr id="5" name="object 24"/>
            <p:cNvSpPr txBox="1"/>
            <p:nvPr>
              <p:custDataLst>
                <p:tags r:id="rId14"/>
              </p:custDataLst>
            </p:nvPr>
          </p:nvSpPr>
          <p:spPr>
            <a:xfrm>
              <a:off x="10939" y="13654"/>
              <a:ext cx="7628" cy="1573"/>
            </a:xfrm>
            <a:prstGeom prst="rect">
              <a:avLst/>
            </a:prstGeom>
          </p:spPr>
          <p:txBody>
            <a:bodyPr vert="horz" wrap="square" lIns="0" tIns="100965" rIns="0" bIns="0">
              <a:noAutofit/>
            </a:bodyPr>
            <a:lstStyle/>
            <a:p>
              <a:pPr marL="12700" algn="l">
                <a:lnSpc>
                  <a:spcPct val="70000"/>
                </a:lnSpc>
                <a:spcBef>
                  <a:spcPts val="795"/>
                </a:spcBef>
                <a:buClrTx/>
                <a:buSzTx/>
                <a:buNone/>
              </a:pPr>
              <a:r>
                <a:rPr lang="en-US" sz="2800" b="1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微软雅黑" panose="020B0503020204020204" pitchFamily="34" charset="-122"/>
                </a:rPr>
                <a:t>1.7MW</a:t>
              </a:r>
              <a:endParaRPr lang="en-US" sz="28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endParaRPr>
            </a:p>
            <a:p>
              <a:pPr marL="12700" algn="l">
                <a:lnSpc>
                  <a:spcPct val="70000"/>
                </a:lnSpc>
                <a:spcBef>
                  <a:spcPts val="795"/>
                </a:spcBef>
                <a:buClrTx/>
                <a:buSzTx/>
                <a:buNone/>
              </a:pPr>
              <a:r>
                <a:rPr lang="en-US" sz="2000">
                  <a:solidFill>
                    <a:srgbClr val="F49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Arial" panose="020B0604020202020204" pitchFamily="34" charset="0"/>
                </a:rPr>
                <a:t>テグシガルパ・ホンジュラス</a:t>
              </a:r>
              <a:endParaRPr lang="en-US" sz="200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2"/>
          <p:cNvSpPr txBox="1"/>
          <p:nvPr/>
        </p:nvSpPr>
        <p:spPr>
          <a:xfrm>
            <a:off x="17062450" y="10531475"/>
            <a:ext cx="685801" cy="49136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>
                <a:solidFill>
                  <a:srgbClr val="808080"/>
                </a:solidFill>
                <a:latin typeface="苹方 常规" panose="020B0300000000000000" pitchFamily="34" charset="-122"/>
                <a:ea typeface="苹方 常规" panose="020B0300000000000000" pitchFamily="34" charset="-122"/>
                <a:cs typeface="Arial" panose="020B0604020202020204"/>
              </a:rPr>
              <a:t>22</a:t>
            </a:fld>
            <a:endParaRPr lang="zh-CN" altLang="en-US" sz="3600" spc="-44" baseline="1000" dirty="0">
              <a:solidFill>
                <a:srgbClr val="808080"/>
              </a:solidFill>
              <a:latin typeface="苹方 常规" panose="020B0300000000000000" pitchFamily="34" charset="-122"/>
              <a:ea typeface="苹方 常规" panose="020B0300000000000000" pitchFamily="34" charset="-122"/>
              <a:cs typeface="Arial" panose="020B0604020202020204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31850" y="494921"/>
            <a:ext cx="8870315" cy="7385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algn="l" eaLnBrk="1" hangingPunct="1"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+mn-ea"/>
              </a:rPr>
              <a:t>DAS Solar</a:t>
            </a:r>
            <a:r>
              <a:rPr lang="ja-JP" altLang="en-US" sz="3200" b="1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+mn-ea"/>
              </a:rPr>
              <a:t>　</a:t>
            </a:r>
            <a:r>
              <a:rPr lang="zh-CN" altLang="en-US" sz="3200" b="1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+mn-ea"/>
              </a:rPr>
              <a:t>選びの軸</a:t>
            </a:r>
            <a:endParaRPr lang="en-US" altLang="zh-CN" sz="3200" b="1" dirty="0">
              <a:solidFill>
                <a:srgbClr val="00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122244" y="2471235"/>
            <a:ext cx="3409181" cy="3260090"/>
            <a:chOff x="13449" y="3385"/>
            <a:chExt cx="4643" cy="4440"/>
          </a:xfrm>
        </p:grpSpPr>
        <p:sp>
          <p:nvSpPr>
            <p:cNvPr id="6" name="矩形 5"/>
            <p:cNvSpPr/>
            <p:nvPr/>
          </p:nvSpPr>
          <p:spPr>
            <a:xfrm>
              <a:off x="13550" y="3385"/>
              <a:ext cx="4440" cy="4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3449" y="4391"/>
              <a:ext cx="4469" cy="1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b="1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トップ10</a:t>
              </a:r>
            </a:p>
          </p:txBody>
        </p:sp>
        <p:sp>
          <p:nvSpPr>
            <p:cNvPr id="26" name="文本框 25"/>
            <p:cNvSpPr txBox="1"/>
            <p:nvPr>
              <p:custDataLst>
                <p:tags r:id="rId7"/>
              </p:custDataLst>
            </p:nvPr>
          </p:nvSpPr>
          <p:spPr>
            <a:xfrm>
              <a:off x="13645" y="6083"/>
              <a:ext cx="4447" cy="875"/>
            </a:xfrm>
            <a:prstGeom prst="rect">
              <a:avLst/>
            </a:prstGeom>
            <a:noFill/>
          </p:spPr>
          <p:txBody>
            <a:bodyPr wrap="square" anchor="t">
              <a:noAutofit/>
            </a:bodyPr>
            <a:lstStyle/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グローバル出荷</a:t>
              </a:r>
              <a:r>
                <a:rPr lang="ja-JP" altLang="en-US"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量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1561072" y="2471235"/>
            <a:ext cx="3368675" cy="3260090"/>
            <a:chOff x="20194" y="3385"/>
            <a:chExt cx="4588" cy="4440"/>
          </a:xfrm>
        </p:grpSpPr>
        <p:sp>
          <p:nvSpPr>
            <p:cNvPr id="7" name="矩形 6"/>
            <p:cNvSpPr/>
            <p:nvPr/>
          </p:nvSpPr>
          <p:spPr>
            <a:xfrm>
              <a:off x="20342" y="3385"/>
              <a:ext cx="4440" cy="4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0578" y="4295"/>
              <a:ext cx="3782" cy="12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b="1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トップ3</a:t>
              </a:r>
              <a:endParaRPr lang="zh-CN" altLang="en-US" sz="66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6"/>
              </p:custDataLst>
            </p:nvPr>
          </p:nvSpPr>
          <p:spPr>
            <a:xfrm>
              <a:off x="20194" y="5876"/>
              <a:ext cx="4550" cy="1633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N型</a:t>
              </a:r>
              <a:endParaRPr lang="en-US" altLang="zh-CN" sz="24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モジュールの出荷</a:t>
              </a:r>
              <a:r>
                <a:rPr lang="ja-JP" altLang="en-US"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量</a:t>
              </a:r>
              <a:endPara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  <a:p>
              <a:pPr algn="ctr"/>
              <a:endPara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000250" y="7049217"/>
            <a:ext cx="16120672" cy="1874342"/>
            <a:chOff x="2486" y="10702"/>
            <a:chExt cx="26458" cy="3396"/>
          </a:xfrm>
        </p:grpSpPr>
        <p:grpSp>
          <p:nvGrpSpPr>
            <p:cNvPr id="14" name="组合 13"/>
            <p:cNvGrpSpPr/>
            <p:nvPr/>
          </p:nvGrpSpPr>
          <p:grpSpPr>
            <a:xfrm>
              <a:off x="2486" y="10747"/>
              <a:ext cx="5009" cy="3318"/>
              <a:chOff x="4137" y="10757"/>
              <a:chExt cx="5369" cy="3556"/>
            </a:xfrm>
          </p:grpSpPr>
          <p:sp>
            <p:nvSpPr>
              <p:cNvPr id="43" name="任意多边形: 形状 42"/>
              <p:cNvSpPr/>
              <p:nvPr/>
            </p:nvSpPr>
            <p:spPr>
              <a:xfrm>
                <a:off x="6195" y="10757"/>
                <a:ext cx="1155" cy="1155"/>
              </a:xfrm>
              <a:custGeom>
                <a:avLst/>
                <a:gdLst>
                  <a:gd name="connsiteX0" fmla="*/ 430647 w 860055"/>
                  <a:gd name="connsiteY0" fmla="*/ -140 h 860044"/>
                  <a:gd name="connsiteX1" fmla="*/ -163 w 860055"/>
                  <a:gd name="connsiteY1" fmla="*/ 429092 h 860044"/>
                  <a:gd name="connsiteX2" fmla="*/ 429069 w 860055"/>
                  <a:gd name="connsiteY2" fmla="*/ 859903 h 860044"/>
                  <a:gd name="connsiteX3" fmla="*/ 859880 w 860055"/>
                  <a:gd name="connsiteY3" fmla="*/ 430671 h 860044"/>
                  <a:gd name="connsiteX4" fmla="*/ 859880 w 860055"/>
                  <a:gd name="connsiteY4" fmla="*/ 429092 h 860044"/>
                  <a:gd name="connsiteX5" fmla="*/ 436959 w 860055"/>
                  <a:gd name="connsiteY5" fmla="*/ -140 h 860044"/>
                  <a:gd name="connsiteX6" fmla="*/ 430647 w 860055"/>
                  <a:gd name="connsiteY6" fmla="*/ -140 h 860044"/>
                  <a:gd name="connsiteX7" fmla="*/ 322550 w 860055"/>
                  <a:gd name="connsiteY7" fmla="*/ 54303 h 860044"/>
                  <a:gd name="connsiteX8" fmla="*/ 249960 w 860055"/>
                  <a:gd name="connsiteY8" fmla="*/ 186861 h 860044"/>
                  <a:gd name="connsiteX9" fmla="*/ 165533 w 860055"/>
                  <a:gd name="connsiteY9" fmla="*/ 140307 h 860044"/>
                  <a:gd name="connsiteX10" fmla="*/ 322550 w 860055"/>
                  <a:gd name="connsiteY10" fmla="*/ 54303 h 860044"/>
                  <a:gd name="connsiteX11" fmla="*/ 138706 w 860055"/>
                  <a:gd name="connsiteY11" fmla="*/ 167135 h 860044"/>
                  <a:gd name="connsiteX12" fmla="*/ 237335 w 860055"/>
                  <a:gd name="connsiteY12" fmla="*/ 220000 h 860044"/>
                  <a:gd name="connsiteX13" fmla="*/ 194728 w 860055"/>
                  <a:gd name="connsiteY13" fmla="*/ 410156 h 860044"/>
                  <a:gd name="connsiteX14" fmla="*/ 41656 w 860055"/>
                  <a:gd name="connsiteY14" fmla="*/ 410156 h 860044"/>
                  <a:gd name="connsiteX15" fmla="*/ 138706 w 860055"/>
                  <a:gd name="connsiteY15" fmla="*/ 167135 h 860044"/>
                  <a:gd name="connsiteX16" fmla="*/ 41656 w 860055"/>
                  <a:gd name="connsiteY16" fmla="*/ 448029 h 860044"/>
                  <a:gd name="connsiteX17" fmla="*/ 194728 w 860055"/>
                  <a:gd name="connsiteY17" fmla="*/ 448029 h 860044"/>
                  <a:gd name="connsiteX18" fmla="*/ 237335 w 860055"/>
                  <a:gd name="connsiteY18" fmla="*/ 638975 h 860044"/>
                  <a:gd name="connsiteX19" fmla="*/ 138706 w 860055"/>
                  <a:gd name="connsiteY19" fmla="*/ 691839 h 860044"/>
                  <a:gd name="connsiteX20" fmla="*/ 41656 w 860055"/>
                  <a:gd name="connsiteY20" fmla="*/ 448029 h 860044"/>
                  <a:gd name="connsiteX21" fmla="*/ 165533 w 860055"/>
                  <a:gd name="connsiteY21" fmla="*/ 718666 h 860044"/>
                  <a:gd name="connsiteX22" fmla="*/ 251537 w 860055"/>
                  <a:gd name="connsiteY22" fmla="*/ 670535 h 860044"/>
                  <a:gd name="connsiteX23" fmla="*/ 322550 w 860055"/>
                  <a:gd name="connsiteY23" fmla="*/ 803093 h 860044"/>
                  <a:gd name="connsiteX24" fmla="*/ 165533 w 860055"/>
                  <a:gd name="connsiteY24" fmla="*/ 718666 h 860044"/>
                  <a:gd name="connsiteX25" fmla="*/ 411711 w 860055"/>
                  <a:gd name="connsiteY25" fmla="*/ 819662 h 860044"/>
                  <a:gd name="connsiteX26" fmla="*/ 372260 w 860055"/>
                  <a:gd name="connsiteY26" fmla="*/ 819662 h 860044"/>
                  <a:gd name="connsiteX27" fmla="*/ 284677 w 860055"/>
                  <a:gd name="connsiteY27" fmla="*/ 661856 h 860044"/>
                  <a:gd name="connsiteX28" fmla="*/ 411711 w 860055"/>
                  <a:gd name="connsiteY28" fmla="*/ 635819 h 860044"/>
                  <a:gd name="connsiteX29" fmla="*/ 411711 w 860055"/>
                  <a:gd name="connsiteY29" fmla="*/ 590844 h 860044"/>
                  <a:gd name="connsiteX30" fmla="*/ 272052 w 860055"/>
                  <a:gd name="connsiteY30" fmla="*/ 626350 h 860044"/>
                  <a:gd name="connsiteX31" fmla="*/ 232601 w 860055"/>
                  <a:gd name="connsiteY31" fmla="*/ 448029 h 860044"/>
                  <a:gd name="connsiteX32" fmla="*/ 411711 w 860055"/>
                  <a:gd name="connsiteY32" fmla="*/ 448029 h 860044"/>
                  <a:gd name="connsiteX33" fmla="*/ 411711 w 860055"/>
                  <a:gd name="connsiteY33" fmla="*/ 410156 h 860044"/>
                  <a:gd name="connsiteX34" fmla="*/ 232601 w 860055"/>
                  <a:gd name="connsiteY34" fmla="*/ 410156 h 860044"/>
                  <a:gd name="connsiteX35" fmla="*/ 272052 w 860055"/>
                  <a:gd name="connsiteY35" fmla="*/ 232625 h 860044"/>
                  <a:gd name="connsiteX36" fmla="*/ 411711 w 860055"/>
                  <a:gd name="connsiteY36" fmla="*/ 268131 h 860044"/>
                  <a:gd name="connsiteX37" fmla="*/ 411711 w 860055"/>
                  <a:gd name="connsiteY37" fmla="*/ 228679 h 860044"/>
                  <a:gd name="connsiteX38" fmla="*/ 283099 w 860055"/>
                  <a:gd name="connsiteY38" fmla="*/ 201063 h 860044"/>
                  <a:gd name="connsiteX39" fmla="*/ 372260 w 860055"/>
                  <a:gd name="connsiteY39" fmla="*/ 43257 h 860044"/>
                  <a:gd name="connsiteX40" fmla="*/ 411711 w 860055"/>
                  <a:gd name="connsiteY40" fmla="*/ 43257 h 860044"/>
                  <a:gd name="connsiteX41" fmla="*/ 819640 w 860055"/>
                  <a:gd name="connsiteY41" fmla="*/ 410156 h 860044"/>
                  <a:gd name="connsiteX42" fmla="*/ 666568 w 860055"/>
                  <a:gd name="connsiteY42" fmla="*/ 410156 h 860044"/>
                  <a:gd name="connsiteX43" fmla="*/ 623959 w 860055"/>
                  <a:gd name="connsiteY43" fmla="*/ 220000 h 860044"/>
                  <a:gd name="connsiteX44" fmla="*/ 722588 w 860055"/>
                  <a:gd name="connsiteY44" fmla="*/ 167135 h 860044"/>
                  <a:gd name="connsiteX45" fmla="*/ 819640 w 860055"/>
                  <a:gd name="connsiteY45" fmla="*/ 410156 h 860044"/>
                  <a:gd name="connsiteX46" fmla="*/ 695761 w 860055"/>
                  <a:gd name="connsiteY46" fmla="*/ 140307 h 860044"/>
                  <a:gd name="connsiteX47" fmla="*/ 611336 w 860055"/>
                  <a:gd name="connsiteY47" fmla="*/ 186861 h 860044"/>
                  <a:gd name="connsiteX48" fmla="*/ 539534 w 860055"/>
                  <a:gd name="connsiteY48" fmla="*/ 54303 h 860044"/>
                  <a:gd name="connsiteX49" fmla="*/ 695761 w 860055"/>
                  <a:gd name="connsiteY49" fmla="*/ 140307 h 860044"/>
                  <a:gd name="connsiteX50" fmla="*/ 449584 w 860055"/>
                  <a:gd name="connsiteY50" fmla="*/ 39311 h 860044"/>
                  <a:gd name="connsiteX51" fmla="*/ 489036 w 860055"/>
                  <a:gd name="connsiteY51" fmla="*/ 39311 h 860044"/>
                  <a:gd name="connsiteX52" fmla="*/ 578197 w 860055"/>
                  <a:gd name="connsiteY52" fmla="*/ 197117 h 860044"/>
                  <a:gd name="connsiteX53" fmla="*/ 449584 w 860055"/>
                  <a:gd name="connsiteY53" fmla="*/ 224734 h 860044"/>
                  <a:gd name="connsiteX54" fmla="*/ 449584 w 860055"/>
                  <a:gd name="connsiteY54" fmla="*/ 268131 h 860044"/>
                  <a:gd name="connsiteX55" fmla="*/ 590032 w 860055"/>
                  <a:gd name="connsiteY55" fmla="*/ 232625 h 860044"/>
                  <a:gd name="connsiteX56" fmla="*/ 628694 w 860055"/>
                  <a:gd name="connsiteY56" fmla="*/ 410156 h 860044"/>
                  <a:gd name="connsiteX57" fmla="*/ 449584 w 860055"/>
                  <a:gd name="connsiteY57" fmla="*/ 410156 h 860044"/>
                  <a:gd name="connsiteX58" fmla="*/ 449584 w 860055"/>
                  <a:gd name="connsiteY58" fmla="*/ 448029 h 860044"/>
                  <a:gd name="connsiteX59" fmla="*/ 631850 w 860055"/>
                  <a:gd name="connsiteY59" fmla="*/ 448029 h 860044"/>
                  <a:gd name="connsiteX60" fmla="*/ 593187 w 860055"/>
                  <a:gd name="connsiteY60" fmla="*/ 626350 h 860044"/>
                  <a:gd name="connsiteX61" fmla="*/ 452740 w 860055"/>
                  <a:gd name="connsiteY61" fmla="*/ 590844 h 860044"/>
                  <a:gd name="connsiteX62" fmla="*/ 449584 w 860055"/>
                  <a:gd name="connsiteY62" fmla="*/ 819662 h 860044"/>
                  <a:gd name="connsiteX63" fmla="*/ 449584 w 860055"/>
                  <a:gd name="connsiteY63" fmla="*/ 630295 h 860044"/>
                  <a:gd name="connsiteX64" fmla="*/ 577407 w 860055"/>
                  <a:gd name="connsiteY64" fmla="*/ 656333 h 860044"/>
                  <a:gd name="connsiteX65" fmla="*/ 489036 w 860055"/>
                  <a:gd name="connsiteY65" fmla="*/ 814139 h 860044"/>
                  <a:gd name="connsiteX66" fmla="*/ 449584 w 860055"/>
                  <a:gd name="connsiteY66" fmla="*/ 819662 h 860044"/>
                  <a:gd name="connsiteX67" fmla="*/ 539534 w 860055"/>
                  <a:gd name="connsiteY67" fmla="*/ 803093 h 860044"/>
                  <a:gd name="connsiteX68" fmla="*/ 609757 w 860055"/>
                  <a:gd name="connsiteY68" fmla="*/ 670535 h 860044"/>
                  <a:gd name="connsiteX69" fmla="*/ 695761 w 860055"/>
                  <a:gd name="connsiteY69" fmla="*/ 718666 h 860044"/>
                  <a:gd name="connsiteX70" fmla="*/ 539534 w 860055"/>
                  <a:gd name="connsiteY70" fmla="*/ 803093 h 860044"/>
                  <a:gd name="connsiteX71" fmla="*/ 722588 w 860055"/>
                  <a:gd name="connsiteY71" fmla="*/ 691839 h 860044"/>
                  <a:gd name="connsiteX72" fmla="*/ 623959 w 860055"/>
                  <a:gd name="connsiteY72" fmla="*/ 638975 h 860044"/>
                  <a:gd name="connsiteX73" fmla="*/ 666568 w 860055"/>
                  <a:gd name="connsiteY73" fmla="*/ 448029 h 860044"/>
                  <a:gd name="connsiteX74" fmla="*/ 819640 w 860055"/>
                  <a:gd name="connsiteY74" fmla="*/ 448029 h 860044"/>
                  <a:gd name="connsiteX75" fmla="*/ 722588 w 860055"/>
                  <a:gd name="connsiteY75" fmla="*/ 691839 h 86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860055" h="860044">
                    <a:moveTo>
                      <a:pt x="430647" y="-140"/>
                    </a:moveTo>
                    <a:cubicBezTo>
                      <a:pt x="193149" y="-613"/>
                      <a:pt x="310" y="191595"/>
                      <a:pt x="-163" y="429092"/>
                    </a:cubicBezTo>
                    <a:cubicBezTo>
                      <a:pt x="-637" y="666591"/>
                      <a:pt x="191571" y="859430"/>
                      <a:pt x="429069" y="859903"/>
                    </a:cubicBezTo>
                    <a:cubicBezTo>
                      <a:pt x="666568" y="860297"/>
                      <a:pt x="859407" y="668168"/>
                      <a:pt x="859880" y="430671"/>
                    </a:cubicBezTo>
                    <a:cubicBezTo>
                      <a:pt x="859880" y="430118"/>
                      <a:pt x="859880" y="429645"/>
                      <a:pt x="859880" y="429092"/>
                    </a:cubicBezTo>
                    <a:cubicBezTo>
                      <a:pt x="861616" y="193804"/>
                      <a:pt x="672327" y="1596"/>
                      <a:pt x="436959" y="-140"/>
                    </a:cubicBezTo>
                    <a:cubicBezTo>
                      <a:pt x="434908" y="-140"/>
                      <a:pt x="432778" y="-140"/>
                      <a:pt x="430647" y="-140"/>
                    </a:cubicBezTo>
                    <a:close/>
                    <a:moveTo>
                      <a:pt x="322550" y="54303"/>
                    </a:moveTo>
                    <a:cubicBezTo>
                      <a:pt x="292804" y="95253"/>
                      <a:pt x="268422" y="139756"/>
                      <a:pt x="249960" y="186861"/>
                    </a:cubicBezTo>
                    <a:cubicBezTo>
                      <a:pt x="220291" y="174314"/>
                      <a:pt x="191966" y="158692"/>
                      <a:pt x="165533" y="140307"/>
                    </a:cubicBezTo>
                    <a:cubicBezTo>
                      <a:pt x="209955" y="99041"/>
                      <a:pt x="263926" y="69532"/>
                      <a:pt x="322550" y="54303"/>
                    </a:cubicBezTo>
                    <a:close/>
                    <a:moveTo>
                      <a:pt x="138706" y="167135"/>
                    </a:moveTo>
                    <a:cubicBezTo>
                      <a:pt x="169794" y="187965"/>
                      <a:pt x="202775" y="205639"/>
                      <a:pt x="237335" y="220000"/>
                    </a:cubicBezTo>
                    <a:cubicBezTo>
                      <a:pt x="213821" y="280913"/>
                      <a:pt x="199462" y="344982"/>
                      <a:pt x="194728" y="410156"/>
                    </a:cubicBezTo>
                    <a:lnTo>
                      <a:pt x="41656" y="410156"/>
                    </a:lnTo>
                    <a:cubicBezTo>
                      <a:pt x="44575" y="320285"/>
                      <a:pt x="78898" y="234281"/>
                      <a:pt x="138706" y="167135"/>
                    </a:cubicBezTo>
                    <a:close/>
                    <a:moveTo>
                      <a:pt x="41656" y="448029"/>
                    </a:moveTo>
                    <a:lnTo>
                      <a:pt x="194728" y="448029"/>
                    </a:lnTo>
                    <a:cubicBezTo>
                      <a:pt x="198278" y="513597"/>
                      <a:pt x="212638" y="578141"/>
                      <a:pt x="237335" y="638975"/>
                    </a:cubicBezTo>
                    <a:cubicBezTo>
                      <a:pt x="202775" y="653335"/>
                      <a:pt x="169794" y="671010"/>
                      <a:pt x="138706" y="691839"/>
                    </a:cubicBezTo>
                    <a:cubicBezTo>
                      <a:pt x="78898" y="624378"/>
                      <a:pt x="44496" y="538137"/>
                      <a:pt x="41656" y="448029"/>
                    </a:cubicBezTo>
                    <a:close/>
                    <a:moveTo>
                      <a:pt x="165533" y="718666"/>
                    </a:moveTo>
                    <a:cubicBezTo>
                      <a:pt x="192123" y="699178"/>
                      <a:pt x="221002" y="683002"/>
                      <a:pt x="251537" y="670535"/>
                    </a:cubicBezTo>
                    <a:cubicBezTo>
                      <a:pt x="268660" y="717957"/>
                      <a:pt x="292567" y="762536"/>
                      <a:pt x="322550" y="803093"/>
                    </a:cubicBezTo>
                    <a:cubicBezTo>
                      <a:pt x="263768" y="789127"/>
                      <a:pt x="209640" y="760011"/>
                      <a:pt x="165533" y="718666"/>
                    </a:cubicBezTo>
                    <a:close/>
                    <a:moveTo>
                      <a:pt x="411711" y="819662"/>
                    </a:moveTo>
                    <a:cubicBezTo>
                      <a:pt x="398613" y="820767"/>
                      <a:pt x="385357" y="820767"/>
                      <a:pt x="372260" y="819662"/>
                    </a:cubicBezTo>
                    <a:cubicBezTo>
                      <a:pt x="336121" y="771216"/>
                      <a:pt x="306690" y="718115"/>
                      <a:pt x="284677" y="661856"/>
                    </a:cubicBezTo>
                    <a:cubicBezTo>
                      <a:pt x="325628" y="647417"/>
                      <a:pt x="368392" y="638659"/>
                      <a:pt x="411711" y="635819"/>
                    </a:cubicBezTo>
                    <a:close/>
                    <a:moveTo>
                      <a:pt x="411711" y="590844"/>
                    </a:moveTo>
                    <a:cubicBezTo>
                      <a:pt x="363501" y="595025"/>
                      <a:pt x="316396" y="607019"/>
                      <a:pt x="272052" y="626350"/>
                    </a:cubicBezTo>
                    <a:cubicBezTo>
                      <a:pt x="249565" y="569382"/>
                      <a:pt x="236230" y="509179"/>
                      <a:pt x="232601" y="448029"/>
                    </a:cubicBezTo>
                    <a:lnTo>
                      <a:pt x="411711" y="448029"/>
                    </a:lnTo>
                    <a:close/>
                    <a:moveTo>
                      <a:pt x="411711" y="410156"/>
                    </a:moveTo>
                    <a:lnTo>
                      <a:pt x="232601" y="410156"/>
                    </a:lnTo>
                    <a:cubicBezTo>
                      <a:pt x="235836" y="349243"/>
                      <a:pt x="249170" y="289198"/>
                      <a:pt x="272052" y="232625"/>
                    </a:cubicBezTo>
                    <a:cubicBezTo>
                      <a:pt x="316475" y="251640"/>
                      <a:pt x="363580" y="263633"/>
                      <a:pt x="411711" y="268131"/>
                    </a:cubicBezTo>
                    <a:close/>
                    <a:moveTo>
                      <a:pt x="411711" y="228679"/>
                    </a:moveTo>
                    <a:cubicBezTo>
                      <a:pt x="367762" y="225522"/>
                      <a:pt x="324444" y="216212"/>
                      <a:pt x="283099" y="201063"/>
                    </a:cubicBezTo>
                    <a:cubicBezTo>
                      <a:pt x="306296" y="145042"/>
                      <a:pt x="336201" y="92018"/>
                      <a:pt x="372260" y="43257"/>
                    </a:cubicBezTo>
                    <a:cubicBezTo>
                      <a:pt x="385357" y="42153"/>
                      <a:pt x="398613" y="42153"/>
                      <a:pt x="411711" y="43257"/>
                    </a:cubicBezTo>
                    <a:close/>
                    <a:moveTo>
                      <a:pt x="819640" y="410156"/>
                    </a:moveTo>
                    <a:lnTo>
                      <a:pt x="666568" y="410156"/>
                    </a:lnTo>
                    <a:cubicBezTo>
                      <a:pt x="661834" y="344982"/>
                      <a:pt x="647473" y="280913"/>
                      <a:pt x="623959" y="220000"/>
                    </a:cubicBezTo>
                    <a:cubicBezTo>
                      <a:pt x="658519" y="205639"/>
                      <a:pt x="691501" y="187965"/>
                      <a:pt x="722588" y="167135"/>
                    </a:cubicBezTo>
                    <a:cubicBezTo>
                      <a:pt x="782397" y="234281"/>
                      <a:pt x="816720" y="320285"/>
                      <a:pt x="819640" y="410156"/>
                    </a:cubicBezTo>
                    <a:close/>
                    <a:moveTo>
                      <a:pt x="695761" y="140307"/>
                    </a:moveTo>
                    <a:cubicBezTo>
                      <a:pt x="669330" y="158692"/>
                      <a:pt x="641003" y="174314"/>
                      <a:pt x="611336" y="186861"/>
                    </a:cubicBezTo>
                    <a:cubicBezTo>
                      <a:pt x="592793" y="139913"/>
                      <a:pt x="568727" y="95411"/>
                      <a:pt x="539534" y="54303"/>
                    </a:cubicBezTo>
                    <a:cubicBezTo>
                      <a:pt x="597922" y="69690"/>
                      <a:pt x="651576" y="99199"/>
                      <a:pt x="695761" y="140307"/>
                    </a:cubicBezTo>
                    <a:close/>
                    <a:moveTo>
                      <a:pt x="449584" y="39311"/>
                    </a:moveTo>
                    <a:cubicBezTo>
                      <a:pt x="462682" y="38207"/>
                      <a:pt x="475938" y="38207"/>
                      <a:pt x="489036" y="39311"/>
                    </a:cubicBezTo>
                    <a:cubicBezTo>
                      <a:pt x="525095" y="88074"/>
                      <a:pt x="554999" y="141097"/>
                      <a:pt x="578197" y="197117"/>
                    </a:cubicBezTo>
                    <a:cubicBezTo>
                      <a:pt x="536851" y="212267"/>
                      <a:pt x="493533" y="221578"/>
                      <a:pt x="449584" y="224734"/>
                    </a:cubicBezTo>
                    <a:close/>
                    <a:moveTo>
                      <a:pt x="449584" y="268131"/>
                    </a:moveTo>
                    <a:cubicBezTo>
                      <a:pt x="497951" y="263554"/>
                      <a:pt x="545293" y="251560"/>
                      <a:pt x="590032" y="232625"/>
                    </a:cubicBezTo>
                    <a:cubicBezTo>
                      <a:pt x="612282" y="289355"/>
                      <a:pt x="625302" y="349321"/>
                      <a:pt x="628694" y="410156"/>
                    </a:cubicBezTo>
                    <a:lnTo>
                      <a:pt x="449584" y="410156"/>
                    </a:lnTo>
                    <a:close/>
                    <a:moveTo>
                      <a:pt x="449584" y="448029"/>
                    </a:moveTo>
                    <a:lnTo>
                      <a:pt x="631850" y="448029"/>
                    </a:lnTo>
                    <a:cubicBezTo>
                      <a:pt x="628142" y="509100"/>
                      <a:pt x="615122" y="569224"/>
                      <a:pt x="593187" y="626350"/>
                    </a:cubicBezTo>
                    <a:cubicBezTo>
                      <a:pt x="548608" y="607097"/>
                      <a:pt x="501186" y="595104"/>
                      <a:pt x="452740" y="590844"/>
                    </a:cubicBezTo>
                    <a:close/>
                    <a:moveTo>
                      <a:pt x="449584" y="819662"/>
                    </a:moveTo>
                    <a:lnTo>
                      <a:pt x="449584" y="630295"/>
                    </a:lnTo>
                    <a:cubicBezTo>
                      <a:pt x="493139" y="633135"/>
                      <a:pt x="536141" y="641894"/>
                      <a:pt x="577407" y="656333"/>
                    </a:cubicBezTo>
                    <a:cubicBezTo>
                      <a:pt x="554761" y="712513"/>
                      <a:pt x="525095" y="765535"/>
                      <a:pt x="489036" y="814139"/>
                    </a:cubicBezTo>
                    <a:cubicBezTo>
                      <a:pt x="476096" y="817059"/>
                      <a:pt x="462840" y="818953"/>
                      <a:pt x="449584" y="819662"/>
                    </a:cubicBezTo>
                    <a:close/>
                    <a:moveTo>
                      <a:pt x="539534" y="803093"/>
                    </a:moveTo>
                    <a:cubicBezTo>
                      <a:pt x="568965" y="762378"/>
                      <a:pt x="592556" y="717720"/>
                      <a:pt x="609757" y="670535"/>
                    </a:cubicBezTo>
                    <a:cubicBezTo>
                      <a:pt x="640292" y="683002"/>
                      <a:pt x="669172" y="699178"/>
                      <a:pt x="695761" y="718666"/>
                    </a:cubicBezTo>
                    <a:cubicBezTo>
                      <a:pt x="651891" y="759854"/>
                      <a:pt x="598001" y="788969"/>
                      <a:pt x="539534" y="803093"/>
                    </a:cubicBezTo>
                    <a:close/>
                    <a:moveTo>
                      <a:pt x="722588" y="691839"/>
                    </a:moveTo>
                    <a:cubicBezTo>
                      <a:pt x="691501" y="671010"/>
                      <a:pt x="658519" y="653335"/>
                      <a:pt x="623959" y="638975"/>
                    </a:cubicBezTo>
                    <a:cubicBezTo>
                      <a:pt x="648656" y="578141"/>
                      <a:pt x="663017" y="513597"/>
                      <a:pt x="666568" y="448029"/>
                    </a:cubicBezTo>
                    <a:lnTo>
                      <a:pt x="819640" y="448029"/>
                    </a:lnTo>
                    <a:cubicBezTo>
                      <a:pt x="816798" y="538137"/>
                      <a:pt x="782397" y="624378"/>
                      <a:pt x="722588" y="691839"/>
                    </a:cubicBezTo>
                    <a:close/>
                  </a:path>
                </a:pathLst>
              </a:custGeom>
              <a:solidFill>
                <a:srgbClr val="0D244F"/>
              </a:solidFill>
              <a:ln w="7877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4137" y="12360"/>
                <a:ext cx="5369" cy="1953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algn="ctr">
                  <a:lnSpc>
                    <a:spcPct val="130000"/>
                  </a:lnSpc>
                  <a:buClrTx/>
                  <a:buSzTx/>
                  <a:buFontTx/>
                </a:pPr>
                <a:r>
                  <a:rPr kumimoji="1" lang="en-US" altLang="zh-CN" sz="2400" dirty="0" err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グローバル</a:t>
                </a:r>
                <a:endParaRPr kumimoji="1" lang="en-US" altLang="zh-CN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  <a:buClrTx/>
                  <a:buSzTx/>
                  <a:buFontTx/>
                </a:pPr>
                <a:r>
                  <a:rPr kumimoji="1" lang="en-US" altLang="zh-CN" sz="2400" dirty="0" err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ローカリゼーション</a:t>
                </a:r>
                <a:endParaRPr kumimoji="1" lang="en-US" altLang="zh-CN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10091" y="10754"/>
              <a:ext cx="5025" cy="3312"/>
              <a:chOff x="10920" y="10762"/>
              <a:chExt cx="5386" cy="3549"/>
            </a:xfrm>
          </p:grpSpPr>
          <p:pic>
            <p:nvPicPr>
              <p:cNvPr id="31" name="图形 30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950" y="10762"/>
                <a:ext cx="1308" cy="1028"/>
              </a:xfrm>
              <a:prstGeom prst="rect">
                <a:avLst/>
              </a:prstGeom>
            </p:spPr>
          </p:pic>
          <p:sp>
            <p:nvSpPr>
              <p:cNvPr id="46" name="文本框 45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920" y="12358"/>
                <a:ext cx="5386" cy="1953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kumimoji="1" lang="en-US" altLang="zh-CN" sz="2400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コアチームに</a:t>
                </a:r>
                <a:r>
                  <a:rPr kumimoji="1" lang="zh-CN" alt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より</a:t>
                </a:r>
                <a:endParaRPr kumimoji="1"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kumimoji="1"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15年以上の</a:t>
                </a:r>
                <a:r>
                  <a:rPr kumimoji="1" lang="zh-CN" alt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業界</a:t>
                </a:r>
                <a:r>
                  <a:rPr kumimoji="1" lang="en-US" altLang="zh-CN" sz="2400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経験</a:t>
                </a:r>
                <a:endParaRPr kumimoji="1"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7532" y="10835"/>
              <a:ext cx="4976" cy="2264"/>
              <a:chOff x="17922" y="10852"/>
              <a:chExt cx="5333" cy="2427"/>
            </a:xfrm>
          </p:grpSpPr>
          <p:pic>
            <p:nvPicPr>
              <p:cNvPr id="35" name="图形 3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9899" y="10852"/>
                <a:ext cx="1155" cy="1244"/>
              </a:xfrm>
              <a:prstGeom prst="rect">
                <a:avLst/>
              </a:prstGeom>
            </p:spPr>
          </p:pic>
          <p:sp>
            <p:nvSpPr>
              <p:cNvPr id="47" name="文本框 46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7922" y="12359"/>
                <a:ext cx="5333" cy="920"/>
              </a:xfrm>
              <a:prstGeom prst="rect">
                <a:avLst/>
              </a:prstGeom>
              <a:noFill/>
            </p:spPr>
            <p:txBody>
              <a:bodyPr wrap="square" anchor="t">
                <a:noAutofit/>
              </a:bodyPr>
              <a:lstStyle/>
              <a:p>
                <a:pPr algn="ctr">
                  <a:lnSpc>
                    <a:spcPct val="130000"/>
                  </a:lnSpc>
                  <a:buClrTx/>
                  <a:buSzTx/>
                  <a:buFontTx/>
                </a:pPr>
                <a:r>
                  <a:rPr kumimoji="1" lang="en-US" altLang="zh-CN" sz="2400" b="1" dirty="0" err="1">
                    <a:solidFill>
                      <a:srgbClr val="F197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グリーン</a:t>
                </a:r>
                <a:endParaRPr kumimoji="1" lang="en-US" altLang="zh-CN" sz="2400" b="1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  <a:buClrTx/>
                  <a:buSzTx/>
                  <a:buFontTx/>
                </a:pPr>
                <a:r>
                  <a:rPr kumimoji="1" lang="en-US" altLang="zh-CN" sz="2400" b="1" dirty="0" err="1">
                    <a:solidFill>
                      <a:srgbClr val="F197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サプライチェーン</a:t>
                </a:r>
                <a:endParaRPr kumimoji="1" lang="en-US" altLang="zh-CN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4350" y="10702"/>
              <a:ext cx="4594" cy="2493"/>
              <a:chOff x="23861" y="10709"/>
              <a:chExt cx="4923" cy="2672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25745" y="10709"/>
                <a:ext cx="1211" cy="922"/>
                <a:chOff x="2051050" y="5326009"/>
                <a:chExt cx="978397" cy="744844"/>
              </a:xfrm>
            </p:grpSpPr>
            <p:sp>
              <p:nvSpPr>
                <p:cNvPr id="41" name="任意多边形: 形状 40"/>
                <p:cNvSpPr/>
                <p:nvPr/>
              </p:nvSpPr>
              <p:spPr>
                <a:xfrm>
                  <a:off x="2232527" y="5363883"/>
                  <a:ext cx="796920" cy="523915"/>
                </a:xfrm>
                <a:custGeom>
                  <a:avLst/>
                  <a:gdLst>
                    <a:gd name="connsiteX0" fmla="*/ 796921 w 796920"/>
                    <a:gd name="connsiteY0" fmla="*/ 0 h 523915"/>
                    <a:gd name="connsiteX1" fmla="*/ 568891 w 796920"/>
                    <a:gd name="connsiteY1" fmla="*/ 0 h 523915"/>
                    <a:gd name="connsiteX2" fmla="*/ 665942 w 796920"/>
                    <a:gd name="connsiteY2" fmla="*/ 105730 h 523915"/>
                    <a:gd name="connsiteX3" fmla="*/ 424498 w 796920"/>
                    <a:gd name="connsiteY3" fmla="*/ 337705 h 523915"/>
                    <a:gd name="connsiteX4" fmla="*/ 260380 w 796920"/>
                    <a:gd name="connsiteY4" fmla="*/ 181477 h 523915"/>
                    <a:gd name="connsiteX5" fmla="*/ 0 w 796920"/>
                    <a:gd name="connsiteY5" fmla="*/ 420553 h 523915"/>
                    <a:gd name="connsiteX6" fmla="*/ 0 w 796920"/>
                    <a:gd name="connsiteY6" fmla="*/ 523916 h 523915"/>
                    <a:gd name="connsiteX7" fmla="*/ 260380 w 796920"/>
                    <a:gd name="connsiteY7" fmla="*/ 284840 h 523915"/>
                    <a:gd name="connsiteX8" fmla="*/ 424498 w 796920"/>
                    <a:gd name="connsiteY8" fmla="*/ 440279 h 523915"/>
                    <a:gd name="connsiteX9" fmla="*/ 716440 w 796920"/>
                    <a:gd name="connsiteY9" fmla="*/ 160962 h 523915"/>
                    <a:gd name="connsiteX10" fmla="*/ 796921 w 796920"/>
                    <a:gd name="connsiteY10" fmla="*/ 249333 h 523915"/>
                    <a:gd name="connsiteX11" fmla="*/ 796921 w 796920"/>
                    <a:gd name="connsiteY11" fmla="*/ 0 h 523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6920" h="523915">
                      <a:moveTo>
                        <a:pt x="796921" y="0"/>
                      </a:moveTo>
                      <a:lnTo>
                        <a:pt x="568891" y="0"/>
                      </a:lnTo>
                      <a:lnTo>
                        <a:pt x="665942" y="105730"/>
                      </a:lnTo>
                      <a:lnTo>
                        <a:pt x="424498" y="337705"/>
                      </a:lnTo>
                      <a:lnTo>
                        <a:pt x="260380" y="181477"/>
                      </a:lnTo>
                      <a:lnTo>
                        <a:pt x="0" y="420553"/>
                      </a:lnTo>
                      <a:lnTo>
                        <a:pt x="0" y="523916"/>
                      </a:lnTo>
                      <a:lnTo>
                        <a:pt x="260380" y="284840"/>
                      </a:lnTo>
                      <a:lnTo>
                        <a:pt x="424498" y="440279"/>
                      </a:lnTo>
                      <a:lnTo>
                        <a:pt x="716440" y="160962"/>
                      </a:lnTo>
                      <a:lnTo>
                        <a:pt x="796921" y="249333"/>
                      </a:lnTo>
                      <a:lnTo>
                        <a:pt x="796921" y="0"/>
                      </a:lnTo>
                      <a:close/>
                    </a:path>
                  </a:pathLst>
                </a:custGeom>
                <a:solidFill>
                  <a:srgbClr val="0D244F"/>
                </a:solidFill>
                <a:ln w="78774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" name="任意多边形: 形状 41"/>
                <p:cNvSpPr/>
                <p:nvPr/>
              </p:nvSpPr>
              <p:spPr>
                <a:xfrm>
                  <a:off x="2051050" y="5326009"/>
                  <a:ext cx="882136" cy="744844"/>
                </a:xfrm>
                <a:custGeom>
                  <a:avLst/>
                  <a:gdLst>
                    <a:gd name="connsiteX0" fmla="*/ 882136 w 882136"/>
                    <a:gd name="connsiteY0" fmla="*/ 744844 h 744844"/>
                    <a:gd name="connsiteX1" fmla="*/ 0 w 882136"/>
                    <a:gd name="connsiteY1" fmla="*/ 744844 h 744844"/>
                    <a:gd name="connsiteX2" fmla="*/ 0 w 882136"/>
                    <a:gd name="connsiteY2" fmla="*/ 0 h 744844"/>
                    <a:gd name="connsiteX3" fmla="*/ 68646 w 882136"/>
                    <a:gd name="connsiteY3" fmla="*/ 0 h 744844"/>
                    <a:gd name="connsiteX4" fmla="*/ 68646 w 882136"/>
                    <a:gd name="connsiteY4" fmla="*/ 667519 h 744844"/>
                    <a:gd name="connsiteX5" fmla="*/ 882136 w 882136"/>
                    <a:gd name="connsiteY5" fmla="*/ 667519 h 744844"/>
                    <a:gd name="connsiteX6" fmla="*/ 882136 w 882136"/>
                    <a:gd name="connsiteY6" fmla="*/ 744844 h 74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2136" h="744844">
                      <a:moveTo>
                        <a:pt x="882136" y="744844"/>
                      </a:moveTo>
                      <a:lnTo>
                        <a:pt x="0" y="744844"/>
                      </a:lnTo>
                      <a:lnTo>
                        <a:pt x="0" y="0"/>
                      </a:lnTo>
                      <a:lnTo>
                        <a:pt x="68646" y="0"/>
                      </a:lnTo>
                      <a:lnTo>
                        <a:pt x="68646" y="667519"/>
                      </a:lnTo>
                      <a:lnTo>
                        <a:pt x="882136" y="667519"/>
                      </a:lnTo>
                      <a:lnTo>
                        <a:pt x="882136" y="744844"/>
                      </a:lnTo>
                      <a:close/>
                    </a:path>
                  </a:pathLst>
                </a:custGeom>
                <a:solidFill>
                  <a:srgbClr val="0D244F"/>
                </a:solidFill>
                <a:ln w="78774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23861" y="12360"/>
                <a:ext cx="4923" cy="1021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algn="ctr">
                  <a:lnSpc>
                    <a:spcPct val="130000"/>
                  </a:lnSpc>
                  <a:buClrTx/>
                  <a:buSzTx/>
                  <a:buFontTx/>
                </a:pPr>
                <a:r>
                  <a: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長期的な投資価値</a:t>
                </a:r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9" name="直接连接符 18"/>
            <p:cNvCxnSpPr/>
            <p:nvPr/>
          </p:nvCxnSpPr>
          <p:spPr>
            <a:xfrm>
              <a:off x="8851" y="10825"/>
              <a:ext cx="0" cy="3273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16406" y="10825"/>
              <a:ext cx="0" cy="3273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23424" y="10825"/>
              <a:ext cx="0" cy="3273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0320" y="10"/>
            <a:ext cx="20124409" cy="113085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/>
          <a:lstStyle/>
          <a:p>
            <a:endParaRPr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12983" y="4587571"/>
            <a:ext cx="14843895" cy="1244600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8000" b="1" spc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venir LT Std 55 Roman"/>
                <a:sym typeface="微软雅黑" panose="020B0503020204020204" pitchFamily="34" charset="-122"/>
              </a:rPr>
              <a:t>ご清聴ありがとうございました</a:t>
            </a:r>
            <a:endParaRPr sz="8000" b="1" spc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venir LT Std 55 Roman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36747" y="546502"/>
            <a:ext cx="1948536" cy="5185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资源 1"/>
          <p:cNvPicPr>
            <a:picLocks noChangeAspect="1"/>
          </p:cNvPicPr>
          <p:nvPr/>
        </p:nvPicPr>
        <p:blipFill>
          <a:blip r:embed="rId18" cstate="email"/>
          <a:srcRect/>
          <a:stretch>
            <a:fillRect/>
          </a:stretch>
        </p:blipFill>
        <p:spPr>
          <a:xfrm>
            <a:off x="-140970" y="3010535"/>
            <a:ext cx="20245070" cy="558927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831850" y="2911475"/>
            <a:ext cx="0" cy="1162050"/>
          </a:xfrm>
          <a:prstGeom prst="line">
            <a:avLst/>
          </a:prstGeom>
          <a:ln w="25400">
            <a:gradFill>
              <a:gsLst>
                <a:gs pos="0">
                  <a:schemeClr val="bg1"/>
                </a:gs>
                <a:gs pos="100000">
                  <a:srgbClr val="1F497D"/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3" name="文本框 72"/>
          <p:cNvSpPr txBox="1"/>
          <p:nvPr/>
        </p:nvSpPr>
        <p:spPr>
          <a:xfrm>
            <a:off x="603250" y="549275"/>
            <a:ext cx="10053636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発展歴史</a:t>
            </a:r>
            <a:endParaRPr lang="zh-CN" altLang="en-US" sz="3200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4"/>
          <p:cNvSpPr txBox="1"/>
          <p:nvPr/>
        </p:nvSpPr>
        <p:spPr>
          <a:xfrm>
            <a:off x="17519650" y="10607675"/>
            <a:ext cx="200533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850" b="0" i="0" kern="1200">
                <a:solidFill>
                  <a:srgbClr val="808080"/>
                </a:solidFill>
                <a:latin typeface="思源黑体 Regular" panose="020B0500000000000000" charset="-122"/>
                <a:ea typeface="+mn-ea"/>
                <a:cs typeface="思源黑体 Regular" panose="020B0500000000000000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 smtClean="0">
                <a:latin typeface="苹方 常规" panose="020B0300000000000000" pitchFamily="34" charset="-122"/>
                <a:ea typeface="苹方 常规" panose="020B0300000000000000" pitchFamily="34" charset="-122"/>
                <a:cs typeface="Arial" panose="020B0604020202020204"/>
              </a:rPr>
              <a:t>3</a:t>
            </a:fld>
            <a:endParaRPr lang="zh-CN" altLang="en-US" sz="3600" baseline="1000" dirty="0">
              <a:latin typeface="苹方 常规" panose="020B0300000000000000" pitchFamily="34" charset="-122"/>
              <a:ea typeface="苹方 常规" panose="020B0300000000000000" pitchFamily="34" charset="-122"/>
              <a:cs typeface="Arial" panose="020B060402020202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7892" y="2742168"/>
            <a:ext cx="1708510" cy="9276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32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2018年</a:t>
            </a:r>
            <a:endParaRPr sz="32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  <a:p>
            <a:pPr marL="298450" marR="5080" indent="-285750">
              <a:lnSpc>
                <a:spcPct val="113000"/>
              </a:lnSpc>
              <a:spcBef>
                <a:spcPts val="425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創立</a:t>
            </a:r>
            <a:endParaRPr lang="en-US" altLang="zh-CN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2872851" y="2644140"/>
            <a:ext cx="11430" cy="130302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F497D"/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047456" y="2596515"/>
            <a:ext cx="1925320" cy="97155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32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201</a:t>
            </a:r>
            <a:r>
              <a:rPr lang="en-US" sz="32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9年</a:t>
            </a:r>
            <a:endParaRPr sz="32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  <a:p>
            <a:pPr marL="298450" marR="5080" indent="-285750">
              <a:lnSpc>
                <a:spcPct val="113000"/>
              </a:lnSpc>
              <a:spcBef>
                <a:spcPts val="425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出資を受ける</a:t>
            </a:r>
            <a:endParaRPr dirty="0">
              <a:solidFill>
                <a:srgbClr val="00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5403850" y="2530475"/>
            <a:ext cx="0" cy="1612265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F497D"/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462376" y="2596515"/>
            <a:ext cx="1925320" cy="1198245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32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2020年</a:t>
            </a:r>
            <a:endParaRPr sz="32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  <a:p>
            <a:pPr marL="298450" marR="5080" indent="-285750">
              <a:lnSpc>
                <a:spcPct val="113000"/>
              </a:lnSpc>
              <a:spcBef>
                <a:spcPts val="425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分散型製造</a:t>
            </a:r>
            <a:endParaRPr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7996297" y="2661000"/>
            <a:ext cx="5715" cy="228600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F497D"/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8134670" y="2555667"/>
            <a:ext cx="2825750" cy="97155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32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20</a:t>
            </a:r>
            <a:r>
              <a:rPr lang="en-US" sz="32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21年</a:t>
            </a:r>
            <a:endParaRPr sz="3200" dirty="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微软雅黑" panose="020B0503020204020204" pitchFamily="34" charset="-122"/>
            </a:endParaRPr>
          </a:p>
          <a:p>
            <a:pPr marL="298450" marR="5080" indent="-285750">
              <a:lnSpc>
                <a:spcPct val="113000"/>
              </a:lnSpc>
              <a:spcBef>
                <a:spcPts val="425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研究開発チームを</a:t>
            </a:r>
            <a:r>
              <a:rPr lang="zh-CN" altLang="en-US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強化</a:t>
            </a: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10884535" y="2530475"/>
            <a:ext cx="0" cy="243840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F497D"/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13791565" y="2178488"/>
            <a:ext cx="0" cy="246126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F497D"/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3938250" y="1834422"/>
            <a:ext cx="3224298" cy="175260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32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2023年</a:t>
            </a:r>
            <a:endParaRPr sz="3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1350"/>
              </a:spcBef>
              <a:buClrTx/>
              <a:buSzTx/>
              <a:buFontTx/>
            </a:pPr>
            <a:r>
              <a:rPr lang="zh-CN" altLang="en-US" sz="24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</a:t>
            </a:r>
            <a:r>
              <a:rPr lang="en-US" altLang="zh-CN" sz="2400" b="1" dirty="0" err="1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トップ</a:t>
            </a:r>
            <a:r>
              <a:rPr lang="en-US" altLang="zh-CN" sz="24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10</a:t>
            </a:r>
            <a:endParaRPr lang="en-US" altLang="zh-CN" sz="2400" b="1" dirty="0">
              <a:solidFill>
                <a:srgbClr val="F49A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微软雅黑" panose="020B0503020204020204" pitchFamily="34" charset="-122"/>
            </a:endParaRPr>
          </a:p>
          <a:p>
            <a:pPr marL="298450" indent="-285750">
              <a:lnSpc>
                <a:spcPct val="100000"/>
              </a:lnSpc>
              <a:spcBef>
                <a:spcPts val="135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モジュール年間出荷量</a:t>
            </a:r>
            <a:r>
              <a:rPr lang="en-US" altLang="zh-CN" sz="1800" dirty="0">
                <a:solidFill>
                  <a:srgbClr val="00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18GW+</a:t>
            </a:r>
            <a:endParaRPr lang="ja-JP" altLang="en-US" b="1" dirty="0">
              <a:solidFill>
                <a:srgbClr val="00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 Regular" panose="020B0500000000000000" charset="-122"/>
              <a:sym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2067" y="7647206"/>
            <a:ext cx="2129983" cy="63627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err="1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+mn-ea"/>
              </a:rPr>
              <a:t>セル</a:t>
            </a:r>
            <a:r>
              <a:rPr lang="en-US" altLang="zh-CN" sz="1600" b="1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+mn-ea"/>
              </a:rPr>
              <a:t>/</a:t>
            </a:r>
            <a:r>
              <a:rPr lang="en-US" altLang="zh-CN" sz="1600" b="1" dirty="0" err="1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+mn-ea"/>
              </a:rPr>
              <a:t>モジュール容量</a:t>
            </a:r>
            <a:endParaRPr lang="en-US" altLang="zh-CN" sz="1600" b="1" dirty="0">
              <a:solidFill>
                <a:srgbClr val="00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Arial" panose="020B0604020202020204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1"/>
            </p:custDataLst>
          </p:nvPr>
        </p:nvCxnSpPr>
        <p:spPr>
          <a:xfrm>
            <a:off x="2872851" y="7761205"/>
            <a:ext cx="0" cy="1177925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F497D"/>
                </a:gs>
              </a:gsLst>
              <a:lin ang="540000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>
            <p:custDataLst>
              <p:tags r:id="rId2"/>
            </p:custDataLst>
          </p:nvPr>
        </p:nvCxnSpPr>
        <p:spPr>
          <a:xfrm>
            <a:off x="5403850" y="7761205"/>
            <a:ext cx="0" cy="1177925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F497D"/>
                </a:gs>
              </a:gsLst>
              <a:lin ang="540000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3"/>
            </p:custDataLst>
          </p:nvPr>
        </p:nvCxnSpPr>
        <p:spPr>
          <a:xfrm flipH="1">
            <a:off x="7993757" y="7728502"/>
            <a:ext cx="10795" cy="124333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F497D"/>
                </a:gs>
              </a:gsLst>
              <a:lin ang="540000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4"/>
            </p:custDataLst>
          </p:nvPr>
        </p:nvCxnSpPr>
        <p:spPr>
          <a:xfrm flipH="1">
            <a:off x="10878820" y="7685005"/>
            <a:ext cx="11430" cy="1330325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F497D"/>
                </a:gs>
              </a:gsLst>
              <a:lin ang="540000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5"/>
            </p:custDataLst>
          </p:nvPr>
        </p:nvCxnSpPr>
        <p:spPr>
          <a:xfrm flipH="1">
            <a:off x="13785850" y="7685005"/>
            <a:ext cx="11430" cy="1330325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F497D"/>
                </a:gs>
              </a:gsLst>
              <a:lin ang="540000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302067" y="8400021"/>
            <a:ext cx="2330753" cy="679844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altLang="zh-CN" sz="1600" b="1" dirty="0" err="1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効率化のロードマップ</a:t>
            </a:r>
            <a:endParaRPr lang="en-US" altLang="zh-CN" sz="1600" b="1" dirty="0">
              <a:solidFill>
                <a:srgbClr val="00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6"/>
            </p:custDataLst>
          </p:nvPr>
        </p:nvSpPr>
        <p:spPr>
          <a:xfrm>
            <a:off x="8134670" y="7860204"/>
            <a:ext cx="1505540" cy="4589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6GW /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 6GW</a:t>
            </a:r>
            <a:endParaRPr lang="en-US" spc="0" baseline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文本框 59"/>
          <p:cNvSpPr txBox="1"/>
          <p:nvPr>
            <p:custDataLst>
              <p:tags r:id="rId7"/>
            </p:custDataLst>
          </p:nvPr>
        </p:nvSpPr>
        <p:spPr>
          <a:xfrm>
            <a:off x="8092191" y="8504963"/>
            <a:ext cx="230710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Tx/>
              <a:buSzTx/>
              <a:buFontTx/>
            </a:pPr>
            <a:r>
              <a:rPr lang="en-US" altLang="zh-CN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TOPCon2.0 / 24.5%</a:t>
            </a:r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13938250" y="7860204"/>
            <a:ext cx="1774845" cy="4589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en-US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30GW /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 30GW</a:t>
            </a:r>
            <a:endParaRPr lang="en-US" spc="0" baseline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文本框 63"/>
          <p:cNvSpPr txBox="1"/>
          <p:nvPr>
            <p:custDataLst>
              <p:tags r:id="rId9"/>
            </p:custDataLst>
          </p:nvPr>
        </p:nvSpPr>
        <p:spPr>
          <a:xfrm>
            <a:off x="13895771" y="8504963"/>
            <a:ext cx="244175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TOPCon4.0 / 26.36%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11042650" y="7860204"/>
            <a:ext cx="1774845" cy="4589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20GW /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 20GW</a:t>
            </a:r>
            <a:endParaRPr lang="en-US" spc="0" baseline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文本框 65"/>
          <p:cNvSpPr txBox="1"/>
          <p:nvPr>
            <p:custDataLst>
              <p:tags r:id="rId11"/>
            </p:custDataLst>
          </p:nvPr>
        </p:nvSpPr>
        <p:spPr>
          <a:xfrm>
            <a:off x="11000171" y="8504963"/>
            <a:ext cx="230710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Tx/>
              <a:buSzTx/>
              <a:buFontTx/>
            </a:pPr>
            <a:r>
              <a:rPr lang="en-US" altLang="zh-CN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TOPCon3.0 / 25.8%</a:t>
            </a: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2956092" y="7860204"/>
            <a:ext cx="1887056" cy="4589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1.2GW /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 0.9GW</a:t>
            </a:r>
            <a:endParaRPr lang="en-US" spc="0" baseline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文本框 67"/>
          <p:cNvSpPr txBox="1"/>
          <p:nvPr>
            <p:custDataLst>
              <p:tags r:id="rId13"/>
            </p:custDataLst>
          </p:nvPr>
        </p:nvSpPr>
        <p:spPr>
          <a:xfrm>
            <a:off x="3060416" y="8504963"/>
            <a:ext cx="230710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TOPCon1.0 / 22.3%</a:t>
            </a:r>
            <a:endParaRPr lang="zh-CN" altLang="en-US" spc="0" baseline="0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+mn-ea"/>
              <a:rtl val="0"/>
            </a:endParaRP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5462376" y="7860204"/>
            <a:ext cx="2264726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1.2GW /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 0.9GW</a:t>
            </a:r>
            <a:endParaRPr lang="en-US" spc="0" baseline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文本框 69"/>
          <p:cNvSpPr txBox="1"/>
          <p:nvPr>
            <p:custDataLst>
              <p:tags r:id="rId15"/>
            </p:custDataLst>
          </p:nvPr>
        </p:nvSpPr>
        <p:spPr>
          <a:xfrm>
            <a:off x="5439823" y="8504963"/>
            <a:ext cx="247862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Tx/>
              <a:buSzTx/>
              <a:buFontTx/>
            </a:pPr>
            <a:r>
              <a:rPr lang="en-US" altLang="zh-CN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TOPCon1.0+ / 23.5%</a:t>
            </a: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16665946" y="1547567"/>
            <a:ext cx="32649" cy="2122227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F497D"/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10"/>
          <p:cNvSpPr txBox="1"/>
          <p:nvPr/>
        </p:nvSpPr>
        <p:spPr>
          <a:xfrm>
            <a:off x="16932562" y="1575904"/>
            <a:ext cx="2957678" cy="14346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540"/>
              </a:spcBef>
            </a:pPr>
            <a:r>
              <a:rPr sz="32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en-US" sz="32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24</a:t>
            </a:r>
          </a:p>
          <a:p>
            <a:r>
              <a:rPr lang="zh-CN" altLang="en-US" sz="24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</a:t>
            </a:r>
            <a:r>
              <a:rPr lang="en-US" altLang="zh-CN" sz="2400" b="1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トップ3</a:t>
            </a:r>
            <a:endParaRPr lang="zh-CN" altLang="en-US" sz="2400" b="1" dirty="0">
              <a:solidFill>
                <a:srgbClr val="F197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ja-JP" altLang="en-US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en-US" altLang="zh-CN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モジュールの出荷</a:t>
            </a:r>
            <a:r>
              <a:rPr lang="ja-JP" altLang="en-US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</a:t>
            </a: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16665946" y="7685005"/>
            <a:ext cx="11430" cy="1330325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F497D"/>
                </a:gs>
              </a:gsLst>
              <a:lin ang="540000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文本框 15"/>
          <p:cNvSpPr txBox="1"/>
          <p:nvPr/>
        </p:nvSpPr>
        <p:spPr>
          <a:xfrm>
            <a:off x="16797613" y="8290522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b="1" spc="0" baseline="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  <a:rtl val="0"/>
              </a:rPr>
              <a:t>量産平均効率 </a:t>
            </a:r>
            <a:r>
              <a:rPr lang="en-US" altLang="zh-CN" sz="2400" b="1" spc="0" baseline="0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  <a:rtl val="0"/>
              </a:rPr>
              <a:t>26.7%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466420" y="8028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1008495" y="2383440"/>
            <a:ext cx="2715895" cy="17526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32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en-US" sz="3200" dirty="0">
                <a:solidFill>
                  <a:srgbClr val="F19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22</a:t>
            </a:r>
            <a:endParaRPr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ja-JP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モジュールの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累積出荷量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Top10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/>
          <p:cNvSpPr>
            <a:spLocks noGrp="1"/>
          </p:cNvSpPr>
          <p:nvPr>
            <p:ph type="sldNum" sz="quarter" idx="4294967295"/>
          </p:nvPr>
        </p:nvSpPr>
        <p:spPr>
          <a:xfrm>
            <a:off x="17519650" y="10607675"/>
            <a:ext cx="2005330" cy="369332"/>
          </a:xfrm>
        </p:spPr>
        <p:txBody>
          <a:bodyPr/>
          <a:lstStyle/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 smtClean="0">
                <a:latin typeface="苹方 常规" panose="020B0300000000000000" pitchFamily="34" charset="-122"/>
                <a:ea typeface="苹方 常规" panose="020B0300000000000000" pitchFamily="34" charset="-122"/>
                <a:cs typeface="Arial" panose="020B0604020202020204"/>
              </a:rPr>
              <a:t>4</a:t>
            </a:fld>
            <a:endParaRPr lang="zh-CN" altLang="en-US" sz="3600" baseline="1000" dirty="0">
              <a:latin typeface="苹方 常规" panose="020B0300000000000000" pitchFamily="34" charset="-122"/>
              <a:ea typeface="苹方 常规" panose="020B0300000000000000" pitchFamily="34" charset="-122"/>
              <a:cs typeface="Arial" panose="020B0604020202020204"/>
            </a:endParaRPr>
          </a:p>
        </p:txBody>
      </p:sp>
      <p:sp>
        <p:nvSpPr>
          <p:cNvPr id="19" name="object 26"/>
          <p:cNvSpPr txBox="1"/>
          <p:nvPr>
            <p:custDataLst>
              <p:tags r:id="rId1"/>
            </p:custDataLst>
          </p:nvPr>
        </p:nvSpPr>
        <p:spPr>
          <a:xfrm>
            <a:off x="679450" y="492760"/>
            <a:ext cx="6024245" cy="507189"/>
          </a:xfrm>
          <a:prstGeom prst="rect">
            <a:avLst/>
          </a:prstGeom>
        </p:spPr>
        <p:txBody>
          <a:bodyPr vert="horz" wrap="square" lIns="0" tIns="14604" rIns="0" bIns="0">
            <a:spAutoFit/>
          </a:bodyPr>
          <a:lstStyle/>
          <a:p>
            <a:pPr marL="186690">
              <a:lnSpc>
                <a:spcPct val="100000"/>
              </a:lnSpc>
              <a:spcBef>
                <a:spcPts val="115"/>
              </a:spcBef>
            </a:pPr>
            <a:r>
              <a:rPr lang="ja-JP" altLang="en-US" sz="3200" b="1" spc="10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銀行</a:t>
            </a:r>
            <a:r>
              <a:rPr lang="zh-CN" altLang="en-US" sz="3200" b="1" spc="10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との信頼関係</a:t>
            </a:r>
            <a:endParaRPr lang="ja-JP" altLang="en-US" sz="3200" b="1" spc="10" dirty="0">
              <a:solidFill>
                <a:srgbClr val="00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519197" y="1692275"/>
            <a:ext cx="9879965" cy="8752840"/>
            <a:chOff x="1263015" y="1692275"/>
            <a:chExt cx="9879965" cy="8752840"/>
          </a:xfrm>
        </p:grpSpPr>
        <p:pic>
          <p:nvPicPr>
            <p:cNvPr id="1028" name="Picture 4" descr="Dot Property Philippines and BPI Family Savings Bank make home buying a ...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3640773" y="5664835"/>
              <a:ext cx="1467485" cy="807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EBRD achieve increased engagement following roadshow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5192713" y="2573655"/>
              <a:ext cx="2059940" cy="442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韩亚银行矢量图LOGO设计欣赏 - LOGO800"/>
            <p:cNvPicPr>
              <a:picLocks noChangeAspect="1" noChangeArrowheads="1"/>
            </p:cNvPicPr>
            <p:nvPr/>
          </p:nvPicPr>
          <p:blipFill rotWithShape="1">
            <a:blip r:embed="rId6" cstate="email"/>
            <a:srcRect/>
            <a:stretch>
              <a:fillRect/>
            </a:stretch>
          </p:blipFill>
          <p:spPr bwMode="auto">
            <a:xfrm>
              <a:off x="3244850" y="3500120"/>
              <a:ext cx="2259330" cy="699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91615" y="4642485"/>
              <a:ext cx="1876425" cy="426085"/>
            </a:xfrm>
            <a:prstGeom prst="rect">
              <a:avLst/>
            </a:prstGeom>
          </p:spPr>
        </p:pic>
        <p:pic>
          <p:nvPicPr>
            <p:cNvPr id="1026" name="Picture 2" descr="Org Chart DKB - The Official Board"/>
            <p:cNvPicPr>
              <a:picLocks noChangeAspect="1" noChangeArrowheads="1"/>
            </p:cNvPicPr>
            <p:nvPr/>
          </p:nvPicPr>
          <p:blipFill rotWithShape="1">
            <a:blip r:embed="rId9" cstate="email"/>
            <a:srcRect/>
            <a:stretch>
              <a:fillRect/>
            </a:stretch>
          </p:blipFill>
          <p:spPr bwMode="auto">
            <a:xfrm>
              <a:off x="1637348" y="6740525"/>
              <a:ext cx="1584960" cy="93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intesa san paolo - ConcorsiLavoro.IT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6978015" y="8071485"/>
              <a:ext cx="2217420" cy="313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你知道Citi花旗银行标志设计历史吗？-现代国际设计艺术学院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5186998" y="4718685"/>
              <a:ext cx="2071370" cy="525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8" descr="Bank Alfalah and TerraPay to Launch Home Remittance Service to Pakistan"/>
            <p:cNvPicPr>
              <a:picLocks noChangeAspect="1" noChangeArrowheads="1"/>
            </p:cNvPicPr>
            <p:nvPr/>
          </p:nvPicPr>
          <p:blipFill rotWithShape="1">
            <a:blip r:embed="rId12" cstate="email"/>
            <a:srcRect/>
            <a:stretch>
              <a:fillRect/>
            </a:stretch>
          </p:blipFill>
          <p:spPr bwMode="auto">
            <a:xfrm>
              <a:off x="7065963" y="3498850"/>
              <a:ext cx="2041525" cy="625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图片 101"/>
            <p:cNvPicPr/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8934450" y="4742815"/>
              <a:ext cx="1925955" cy="3352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5454968" y="6849110"/>
              <a:ext cx="1535430" cy="62738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5" cstate="email"/>
            <a:stretch>
              <a:fillRect/>
            </a:stretch>
          </p:blipFill>
          <p:spPr>
            <a:xfrm>
              <a:off x="7068820" y="5725160"/>
              <a:ext cx="2035810" cy="68643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6" cstate="email"/>
            <a:stretch>
              <a:fillRect/>
            </a:stretch>
          </p:blipFill>
          <p:spPr>
            <a:xfrm>
              <a:off x="3501390" y="7959090"/>
              <a:ext cx="1746250" cy="544195"/>
            </a:xfrm>
            <a:prstGeom prst="rect">
              <a:avLst/>
            </a:prstGeom>
          </p:spPr>
        </p:pic>
        <p:pic>
          <p:nvPicPr>
            <p:cNvPr id="26" name="图片 25" descr="DNB-logo"/>
            <p:cNvPicPr>
              <a:picLocks noChangeAspect="1"/>
            </p:cNvPicPr>
            <p:nvPr/>
          </p:nvPicPr>
          <p:blipFill>
            <a:blip r:embed="rId17" cstate="email"/>
            <a:stretch>
              <a:fillRect/>
            </a:stretch>
          </p:blipFill>
          <p:spPr>
            <a:xfrm>
              <a:off x="8818880" y="6910705"/>
              <a:ext cx="2157095" cy="435610"/>
            </a:xfrm>
            <a:prstGeom prst="rect">
              <a:avLst/>
            </a:prstGeom>
          </p:spPr>
        </p:pic>
        <p:sp>
          <p:nvSpPr>
            <p:cNvPr id="29" name="六边形 28"/>
            <p:cNvSpPr/>
            <p:nvPr/>
          </p:nvSpPr>
          <p:spPr>
            <a:xfrm>
              <a:off x="1263015" y="3880485"/>
              <a:ext cx="2412365" cy="2188210"/>
            </a:xfrm>
            <a:prstGeom prst="hexagon">
              <a:avLst/>
            </a:prstGeom>
            <a:noFill/>
            <a:ln>
              <a:solidFill>
                <a:srgbClr val="00244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六边形 29"/>
            <p:cNvSpPr/>
            <p:nvPr/>
          </p:nvSpPr>
          <p:spPr>
            <a:xfrm>
              <a:off x="3129915" y="4985385"/>
              <a:ext cx="2412365" cy="2188210"/>
            </a:xfrm>
            <a:prstGeom prst="hexagon">
              <a:avLst/>
            </a:prstGeom>
            <a:noFill/>
            <a:ln>
              <a:solidFill>
                <a:srgbClr val="00244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六边形 30"/>
            <p:cNvSpPr/>
            <p:nvPr/>
          </p:nvSpPr>
          <p:spPr>
            <a:xfrm>
              <a:off x="3129915" y="2797175"/>
              <a:ext cx="2412365" cy="2188210"/>
            </a:xfrm>
            <a:prstGeom prst="hexagon">
              <a:avLst/>
            </a:prstGeom>
            <a:noFill/>
            <a:ln>
              <a:solidFill>
                <a:srgbClr val="00244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六边形 37"/>
            <p:cNvSpPr/>
            <p:nvPr/>
          </p:nvSpPr>
          <p:spPr>
            <a:xfrm>
              <a:off x="1263015" y="6068695"/>
              <a:ext cx="2412365" cy="2188210"/>
            </a:xfrm>
            <a:prstGeom prst="hexagon">
              <a:avLst/>
            </a:prstGeom>
            <a:noFill/>
            <a:ln>
              <a:solidFill>
                <a:srgbClr val="00244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六边形 38"/>
            <p:cNvSpPr/>
            <p:nvPr/>
          </p:nvSpPr>
          <p:spPr>
            <a:xfrm>
              <a:off x="4996815" y="3880485"/>
              <a:ext cx="2412365" cy="2188210"/>
            </a:xfrm>
            <a:prstGeom prst="hexagon">
              <a:avLst/>
            </a:prstGeom>
            <a:noFill/>
            <a:ln>
              <a:solidFill>
                <a:srgbClr val="00244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六边形 39"/>
            <p:cNvSpPr/>
            <p:nvPr/>
          </p:nvSpPr>
          <p:spPr>
            <a:xfrm>
              <a:off x="4996815" y="6068695"/>
              <a:ext cx="2412365" cy="2188210"/>
            </a:xfrm>
            <a:prstGeom prst="hexagon">
              <a:avLst/>
            </a:prstGeom>
            <a:noFill/>
            <a:ln>
              <a:solidFill>
                <a:srgbClr val="00244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六边形 40"/>
            <p:cNvSpPr/>
            <p:nvPr/>
          </p:nvSpPr>
          <p:spPr>
            <a:xfrm>
              <a:off x="3129915" y="7173595"/>
              <a:ext cx="2412365" cy="2188210"/>
            </a:xfrm>
            <a:prstGeom prst="hexagon">
              <a:avLst/>
            </a:prstGeom>
            <a:noFill/>
            <a:ln>
              <a:solidFill>
                <a:srgbClr val="00244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六边形 41"/>
            <p:cNvSpPr/>
            <p:nvPr/>
          </p:nvSpPr>
          <p:spPr>
            <a:xfrm>
              <a:off x="6858000" y="4985385"/>
              <a:ext cx="2412365" cy="2188210"/>
            </a:xfrm>
            <a:prstGeom prst="hexagon">
              <a:avLst/>
            </a:prstGeom>
            <a:noFill/>
            <a:ln>
              <a:solidFill>
                <a:srgbClr val="00244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六边形 42"/>
            <p:cNvSpPr/>
            <p:nvPr/>
          </p:nvSpPr>
          <p:spPr>
            <a:xfrm>
              <a:off x="6858000" y="2790825"/>
              <a:ext cx="2412365" cy="2188210"/>
            </a:xfrm>
            <a:prstGeom prst="hexagon">
              <a:avLst/>
            </a:prstGeom>
            <a:noFill/>
            <a:ln>
              <a:solidFill>
                <a:srgbClr val="00244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六边形 43"/>
            <p:cNvSpPr/>
            <p:nvPr/>
          </p:nvSpPr>
          <p:spPr>
            <a:xfrm>
              <a:off x="6858000" y="7159625"/>
              <a:ext cx="2412365" cy="2188210"/>
            </a:xfrm>
            <a:prstGeom prst="hexagon">
              <a:avLst/>
            </a:prstGeom>
            <a:noFill/>
            <a:ln>
              <a:solidFill>
                <a:srgbClr val="00244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六边形 44"/>
            <p:cNvSpPr/>
            <p:nvPr/>
          </p:nvSpPr>
          <p:spPr>
            <a:xfrm>
              <a:off x="4996815" y="1692275"/>
              <a:ext cx="2412365" cy="2188210"/>
            </a:xfrm>
            <a:prstGeom prst="hexagon">
              <a:avLst/>
            </a:prstGeom>
            <a:noFill/>
            <a:ln>
              <a:solidFill>
                <a:srgbClr val="00244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六边形 45"/>
            <p:cNvSpPr/>
            <p:nvPr/>
          </p:nvSpPr>
          <p:spPr>
            <a:xfrm>
              <a:off x="8730615" y="6068695"/>
              <a:ext cx="2412365" cy="2188210"/>
            </a:xfrm>
            <a:prstGeom prst="hexagon">
              <a:avLst/>
            </a:prstGeom>
            <a:noFill/>
            <a:ln>
              <a:solidFill>
                <a:srgbClr val="00244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六边形 46"/>
            <p:cNvSpPr/>
            <p:nvPr/>
          </p:nvSpPr>
          <p:spPr>
            <a:xfrm>
              <a:off x="8730615" y="3880485"/>
              <a:ext cx="2412365" cy="2188210"/>
            </a:xfrm>
            <a:prstGeom prst="hexagon">
              <a:avLst/>
            </a:prstGeom>
            <a:noFill/>
            <a:ln>
              <a:solidFill>
                <a:srgbClr val="00244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六边形 3"/>
            <p:cNvSpPr/>
            <p:nvPr/>
          </p:nvSpPr>
          <p:spPr>
            <a:xfrm>
              <a:off x="4996815" y="8256905"/>
              <a:ext cx="2412365" cy="2188210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44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542280" y="9159875"/>
              <a:ext cx="1292860" cy="491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6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......</a:t>
              </a:r>
              <a:endParaRPr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文本框 14"/>
          <p:cNvSpPr txBox="1"/>
          <p:nvPr/>
        </p:nvSpPr>
        <p:spPr>
          <a:xfrm>
            <a:off x="15304135" y="4435475"/>
            <a:ext cx="4346575" cy="913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600" b="1" dirty="0">
                <a:solidFill>
                  <a:schemeClr val="accent6"/>
                </a:solidFill>
                <a:latin typeface="Arial" panose="020B0604020202020204" pitchFamily="34" charset="0"/>
                <a:ea typeface="苹方 粗体" panose="020B0600000000000000" pitchFamily="34" charset="-122"/>
                <a:cs typeface="Arial" panose="020B0604020202020204" pitchFamily="34" charset="0"/>
                <a:sym typeface="+mn-ea"/>
              </a:rPr>
              <a:t>A </a:t>
            </a:r>
            <a:r>
              <a:rPr lang="zh-CN" altLang="en-US" sz="2000" dirty="0">
                <a:solidFill>
                  <a:schemeClr val="accent6"/>
                </a:solidFill>
                <a:latin typeface="Arial" panose="020B0604020202020204" pitchFamily="34" charset="0"/>
                <a:ea typeface="苹方 粗体" panose="020B0600000000000000" pitchFamily="34" charset="-122"/>
                <a:cs typeface="Arial" panose="020B0604020202020204" pitchFamily="34" charset="0"/>
                <a:sym typeface="+mn-ea"/>
              </a:rPr>
              <a:t>格付</a:t>
            </a:r>
            <a:r>
              <a:rPr lang="ja-JP" altLang="en-US" sz="2000" dirty="0">
                <a:solidFill>
                  <a:schemeClr val="accent6"/>
                </a:solidFill>
                <a:latin typeface="Arial" panose="020B0604020202020204" pitchFamily="34" charset="0"/>
                <a:ea typeface="苹方 粗体" panose="020B0600000000000000" pitchFamily="34" charset="-122"/>
                <a:cs typeface="Arial" panose="020B0604020202020204" pitchFamily="34" charset="0"/>
                <a:sym typeface="+mn-ea"/>
              </a:rPr>
              <a:t>け</a:t>
            </a:r>
            <a:endParaRPr lang="en-US" altLang="zh-CN" sz="2000" dirty="0">
              <a:solidFill>
                <a:schemeClr val="accent6"/>
              </a:solidFill>
              <a:latin typeface="Arial" panose="020B0604020202020204" pitchFamily="34" charset="0"/>
              <a:ea typeface="苹方 粗体" panose="020B0600000000000000" pitchFamily="34" charset="-122"/>
              <a:cs typeface="Arial" panose="020B0604020202020204" pitchFamily="34" charset="0"/>
              <a:sym typeface="+mn-ea"/>
            </a:endParaRPr>
          </a:p>
          <a:p>
            <a:pPr algn="ctr"/>
            <a:endParaRPr lang="en-US" altLang="zh-CN" sz="2000" dirty="0">
              <a:solidFill>
                <a:schemeClr val="accent6"/>
              </a:solidFill>
              <a:latin typeface="Arial" panose="020B0604020202020204" pitchFamily="34" charset="0"/>
              <a:ea typeface="苹方 粗体" panose="020B06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1" name="文本框 15"/>
          <p:cNvSpPr txBox="1"/>
          <p:nvPr/>
        </p:nvSpPr>
        <p:spPr>
          <a:xfrm>
            <a:off x="15696565" y="5622925"/>
            <a:ext cx="3562985" cy="625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0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PV</a:t>
            </a:r>
            <a:r>
              <a:rPr lang="ja-JP" altLang="en-US" sz="200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　テックバンカビリティ</a:t>
            </a:r>
            <a:endParaRPr lang="zh-CN" altLang="en-US" sz="2000" dirty="0">
              <a:solidFill>
                <a:srgbClr val="0D244F"/>
              </a:solidFill>
              <a:latin typeface="Arial" panose="020B0604020202020204" pitchFamily="34" charset="0"/>
              <a:ea typeface="苹方 中等" panose="020B0400000000000000" charset="-122"/>
              <a:cs typeface="Arial" panose="020B0604020202020204" pitchFamily="34" charset="0"/>
            </a:endParaRPr>
          </a:p>
        </p:txBody>
      </p:sp>
      <p:pic>
        <p:nvPicPr>
          <p:cNvPr id="8" name="图片 7" descr="图标&#10;&#10;描述已自动生成"/>
          <p:cNvPicPr>
            <a:picLocks noChangeAspect="1"/>
          </p:cNvPicPr>
          <p:nvPr/>
        </p:nvPicPr>
        <p:blipFill rotWithShape="1">
          <a:blip r:embed="rId18"/>
          <a:srcRect/>
          <a:stretch>
            <a:fillRect/>
          </a:stretch>
        </p:blipFill>
        <p:spPr>
          <a:xfrm>
            <a:off x="11264473" y="5472895"/>
            <a:ext cx="3970278" cy="91962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297112" y="4344035"/>
            <a:ext cx="1905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accent6"/>
                </a:solidFill>
                <a:latin typeface="Arial" panose="020B0604020202020204" pitchFamily="34" charset="0"/>
                <a:ea typeface="苹方 粗体" panose="020B0600000000000000" pitchFamily="34" charset="-122"/>
                <a:cs typeface="Arial" panose="020B0604020202020204" pitchFamily="34" charset="0"/>
                <a:sym typeface="+mn-ea"/>
              </a:rPr>
              <a:t>5A1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81"/>
          <p:cNvSpPr txBox="1"/>
          <p:nvPr/>
        </p:nvSpPr>
        <p:spPr>
          <a:xfrm>
            <a:off x="3954881" y="9112207"/>
            <a:ext cx="1880235" cy="92268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zh-CN" altLang="en-US" sz="2950" spc="1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Regular" panose="020B0500000000000000" charset="-122"/>
                <a:sym typeface="微软雅黑" panose="020B0503020204020204" pitchFamily="34" charset="-122"/>
              </a:rPr>
              <a:t>売上高成長率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6394450" y="7843520"/>
            <a:ext cx="3129280" cy="3006090"/>
            <a:chOff x="10850" y="12439"/>
            <a:chExt cx="4928" cy="4734"/>
          </a:xfrm>
        </p:grpSpPr>
        <p:sp>
          <p:nvSpPr>
            <p:cNvPr id="8" name="椭圆 7"/>
            <p:cNvSpPr/>
            <p:nvPr/>
          </p:nvSpPr>
          <p:spPr>
            <a:xfrm rot="16200000">
              <a:off x="10947" y="12439"/>
              <a:ext cx="4734" cy="4734"/>
            </a:xfrm>
            <a:prstGeom prst="ellipse">
              <a:avLst/>
            </a:prstGeom>
            <a:ln w="63500" cmpd="sng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3000">
                    <a:srgbClr val="F19700"/>
                  </a:gs>
                  <a:gs pos="100000">
                    <a:srgbClr val="F19700"/>
                  </a:gs>
                </a:gsLst>
                <a:lin ang="5400000" scaled="1"/>
              </a:gra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944" y="13225"/>
              <a:ext cx="47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charset="-122"/>
                </a:rPr>
                <a:t>2021</a:t>
              </a:r>
              <a:r>
                <a:rPr lang="zh-CN" altLang="en-US" sz="3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charset="-122"/>
                </a:rPr>
                <a:t>年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850" y="14305"/>
              <a:ext cx="4928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134%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0090150" y="7843520"/>
            <a:ext cx="3129280" cy="3006090"/>
            <a:chOff x="10850" y="12439"/>
            <a:chExt cx="4928" cy="4734"/>
          </a:xfrm>
        </p:grpSpPr>
        <p:sp>
          <p:nvSpPr>
            <p:cNvPr id="19" name="椭圆 18"/>
            <p:cNvSpPr/>
            <p:nvPr/>
          </p:nvSpPr>
          <p:spPr>
            <a:xfrm rot="16200000">
              <a:off x="10947" y="12439"/>
              <a:ext cx="4734" cy="4734"/>
            </a:xfrm>
            <a:prstGeom prst="ellipse">
              <a:avLst/>
            </a:prstGeom>
            <a:ln w="63500" cmpd="sng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3000">
                    <a:srgbClr val="F19700"/>
                  </a:gs>
                  <a:gs pos="100000">
                    <a:srgbClr val="F19700"/>
                  </a:gs>
                </a:gsLst>
                <a:lin ang="5400000" scaled="1"/>
              </a:gra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0944" y="13225"/>
              <a:ext cx="47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charset="-122"/>
                </a:rPr>
                <a:t>2022</a:t>
              </a:r>
              <a:r>
                <a:rPr lang="zh-CN" altLang="en-US" sz="300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charset="-122"/>
                </a:rPr>
                <a:t>年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850" y="14305"/>
              <a:ext cx="4928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340%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3938250" y="7843520"/>
            <a:ext cx="3129280" cy="3006090"/>
            <a:chOff x="10850" y="12439"/>
            <a:chExt cx="4928" cy="4734"/>
          </a:xfrm>
        </p:grpSpPr>
        <p:sp>
          <p:nvSpPr>
            <p:cNvPr id="23" name="椭圆 22"/>
            <p:cNvSpPr/>
            <p:nvPr/>
          </p:nvSpPr>
          <p:spPr>
            <a:xfrm rot="16200000">
              <a:off x="10947" y="12439"/>
              <a:ext cx="4734" cy="4734"/>
            </a:xfrm>
            <a:prstGeom prst="ellipse">
              <a:avLst/>
            </a:prstGeom>
            <a:ln w="63500" cmpd="sng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3000">
                    <a:srgbClr val="F19700"/>
                  </a:gs>
                  <a:gs pos="100000">
                    <a:srgbClr val="F19700"/>
                  </a:gs>
                </a:gsLst>
                <a:lin ang="5400000" scaled="1"/>
              </a:gra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944" y="13225"/>
              <a:ext cx="47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charset="-122"/>
                </a:rPr>
                <a:t>2023</a:t>
              </a:r>
              <a:r>
                <a:rPr lang="zh-CN" altLang="en-US" sz="300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charset="-122"/>
                </a:rPr>
                <a:t>年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0850" y="14305"/>
              <a:ext cx="4928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F19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135%</a:t>
              </a:r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3862050" y="2288540"/>
            <a:ext cx="3620135" cy="565785"/>
          </a:xfrm>
        </p:spPr>
        <p:txBody>
          <a:bodyPr/>
          <a:lstStyle/>
          <a:p>
            <a:pPr marL="12700" rtl="0">
              <a:spcBef>
                <a:spcPts val="115"/>
              </a:spcBef>
            </a:pPr>
            <a:r>
              <a:rPr lang="zh-CN" altLang="en-US" sz="2800" kern="1200" dirty="0">
                <a:solidFill>
                  <a:srgbClr val="585959"/>
                </a:solidFill>
                <a:sym typeface="微软雅黑" panose="020B0503020204020204" pitchFamily="34" charset="-122"/>
              </a:rPr>
              <a:t>年間生産売上高</a:t>
            </a:r>
            <a:endParaRPr lang="zh-CN" altLang="en-US" sz="2800" kern="1200" dirty="0">
              <a:solidFill>
                <a:srgbClr val="585959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1850" y="396875"/>
            <a:ext cx="2681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6690">
              <a:spcBef>
                <a:spcPts val="130"/>
              </a:spcBef>
            </a:pPr>
            <a:r>
              <a:rPr lang="zh-CN" altLang="en-US" sz="3600" b="1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財務・業績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113530" y="2288540"/>
            <a:ext cx="1274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en-US" altLang="zh-CN" sz="2800" spc="0" baseline="0" dirty="0" err="1">
                <a:solidFill>
                  <a:srgbClr val="58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出荷</a:t>
            </a:r>
            <a:r>
              <a:rPr lang="ja-JP" altLang="en-US" sz="2800" spc="0" baseline="0">
                <a:solidFill>
                  <a:srgbClr val="58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微软雅黑" panose="020B0503020204020204" pitchFamily="34" charset="-122"/>
              </a:rPr>
              <a:t>量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 Regular" panose="020B0500000000000000" charset="-122"/>
              <a:sym typeface="微软雅黑" panose="020B0503020204020204" pitchFamily="34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>
            <a:off x="11834495" y="6398260"/>
            <a:ext cx="6717665" cy="10160"/>
          </a:xfrm>
          <a:custGeom>
            <a:avLst/>
            <a:gdLst>
              <a:gd name="connsiteX0" fmla="*/ 0 w 4802840"/>
              <a:gd name="connsiteY0" fmla="*/ 0 h 8414"/>
              <a:gd name="connsiteX1" fmla="*/ 4802841 w 4802840"/>
              <a:gd name="connsiteY1" fmla="*/ 0 h 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02840" h="8414">
                <a:moveTo>
                  <a:pt x="0" y="0"/>
                </a:moveTo>
                <a:lnTo>
                  <a:pt x="4802841" y="0"/>
                </a:lnTo>
              </a:path>
            </a:pathLst>
          </a:custGeom>
          <a:ln w="4207" cap="flat">
            <a:solidFill>
              <a:srgbClr val="808080"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任意多边形: 形状 16"/>
          <p:cNvSpPr/>
          <p:nvPr/>
        </p:nvSpPr>
        <p:spPr>
          <a:xfrm>
            <a:off x="2207260" y="6398260"/>
            <a:ext cx="6505575" cy="10160"/>
          </a:xfrm>
          <a:custGeom>
            <a:avLst/>
            <a:gdLst>
              <a:gd name="connsiteX0" fmla="*/ 0 w 4651218"/>
              <a:gd name="connsiteY0" fmla="*/ 0 h 8414"/>
              <a:gd name="connsiteX1" fmla="*/ 4651219 w 4651218"/>
              <a:gd name="connsiteY1" fmla="*/ 0 h 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51218" h="8414">
                <a:moveTo>
                  <a:pt x="0" y="0"/>
                </a:moveTo>
                <a:lnTo>
                  <a:pt x="4651219" y="0"/>
                </a:lnTo>
              </a:path>
            </a:pathLst>
          </a:custGeom>
          <a:ln w="4207" cap="flat">
            <a:solidFill>
              <a:srgbClr val="808080"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25"/>
          <p:cNvSpPr/>
          <p:nvPr/>
        </p:nvSpPr>
        <p:spPr>
          <a:xfrm>
            <a:off x="2221865" y="3215005"/>
            <a:ext cx="12065" cy="3183890"/>
          </a:xfrm>
          <a:custGeom>
            <a:avLst/>
            <a:gdLst>
              <a:gd name="connsiteX0" fmla="*/ 0 w 8414"/>
              <a:gd name="connsiteY0" fmla="*/ 0 h 2685100"/>
              <a:gd name="connsiteX1" fmla="*/ 0 w 8414"/>
              <a:gd name="connsiteY1" fmla="*/ 2685101 h 268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14" h="2685100">
                <a:moveTo>
                  <a:pt x="0" y="0"/>
                </a:moveTo>
                <a:lnTo>
                  <a:pt x="0" y="2685101"/>
                </a:lnTo>
              </a:path>
            </a:pathLst>
          </a:custGeom>
          <a:ln w="4207" cap="flat">
            <a:solidFill>
              <a:srgbClr val="808080">
                <a:alpha val="3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373630" y="6494780"/>
            <a:ext cx="726440" cy="318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2019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319655" y="5755640"/>
            <a:ext cx="385445" cy="33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500" spc="-200" baseline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1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431415" y="5755640"/>
            <a:ext cx="868045" cy="33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500" spc="0" baseline="0" dirty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.2GW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504565" y="5748655"/>
            <a:ext cx="385445" cy="33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500" spc="-200" baseline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1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616325" y="5748655"/>
            <a:ext cx="737235" cy="323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spc="-80" baseline="0" dirty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.</a:t>
            </a:r>
            <a:r>
              <a:rPr lang="zh-CN" altLang="en-US" sz="1500" spc="0" baseline="0" dirty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 7GW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5944235" y="5151755"/>
            <a:ext cx="870585" cy="382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9GW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7064375" y="3646170"/>
            <a:ext cx="861060" cy="323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500" dirty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18</a:t>
            </a:r>
            <a:r>
              <a:rPr lang="zh-CN" altLang="en-US" sz="1500" dirty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GW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8244840" y="3041650"/>
            <a:ext cx="72263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spc="0" baseline="0" dirty="0">
                <a:solidFill>
                  <a:srgbClr val="F19700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25</a:t>
            </a:r>
            <a:r>
              <a:rPr lang="zh-CN" altLang="en-US" sz="1500" spc="0" baseline="0" dirty="0">
                <a:solidFill>
                  <a:srgbClr val="F19700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GW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517650" y="2915920"/>
            <a:ext cx="975360" cy="338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spc="0" baseline="0" dirty="0">
                <a:solidFill>
                  <a:srgbClr val="3E3A3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  <a:rtl val="0"/>
              </a:rPr>
              <a:t>（</a:t>
            </a:r>
            <a:r>
              <a:rPr lang="zh-CN" altLang="en-US" sz="1600" spc="0" baseline="0" dirty="0">
                <a:solidFill>
                  <a:srgbClr val="3E3A39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  <a:sym typeface="Arial" panose="020B0604020202020204"/>
                <a:rtl val="0"/>
              </a:rPr>
              <a:t>GW</a:t>
            </a:r>
            <a:r>
              <a:rPr lang="zh-CN" altLang="en-US" sz="1600" spc="0" baseline="0" dirty="0">
                <a:solidFill>
                  <a:srgbClr val="3E3A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  <a:rtl val="0"/>
              </a:rPr>
              <a:t>）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744980" y="6235065"/>
            <a:ext cx="349885" cy="267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0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744980" y="5642610"/>
            <a:ext cx="349885" cy="267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5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1689735" y="4458970"/>
            <a:ext cx="443865" cy="267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15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1689735" y="5050790"/>
            <a:ext cx="443865" cy="267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10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1689735" y="3866515"/>
            <a:ext cx="443865" cy="267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20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689735" y="3274695"/>
            <a:ext cx="443865" cy="267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 dirty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35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3551555" y="6494780"/>
            <a:ext cx="726440" cy="318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2020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4729480" y="6494780"/>
            <a:ext cx="726440" cy="318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2021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5907405" y="6494780"/>
            <a:ext cx="726440" cy="318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2022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7085330" y="6494780"/>
            <a:ext cx="726440" cy="318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2023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8263255" y="6494780"/>
            <a:ext cx="7035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spc="0" baseline="0" dirty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2024</a:t>
            </a:r>
            <a:r>
              <a:rPr lang="en-US" altLang="zh-CN" sz="1350" spc="0" baseline="0" dirty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E</a:t>
            </a:r>
            <a:endParaRPr lang="zh-CN" altLang="en-US" sz="1350" spc="0" baseline="0" dirty="0">
              <a:solidFill>
                <a:srgbClr val="3E3A39"/>
              </a:solidFill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670425" y="5523865"/>
            <a:ext cx="996950" cy="33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500" spc="0" baseline="0" dirty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3.2GW</a:t>
            </a:r>
          </a:p>
        </p:txBody>
      </p:sp>
      <p:sp>
        <p:nvSpPr>
          <p:cNvPr id="49" name="任意多边形: 形状 48"/>
          <p:cNvSpPr/>
          <p:nvPr/>
        </p:nvSpPr>
        <p:spPr>
          <a:xfrm>
            <a:off x="2704465" y="6192520"/>
            <a:ext cx="80645" cy="205740"/>
          </a:xfrm>
          <a:custGeom>
            <a:avLst/>
            <a:gdLst>
              <a:gd name="connsiteX0" fmla="*/ 28776 w 57552"/>
              <a:gd name="connsiteY0" fmla="*/ 0 h 173666"/>
              <a:gd name="connsiteX1" fmla="*/ 57552 w 57552"/>
              <a:gd name="connsiteY1" fmla="*/ 28776 h 173666"/>
              <a:gd name="connsiteX2" fmla="*/ 57552 w 57552"/>
              <a:gd name="connsiteY2" fmla="*/ 173666 h 173666"/>
              <a:gd name="connsiteX3" fmla="*/ 0 w 57552"/>
              <a:gd name="connsiteY3" fmla="*/ 173666 h 173666"/>
              <a:gd name="connsiteX4" fmla="*/ 0 w 57552"/>
              <a:gd name="connsiteY4" fmla="*/ 28776 h 173666"/>
              <a:gd name="connsiteX5" fmla="*/ 28776 w 57552"/>
              <a:gd name="connsiteY5" fmla="*/ 0 h 17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52" h="173666">
                <a:moveTo>
                  <a:pt x="28776" y="0"/>
                </a:moveTo>
                <a:cubicBezTo>
                  <a:pt x="44669" y="0"/>
                  <a:pt x="57552" y="12883"/>
                  <a:pt x="57552" y="28776"/>
                </a:cubicBezTo>
                <a:lnTo>
                  <a:pt x="57552" y="173666"/>
                </a:lnTo>
                <a:lnTo>
                  <a:pt x="0" y="173666"/>
                </a:lnTo>
                <a:lnTo>
                  <a:pt x="0" y="28776"/>
                </a:lnTo>
                <a:cubicBezTo>
                  <a:pt x="0" y="12883"/>
                  <a:pt x="12884" y="0"/>
                  <a:pt x="28776" y="0"/>
                </a:cubicBezTo>
                <a:close/>
              </a:path>
            </a:pathLst>
          </a:custGeom>
          <a:gradFill>
            <a:gsLst>
              <a:gs pos="0">
                <a:srgbClr val="F19700"/>
              </a:gs>
              <a:gs pos="74000">
                <a:srgbClr val="F19700">
                  <a:alpha val="40000"/>
                </a:srgbClr>
              </a:gs>
              <a:gs pos="83000">
                <a:srgbClr val="F19700">
                  <a:alpha val="40000"/>
                </a:srgbClr>
              </a:gs>
              <a:gs pos="100000">
                <a:srgbClr val="F19700">
                  <a:alpha val="0"/>
                </a:srgbClr>
              </a:gs>
            </a:gsLst>
            <a:lin ang="5400000" scaled="1"/>
          </a:gradFill>
          <a:ln w="841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" name="任意多边形: 形状 49"/>
          <p:cNvSpPr/>
          <p:nvPr/>
        </p:nvSpPr>
        <p:spPr>
          <a:xfrm>
            <a:off x="3890645" y="6176645"/>
            <a:ext cx="80645" cy="221615"/>
          </a:xfrm>
          <a:custGeom>
            <a:avLst/>
            <a:gdLst>
              <a:gd name="connsiteX0" fmla="*/ 28776 w 57552"/>
              <a:gd name="connsiteY0" fmla="*/ 0 h 186877"/>
              <a:gd name="connsiteX1" fmla="*/ 57552 w 57552"/>
              <a:gd name="connsiteY1" fmla="*/ 28776 h 186877"/>
              <a:gd name="connsiteX2" fmla="*/ 57552 w 57552"/>
              <a:gd name="connsiteY2" fmla="*/ 186877 h 186877"/>
              <a:gd name="connsiteX3" fmla="*/ 0 w 57552"/>
              <a:gd name="connsiteY3" fmla="*/ 186877 h 186877"/>
              <a:gd name="connsiteX4" fmla="*/ 0 w 57552"/>
              <a:gd name="connsiteY4" fmla="*/ 28776 h 186877"/>
              <a:gd name="connsiteX5" fmla="*/ 28776 w 57552"/>
              <a:gd name="connsiteY5" fmla="*/ 0 h 18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52" h="186877">
                <a:moveTo>
                  <a:pt x="28776" y="0"/>
                </a:moveTo>
                <a:cubicBezTo>
                  <a:pt x="44669" y="0"/>
                  <a:pt x="57552" y="12884"/>
                  <a:pt x="57552" y="28776"/>
                </a:cubicBezTo>
                <a:lnTo>
                  <a:pt x="57552" y="186877"/>
                </a:lnTo>
                <a:lnTo>
                  <a:pt x="0" y="186877"/>
                </a:lnTo>
                <a:lnTo>
                  <a:pt x="0" y="28776"/>
                </a:lnTo>
                <a:cubicBezTo>
                  <a:pt x="0" y="12884"/>
                  <a:pt x="12884" y="0"/>
                  <a:pt x="28776" y="0"/>
                </a:cubicBezTo>
                <a:close/>
              </a:path>
            </a:pathLst>
          </a:custGeom>
          <a:gradFill>
            <a:gsLst>
              <a:gs pos="0">
                <a:srgbClr val="F19700"/>
              </a:gs>
              <a:gs pos="74000">
                <a:srgbClr val="F19700">
                  <a:alpha val="40000"/>
                </a:srgbClr>
              </a:gs>
              <a:gs pos="83000">
                <a:srgbClr val="F19700">
                  <a:alpha val="40000"/>
                </a:srgbClr>
              </a:gs>
              <a:gs pos="100000">
                <a:srgbClr val="F19700">
                  <a:alpha val="0"/>
                </a:srgbClr>
              </a:gs>
            </a:gsLst>
            <a:lin ang="5400000" scaled="1"/>
          </a:gradFill>
          <a:ln w="841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" name="任意多边形: 形状 50"/>
          <p:cNvSpPr/>
          <p:nvPr/>
        </p:nvSpPr>
        <p:spPr>
          <a:xfrm>
            <a:off x="5076825" y="5974080"/>
            <a:ext cx="80645" cy="424180"/>
          </a:xfrm>
          <a:custGeom>
            <a:avLst/>
            <a:gdLst>
              <a:gd name="connsiteX0" fmla="*/ 28776 w 57552"/>
              <a:gd name="connsiteY0" fmla="*/ 0 h 357682"/>
              <a:gd name="connsiteX1" fmla="*/ 57552 w 57552"/>
              <a:gd name="connsiteY1" fmla="*/ 28776 h 357682"/>
              <a:gd name="connsiteX2" fmla="*/ 57552 w 57552"/>
              <a:gd name="connsiteY2" fmla="*/ 357682 h 357682"/>
              <a:gd name="connsiteX3" fmla="*/ 0 w 57552"/>
              <a:gd name="connsiteY3" fmla="*/ 357682 h 357682"/>
              <a:gd name="connsiteX4" fmla="*/ 0 w 57552"/>
              <a:gd name="connsiteY4" fmla="*/ 28776 h 357682"/>
              <a:gd name="connsiteX5" fmla="*/ 28776 w 57552"/>
              <a:gd name="connsiteY5" fmla="*/ 0 h 35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52" h="357682">
                <a:moveTo>
                  <a:pt x="28776" y="0"/>
                </a:moveTo>
                <a:cubicBezTo>
                  <a:pt x="44669" y="0"/>
                  <a:pt x="57552" y="12883"/>
                  <a:pt x="57552" y="28776"/>
                </a:cubicBezTo>
                <a:lnTo>
                  <a:pt x="57552" y="357682"/>
                </a:lnTo>
                <a:lnTo>
                  <a:pt x="0" y="357682"/>
                </a:lnTo>
                <a:lnTo>
                  <a:pt x="0" y="28776"/>
                </a:lnTo>
                <a:cubicBezTo>
                  <a:pt x="0" y="12883"/>
                  <a:pt x="12883" y="0"/>
                  <a:pt x="28776" y="0"/>
                </a:cubicBezTo>
                <a:close/>
              </a:path>
            </a:pathLst>
          </a:custGeom>
          <a:gradFill>
            <a:gsLst>
              <a:gs pos="0">
                <a:srgbClr val="F19700"/>
              </a:gs>
              <a:gs pos="74000">
                <a:srgbClr val="F19700">
                  <a:alpha val="40000"/>
                </a:srgbClr>
              </a:gs>
              <a:gs pos="83000">
                <a:srgbClr val="F19700">
                  <a:alpha val="40000"/>
                </a:srgbClr>
              </a:gs>
              <a:gs pos="100000">
                <a:srgbClr val="F19700">
                  <a:alpha val="0"/>
                </a:srgbClr>
              </a:gs>
            </a:gsLst>
            <a:lin ang="5400000" scaled="1"/>
          </a:gradFill>
          <a:ln w="841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" name="任意多边形: 形状 51"/>
          <p:cNvSpPr/>
          <p:nvPr/>
        </p:nvSpPr>
        <p:spPr>
          <a:xfrm>
            <a:off x="6262370" y="5527675"/>
            <a:ext cx="80645" cy="870585"/>
          </a:xfrm>
          <a:custGeom>
            <a:avLst/>
            <a:gdLst>
              <a:gd name="connsiteX0" fmla="*/ 28776 w 57552"/>
              <a:gd name="connsiteY0" fmla="*/ 0 h 734297"/>
              <a:gd name="connsiteX1" fmla="*/ 57552 w 57552"/>
              <a:gd name="connsiteY1" fmla="*/ 28776 h 734297"/>
              <a:gd name="connsiteX2" fmla="*/ 55112 w 57552"/>
              <a:gd name="connsiteY2" fmla="*/ 34666 h 734297"/>
              <a:gd name="connsiteX3" fmla="*/ 57552 w 57552"/>
              <a:gd name="connsiteY3" fmla="*/ 34666 h 734297"/>
              <a:gd name="connsiteX4" fmla="*/ 57552 w 57552"/>
              <a:gd name="connsiteY4" fmla="*/ 734297 h 734297"/>
              <a:gd name="connsiteX5" fmla="*/ 0 w 57552"/>
              <a:gd name="connsiteY5" fmla="*/ 734297 h 734297"/>
              <a:gd name="connsiteX6" fmla="*/ 0 w 57552"/>
              <a:gd name="connsiteY6" fmla="*/ 34666 h 734297"/>
              <a:gd name="connsiteX7" fmla="*/ 2440 w 57552"/>
              <a:gd name="connsiteY7" fmla="*/ 34666 h 734297"/>
              <a:gd name="connsiteX8" fmla="*/ 0 w 57552"/>
              <a:gd name="connsiteY8" fmla="*/ 28776 h 734297"/>
              <a:gd name="connsiteX9" fmla="*/ 28776 w 57552"/>
              <a:gd name="connsiteY9" fmla="*/ 0 h 7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52" h="734297">
                <a:moveTo>
                  <a:pt x="28776" y="0"/>
                </a:moveTo>
                <a:cubicBezTo>
                  <a:pt x="44669" y="0"/>
                  <a:pt x="57552" y="12883"/>
                  <a:pt x="57552" y="28776"/>
                </a:cubicBezTo>
                <a:lnTo>
                  <a:pt x="55112" y="34666"/>
                </a:lnTo>
                <a:lnTo>
                  <a:pt x="57552" y="34666"/>
                </a:lnTo>
                <a:lnTo>
                  <a:pt x="57552" y="734297"/>
                </a:lnTo>
                <a:lnTo>
                  <a:pt x="0" y="734297"/>
                </a:lnTo>
                <a:lnTo>
                  <a:pt x="0" y="34666"/>
                </a:lnTo>
                <a:lnTo>
                  <a:pt x="2440" y="34666"/>
                </a:lnTo>
                <a:lnTo>
                  <a:pt x="0" y="28776"/>
                </a:lnTo>
                <a:cubicBezTo>
                  <a:pt x="0" y="12883"/>
                  <a:pt x="12883" y="0"/>
                  <a:pt x="28776" y="0"/>
                </a:cubicBezTo>
                <a:close/>
              </a:path>
            </a:pathLst>
          </a:custGeom>
          <a:gradFill>
            <a:gsLst>
              <a:gs pos="0">
                <a:srgbClr val="F19700"/>
              </a:gs>
              <a:gs pos="74000">
                <a:srgbClr val="F19700">
                  <a:alpha val="40000"/>
                </a:srgbClr>
              </a:gs>
              <a:gs pos="83000">
                <a:srgbClr val="F19700">
                  <a:alpha val="40000"/>
                </a:srgbClr>
              </a:gs>
              <a:gs pos="100000">
                <a:srgbClr val="F19700">
                  <a:alpha val="0"/>
                </a:srgbClr>
              </a:gs>
            </a:gsLst>
            <a:lin ang="5400000" scaled="1"/>
          </a:gradFill>
          <a:ln w="841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" name="任意多边形: 形状 52"/>
          <p:cNvSpPr/>
          <p:nvPr/>
        </p:nvSpPr>
        <p:spPr>
          <a:xfrm>
            <a:off x="8483600" y="3407410"/>
            <a:ext cx="80645" cy="2991485"/>
          </a:xfrm>
          <a:custGeom>
            <a:avLst/>
            <a:gdLst>
              <a:gd name="connsiteX0" fmla="*/ 57354 w 57552"/>
              <a:gd name="connsiteY0" fmla="*/ 28540 h 2522708"/>
              <a:gd name="connsiteX1" fmla="*/ 28577 w 57552"/>
              <a:gd name="connsiteY1" fmla="*/ -236 h 2522708"/>
              <a:gd name="connsiteX2" fmla="*/ -199 w 57552"/>
              <a:gd name="connsiteY2" fmla="*/ 28540 h 2522708"/>
              <a:gd name="connsiteX3" fmla="*/ -199 w 57552"/>
              <a:gd name="connsiteY3" fmla="*/ 28540 h 2522708"/>
              <a:gd name="connsiteX4" fmla="*/ -199 w 57552"/>
              <a:gd name="connsiteY4" fmla="*/ 2522473 h 2522708"/>
              <a:gd name="connsiteX5" fmla="*/ 57354 w 57552"/>
              <a:gd name="connsiteY5" fmla="*/ 2522473 h 2522708"/>
              <a:gd name="connsiteX6" fmla="*/ 57354 w 57552"/>
              <a:gd name="connsiteY6" fmla="*/ 28624 h 252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52" h="2522708">
                <a:moveTo>
                  <a:pt x="57354" y="28540"/>
                </a:moveTo>
                <a:cubicBezTo>
                  <a:pt x="57354" y="12646"/>
                  <a:pt x="44472" y="-236"/>
                  <a:pt x="28577" y="-236"/>
                </a:cubicBezTo>
                <a:cubicBezTo>
                  <a:pt x="12683" y="-236"/>
                  <a:pt x="-199" y="12646"/>
                  <a:pt x="-199" y="28540"/>
                </a:cubicBezTo>
                <a:lnTo>
                  <a:pt x="-199" y="28540"/>
                </a:lnTo>
                <a:lnTo>
                  <a:pt x="-199" y="2522473"/>
                </a:lnTo>
                <a:lnTo>
                  <a:pt x="57354" y="2522473"/>
                </a:lnTo>
                <a:lnTo>
                  <a:pt x="57354" y="28624"/>
                </a:lnTo>
                <a:close/>
              </a:path>
            </a:pathLst>
          </a:cu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74000">
                <a:schemeClr val="tx1">
                  <a:lumMod val="50000"/>
                  <a:lumOff val="50000"/>
                  <a:alpha val="40000"/>
                </a:schemeClr>
              </a:gs>
              <a:gs pos="83000">
                <a:schemeClr val="tx1">
                  <a:lumMod val="50000"/>
                  <a:lumOff val="50000"/>
                  <a:alpha val="20000"/>
                </a:schemeClr>
              </a:gs>
              <a:gs pos="100000">
                <a:schemeClr val="tx1">
                  <a:lumMod val="50000"/>
                  <a:lumOff val="50000"/>
                  <a:alpha val="0"/>
                </a:schemeClr>
              </a:gs>
            </a:gsLst>
            <a:lin ang="5400000" scaled="1"/>
          </a:gradFill>
          <a:ln w="841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" name="任意多边形: 形状 53"/>
          <p:cNvSpPr/>
          <p:nvPr/>
        </p:nvSpPr>
        <p:spPr>
          <a:xfrm>
            <a:off x="17107535" y="4672330"/>
            <a:ext cx="80645" cy="1725930"/>
          </a:xfrm>
          <a:custGeom>
            <a:avLst/>
            <a:gdLst>
              <a:gd name="connsiteX0" fmla="*/ 57437 w 57636"/>
              <a:gd name="connsiteY0" fmla="*/ 33841 h 1455551"/>
              <a:gd name="connsiteX1" fmla="*/ 28661 w 57636"/>
              <a:gd name="connsiteY1" fmla="*/ -236 h 1455551"/>
              <a:gd name="connsiteX2" fmla="*/ -199 w 57636"/>
              <a:gd name="connsiteY2" fmla="*/ 33841 h 1455551"/>
              <a:gd name="connsiteX3" fmla="*/ -199 w 57636"/>
              <a:gd name="connsiteY3" fmla="*/ 33841 h 1455551"/>
              <a:gd name="connsiteX4" fmla="*/ -199 w 57636"/>
              <a:gd name="connsiteY4" fmla="*/ 1455315 h 1455551"/>
              <a:gd name="connsiteX5" fmla="*/ 57353 w 57636"/>
              <a:gd name="connsiteY5" fmla="*/ 1455315 h 1455551"/>
              <a:gd name="connsiteX6" fmla="*/ 57353 w 57636"/>
              <a:gd name="connsiteY6" fmla="*/ 33925 h 145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36" h="1455551">
                <a:moveTo>
                  <a:pt x="57437" y="33841"/>
                </a:moveTo>
                <a:cubicBezTo>
                  <a:pt x="57437" y="15078"/>
                  <a:pt x="44564" y="-236"/>
                  <a:pt x="28661" y="-236"/>
                </a:cubicBezTo>
                <a:cubicBezTo>
                  <a:pt x="12758" y="-236"/>
                  <a:pt x="-199" y="15078"/>
                  <a:pt x="-199" y="33841"/>
                </a:cubicBezTo>
                <a:lnTo>
                  <a:pt x="-199" y="33841"/>
                </a:lnTo>
                <a:lnTo>
                  <a:pt x="-199" y="1455315"/>
                </a:lnTo>
                <a:lnTo>
                  <a:pt x="57353" y="1455315"/>
                </a:lnTo>
                <a:lnTo>
                  <a:pt x="57353" y="33925"/>
                </a:lnTo>
                <a:close/>
              </a:path>
            </a:pathLst>
          </a:custGeom>
          <a:gradFill>
            <a:gsLst>
              <a:gs pos="0">
                <a:srgbClr val="F19700"/>
              </a:gs>
              <a:gs pos="74000">
                <a:srgbClr val="F19700">
                  <a:alpha val="40000"/>
                </a:srgbClr>
              </a:gs>
              <a:gs pos="83000">
                <a:srgbClr val="F19700">
                  <a:alpha val="40000"/>
                </a:srgbClr>
              </a:gs>
              <a:gs pos="100000">
                <a:srgbClr val="F19700">
                  <a:alpha val="0"/>
                </a:srgbClr>
              </a:gs>
            </a:gsLst>
            <a:lin ang="5400000" scaled="1"/>
          </a:gradFill>
          <a:ln w="841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" name="任意多边形: 形状 54"/>
          <p:cNvSpPr/>
          <p:nvPr/>
        </p:nvSpPr>
        <p:spPr>
          <a:xfrm>
            <a:off x="7448550" y="4040505"/>
            <a:ext cx="80645" cy="2357755"/>
          </a:xfrm>
          <a:custGeom>
            <a:avLst/>
            <a:gdLst>
              <a:gd name="connsiteX0" fmla="*/ 57438 w 57636"/>
              <a:gd name="connsiteY0" fmla="*/ 36870 h 1988330"/>
              <a:gd name="connsiteX1" fmla="*/ 28662 w 57636"/>
              <a:gd name="connsiteY1" fmla="*/ -236 h 1988330"/>
              <a:gd name="connsiteX2" fmla="*/ -199 w 57636"/>
              <a:gd name="connsiteY2" fmla="*/ 36870 h 1988330"/>
              <a:gd name="connsiteX3" fmla="*/ -199 w 57636"/>
              <a:gd name="connsiteY3" fmla="*/ 36870 h 1988330"/>
              <a:gd name="connsiteX4" fmla="*/ -199 w 57636"/>
              <a:gd name="connsiteY4" fmla="*/ 1988095 h 1988330"/>
              <a:gd name="connsiteX5" fmla="*/ 57354 w 57636"/>
              <a:gd name="connsiteY5" fmla="*/ 1988095 h 1988330"/>
              <a:gd name="connsiteX6" fmla="*/ 57354 w 57636"/>
              <a:gd name="connsiteY6" fmla="*/ 36954 h 198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36" h="1988330">
                <a:moveTo>
                  <a:pt x="57438" y="36870"/>
                </a:moveTo>
                <a:cubicBezTo>
                  <a:pt x="57438" y="16424"/>
                  <a:pt x="44564" y="-236"/>
                  <a:pt x="28662" y="-236"/>
                </a:cubicBezTo>
                <a:cubicBezTo>
                  <a:pt x="12759" y="-236"/>
                  <a:pt x="-199" y="16592"/>
                  <a:pt x="-199" y="36870"/>
                </a:cubicBezTo>
                <a:lnTo>
                  <a:pt x="-199" y="36870"/>
                </a:lnTo>
                <a:lnTo>
                  <a:pt x="-199" y="1988095"/>
                </a:lnTo>
                <a:lnTo>
                  <a:pt x="57354" y="1988095"/>
                </a:lnTo>
                <a:lnTo>
                  <a:pt x="57354" y="36954"/>
                </a:lnTo>
                <a:close/>
              </a:path>
            </a:pathLst>
          </a:custGeom>
          <a:gradFill>
            <a:gsLst>
              <a:gs pos="0">
                <a:srgbClr val="F19700"/>
              </a:gs>
              <a:gs pos="74000">
                <a:srgbClr val="F19700">
                  <a:alpha val="40000"/>
                </a:srgbClr>
              </a:gs>
              <a:gs pos="83000">
                <a:srgbClr val="F19700">
                  <a:alpha val="40000"/>
                </a:srgbClr>
              </a:gs>
              <a:gs pos="100000">
                <a:srgbClr val="F19700">
                  <a:alpha val="0"/>
                </a:srgbClr>
              </a:gs>
            </a:gsLst>
            <a:lin ang="5400000" scaled="1"/>
          </a:gradFill>
          <a:ln w="841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11868150" y="6494780"/>
            <a:ext cx="726440" cy="318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2019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11906250" y="5729605"/>
            <a:ext cx="385445" cy="33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500" spc="-200" baseline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1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2018010" y="5729605"/>
            <a:ext cx="585470" cy="33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500" spc="0" baseline="0" dirty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.35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13127990" y="5688330"/>
            <a:ext cx="715010" cy="33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500" spc="0" baseline="0" dirty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10.8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15565755" y="5214620"/>
            <a:ext cx="753110" cy="323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500" dirty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11</a:t>
            </a:r>
            <a:r>
              <a:rPr lang="en-US" altLang="zh-CN" sz="1500" dirty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1.5</a:t>
            </a:r>
            <a:endParaRPr lang="zh-CN" altLang="en-US" sz="1500" dirty="0">
              <a:solidFill>
                <a:srgbClr val="727171"/>
              </a:solidFill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6894422" y="4349165"/>
            <a:ext cx="5068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230</a:t>
            </a:r>
            <a:endParaRPr lang="zh-CN" altLang="en-US" sz="1500" dirty="0">
              <a:solidFill>
                <a:srgbClr val="727171"/>
              </a:solidFill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0814685" y="3602355"/>
            <a:ext cx="1032510" cy="338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spc="0" baseline="0" dirty="0">
                <a:solidFill>
                  <a:srgbClr val="3E3A3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  <a:rtl val="0"/>
              </a:rPr>
              <a:t>（亿元）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11026775" y="6010275"/>
            <a:ext cx="349885" cy="267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0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10920730" y="5479415"/>
            <a:ext cx="538480" cy="267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100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10946130" y="5034280"/>
            <a:ext cx="538480" cy="267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200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10946130" y="4543425"/>
            <a:ext cx="538480" cy="267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300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10953115" y="4072890"/>
            <a:ext cx="538480" cy="267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500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13089890" y="6494780"/>
            <a:ext cx="726440" cy="318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2020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14312265" y="6494780"/>
            <a:ext cx="726440" cy="318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2021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15534005" y="6494780"/>
            <a:ext cx="726440" cy="318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2022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16755745" y="6494780"/>
            <a:ext cx="726440" cy="318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spc="0" baseline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2023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17978120" y="6494780"/>
            <a:ext cx="70358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spc="0" baseline="0" dirty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2024</a:t>
            </a:r>
            <a:r>
              <a:rPr lang="en-US" altLang="zh-CN" sz="1350" spc="0" baseline="0" dirty="0">
                <a:solidFill>
                  <a:srgbClr val="3E3A39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E</a:t>
            </a:r>
            <a:endParaRPr lang="zh-CN" altLang="en-US" sz="1350" spc="0" baseline="0" dirty="0">
              <a:solidFill>
                <a:srgbClr val="3E3A39"/>
              </a:solidFill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8124100" y="3069640"/>
            <a:ext cx="6190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500" spc="0" baseline="0" dirty="0">
                <a:solidFill>
                  <a:srgbClr val="F19700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260+</a:t>
            </a:r>
            <a:endParaRPr lang="zh-CN" altLang="en-US" sz="1500" spc="0" baseline="0" dirty="0">
              <a:solidFill>
                <a:srgbClr val="F19700"/>
              </a:solidFill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14359890" y="5551805"/>
            <a:ext cx="715010" cy="33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500" spc="0" baseline="0" dirty="0">
                <a:solidFill>
                  <a:srgbClr val="727171"/>
                </a:solidFill>
                <a:latin typeface="Arial" panose="020B0604020202020204"/>
                <a:cs typeface="Arial" panose="020B0604020202020204"/>
                <a:sym typeface="Arial" panose="020B0604020202020204"/>
                <a:rtl val="0"/>
              </a:rPr>
              <a:t>25.3</a:t>
            </a:r>
          </a:p>
        </p:txBody>
      </p:sp>
      <p:sp>
        <p:nvSpPr>
          <p:cNvPr id="77" name="任意多边形: 形状 76"/>
          <p:cNvSpPr/>
          <p:nvPr/>
        </p:nvSpPr>
        <p:spPr>
          <a:xfrm>
            <a:off x="11834495" y="3688715"/>
            <a:ext cx="12065" cy="2709545"/>
          </a:xfrm>
          <a:custGeom>
            <a:avLst/>
            <a:gdLst>
              <a:gd name="connsiteX0" fmla="*/ 0 w 8414"/>
              <a:gd name="connsiteY0" fmla="*/ 0 h 2285179"/>
              <a:gd name="connsiteX1" fmla="*/ 0 w 8414"/>
              <a:gd name="connsiteY1" fmla="*/ 2285180 h 228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14" h="2285179">
                <a:moveTo>
                  <a:pt x="0" y="0"/>
                </a:moveTo>
                <a:lnTo>
                  <a:pt x="0" y="2285180"/>
                </a:lnTo>
              </a:path>
            </a:pathLst>
          </a:custGeom>
          <a:ln w="4207" cap="flat">
            <a:solidFill>
              <a:srgbClr val="808080">
                <a:alpha val="3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8" name="任意多边形: 形状 77"/>
          <p:cNvSpPr/>
          <p:nvPr/>
        </p:nvSpPr>
        <p:spPr>
          <a:xfrm>
            <a:off x="12182475" y="6122670"/>
            <a:ext cx="83820" cy="214630"/>
          </a:xfrm>
          <a:custGeom>
            <a:avLst/>
            <a:gdLst>
              <a:gd name="connsiteX0" fmla="*/ 30038 w 60076"/>
              <a:gd name="connsiteY0" fmla="*/ 0 h 180902"/>
              <a:gd name="connsiteX1" fmla="*/ 60076 w 60076"/>
              <a:gd name="connsiteY1" fmla="*/ 30038 h 180902"/>
              <a:gd name="connsiteX2" fmla="*/ 58730 w 60076"/>
              <a:gd name="connsiteY2" fmla="*/ 33288 h 180902"/>
              <a:gd name="connsiteX3" fmla="*/ 58730 w 60076"/>
              <a:gd name="connsiteY3" fmla="*/ 180902 h 180902"/>
              <a:gd name="connsiteX4" fmla="*/ 1178 w 60076"/>
              <a:gd name="connsiteY4" fmla="*/ 180902 h 180902"/>
              <a:gd name="connsiteX5" fmla="*/ 1178 w 60076"/>
              <a:gd name="connsiteY5" fmla="*/ 32882 h 180902"/>
              <a:gd name="connsiteX6" fmla="*/ 0 w 60076"/>
              <a:gd name="connsiteY6" fmla="*/ 30038 h 180902"/>
              <a:gd name="connsiteX7" fmla="*/ 30038 w 60076"/>
              <a:gd name="connsiteY7" fmla="*/ 0 h 18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76" h="180902">
                <a:moveTo>
                  <a:pt x="30038" y="0"/>
                </a:moveTo>
                <a:cubicBezTo>
                  <a:pt x="46628" y="0"/>
                  <a:pt x="60076" y="13449"/>
                  <a:pt x="60076" y="30038"/>
                </a:cubicBezTo>
                <a:lnTo>
                  <a:pt x="58730" y="33288"/>
                </a:lnTo>
                <a:lnTo>
                  <a:pt x="58730" y="180902"/>
                </a:lnTo>
                <a:lnTo>
                  <a:pt x="1178" y="180902"/>
                </a:lnTo>
                <a:lnTo>
                  <a:pt x="1178" y="32882"/>
                </a:lnTo>
                <a:lnTo>
                  <a:pt x="0" y="30038"/>
                </a:lnTo>
                <a:cubicBezTo>
                  <a:pt x="0" y="13449"/>
                  <a:pt x="13448" y="0"/>
                  <a:pt x="30038" y="0"/>
                </a:cubicBezTo>
                <a:close/>
              </a:path>
            </a:pathLst>
          </a:custGeom>
          <a:gradFill>
            <a:gsLst>
              <a:gs pos="0">
                <a:srgbClr val="F19700"/>
              </a:gs>
              <a:gs pos="74000">
                <a:srgbClr val="F19700">
                  <a:alpha val="40000"/>
                </a:srgbClr>
              </a:gs>
              <a:gs pos="83000">
                <a:srgbClr val="F19700">
                  <a:alpha val="40000"/>
                </a:srgbClr>
              </a:gs>
              <a:gs pos="100000">
                <a:srgbClr val="F19700">
                  <a:alpha val="0"/>
                </a:srgbClr>
              </a:gs>
            </a:gsLst>
            <a:lin ang="5400000" scaled="1"/>
          </a:gradFill>
          <a:ln w="841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79" name="任意多边形: 形状 78"/>
          <p:cNvSpPr/>
          <p:nvPr/>
        </p:nvSpPr>
        <p:spPr>
          <a:xfrm>
            <a:off x="13413740" y="6035675"/>
            <a:ext cx="83820" cy="301625"/>
          </a:xfrm>
          <a:custGeom>
            <a:avLst/>
            <a:gdLst>
              <a:gd name="connsiteX0" fmla="*/ 30038 w 60076"/>
              <a:gd name="connsiteY0" fmla="*/ 0 h 254357"/>
              <a:gd name="connsiteX1" fmla="*/ 60076 w 60076"/>
              <a:gd name="connsiteY1" fmla="*/ 30038 h 254357"/>
              <a:gd name="connsiteX2" fmla="*/ 58815 w 60076"/>
              <a:gd name="connsiteY2" fmla="*/ 33083 h 254357"/>
              <a:gd name="connsiteX3" fmla="*/ 58815 w 60076"/>
              <a:gd name="connsiteY3" fmla="*/ 254357 h 254357"/>
              <a:gd name="connsiteX4" fmla="*/ 1262 w 60076"/>
              <a:gd name="connsiteY4" fmla="*/ 254357 h 254357"/>
              <a:gd name="connsiteX5" fmla="*/ 1262 w 60076"/>
              <a:gd name="connsiteY5" fmla="*/ 33085 h 254357"/>
              <a:gd name="connsiteX6" fmla="*/ 0 w 60076"/>
              <a:gd name="connsiteY6" fmla="*/ 30038 h 254357"/>
              <a:gd name="connsiteX7" fmla="*/ 30038 w 60076"/>
              <a:gd name="connsiteY7" fmla="*/ 0 h 25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76" h="254357">
                <a:moveTo>
                  <a:pt x="30038" y="0"/>
                </a:moveTo>
                <a:cubicBezTo>
                  <a:pt x="46628" y="0"/>
                  <a:pt x="60076" y="13449"/>
                  <a:pt x="60076" y="30038"/>
                </a:cubicBezTo>
                <a:lnTo>
                  <a:pt x="58815" y="33083"/>
                </a:lnTo>
                <a:lnTo>
                  <a:pt x="58815" y="254357"/>
                </a:lnTo>
                <a:lnTo>
                  <a:pt x="1262" y="254357"/>
                </a:lnTo>
                <a:lnTo>
                  <a:pt x="1262" y="33085"/>
                </a:lnTo>
                <a:lnTo>
                  <a:pt x="0" y="30038"/>
                </a:lnTo>
                <a:cubicBezTo>
                  <a:pt x="0" y="13449"/>
                  <a:pt x="13448" y="0"/>
                  <a:pt x="30038" y="0"/>
                </a:cubicBezTo>
                <a:close/>
              </a:path>
            </a:pathLst>
          </a:custGeom>
          <a:gradFill>
            <a:gsLst>
              <a:gs pos="0">
                <a:srgbClr val="F19700"/>
              </a:gs>
              <a:gs pos="74000">
                <a:srgbClr val="F19700">
                  <a:alpha val="40000"/>
                </a:srgbClr>
              </a:gs>
              <a:gs pos="83000">
                <a:srgbClr val="F19700">
                  <a:alpha val="40000"/>
                </a:srgbClr>
              </a:gs>
              <a:gs pos="100000">
                <a:srgbClr val="F19700">
                  <a:alpha val="0"/>
                </a:srgbClr>
              </a:gs>
            </a:gsLst>
            <a:lin ang="5400000" scaled="1"/>
          </a:gradFill>
          <a:ln w="841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80" name="任意多边形: 形状 79"/>
          <p:cNvSpPr/>
          <p:nvPr/>
        </p:nvSpPr>
        <p:spPr>
          <a:xfrm>
            <a:off x="14644370" y="5924550"/>
            <a:ext cx="83820" cy="412750"/>
          </a:xfrm>
          <a:custGeom>
            <a:avLst/>
            <a:gdLst>
              <a:gd name="connsiteX0" fmla="*/ 30038 w 60075"/>
              <a:gd name="connsiteY0" fmla="*/ 0 h 348259"/>
              <a:gd name="connsiteX1" fmla="*/ 60075 w 60075"/>
              <a:gd name="connsiteY1" fmla="*/ 30038 h 348259"/>
              <a:gd name="connsiteX2" fmla="*/ 58813 w 60075"/>
              <a:gd name="connsiteY2" fmla="*/ 33085 h 348259"/>
              <a:gd name="connsiteX3" fmla="*/ 58813 w 60075"/>
              <a:gd name="connsiteY3" fmla="*/ 348259 h 348259"/>
              <a:gd name="connsiteX4" fmla="*/ 1261 w 60075"/>
              <a:gd name="connsiteY4" fmla="*/ 348259 h 348259"/>
              <a:gd name="connsiteX5" fmla="*/ 1261 w 60075"/>
              <a:gd name="connsiteY5" fmla="*/ 33083 h 348259"/>
              <a:gd name="connsiteX6" fmla="*/ 0 w 60075"/>
              <a:gd name="connsiteY6" fmla="*/ 30038 h 348259"/>
              <a:gd name="connsiteX7" fmla="*/ 30038 w 60075"/>
              <a:gd name="connsiteY7" fmla="*/ 0 h 3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75" h="348259">
                <a:moveTo>
                  <a:pt x="30038" y="0"/>
                </a:moveTo>
                <a:cubicBezTo>
                  <a:pt x="46628" y="0"/>
                  <a:pt x="60075" y="13449"/>
                  <a:pt x="60075" y="30038"/>
                </a:cubicBezTo>
                <a:lnTo>
                  <a:pt x="58813" y="33085"/>
                </a:lnTo>
                <a:lnTo>
                  <a:pt x="58813" y="348259"/>
                </a:lnTo>
                <a:lnTo>
                  <a:pt x="1261" y="348259"/>
                </a:lnTo>
                <a:lnTo>
                  <a:pt x="1261" y="33083"/>
                </a:lnTo>
                <a:lnTo>
                  <a:pt x="0" y="30038"/>
                </a:lnTo>
                <a:cubicBezTo>
                  <a:pt x="0" y="13449"/>
                  <a:pt x="13449" y="0"/>
                  <a:pt x="30038" y="0"/>
                </a:cubicBezTo>
                <a:close/>
              </a:path>
            </a:pathLst>
          </a:custGeom>
          <a:gradFill>
            <a:gsLst>
              <a:gs pos="0">
                <a:srgbClr val="F19700"/>
              </a:gs>
              <a:gs pos="74000">
                <a:srgbClr val="F19700">
                  <a:alpha val="40000"/>
                </a:srgbClr>
              </a:gs>
              <a:gs pos="83000">
                <a:srgbClr val="F19700">
                  <a:alpha val="40000"/>
                </a:srgbClr>
              </a:gs>
              <a:gs pos="100000">
                <a:srgbClr val="F19700">
                  <a:alpha val="0"/>
                </a:srgbClr>
              </a:gs>
            </a:gsLst>
            <a:lin ang="5400000" scaled="1"/>
          </a:gradFill>
          <a:ln w="841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82" name="任意多边形: 形状 81"/>
          <p:cNvSpPr/>
          <p:nvPr/>
        </p:nvSpPr>
        <p:spPr>
          <a:xfrm>
            <a:off x="15875000" y="5628640"/>
            <a:ext cx="83820" cy="708660"/>
          </a:xfrm>
          <a:custGeom>
            <a:avLst/>
            <a:gdLst>
              <a:gd name="connsiteX0" fmla="*/ 30038 w 60076"/>
              <a:gd name="connsiteY0" fmla="*/ 0 h 597484"/>
              <a:gd name="connsiteX1" fmla="*/ 60076 w 60076"/>
              <a:gd name="connsiteY1" fmla="*/ 30038 h 597484"/>
              <a:gd name="connsiteX2" fmla="*/ 57148 w 60076"/>
              <a:gd name="connsiteY2" fmla="*/ 37106 h 597484"/>
              <a:gd name="connsiteX3" fmla="*/ 58815 w 60076"/>
              <a:gd name="connsiteY3" fmla="*/ 37106 h 597484"/>
              <a:gd name="connsiteX4" fmla="*/ 58815 w 60076"/>
              <a:gd name="connsiteY4" fmla="*/ 597484 h 597484"/>
              <a:gd name="connsiteX5" fmla="*/ 1263 w 60076"/>
              <a:gd name="connsiteY5" fmla="*/ 597484 h 597484"/>
              <a:gd name="connsiteX6" fmla="*/ 1263 w 60076"/>
              <a:gd name="connsiteY6" fmla="*/ 37106 h 597484"/>
              <a:gd name="connsiteX7" fmla="*/ 2928 w 60076"/>
              <a:gd name="connsiteY7" fmla="*/ 37106 h 597484"/>
              <a:gd name="connsiteX8" fmla="*/ 0 w 60076"/>
              <a:gd name="connsiteY8" fmla="*/ 30038 h 597484"/>
              <a:gd name="connsiteX9" fmla="*/ 30038 w 60076"/>
              <a:gd name="connsiteY9" fmla="*/ 0 h 59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076" h="597484">
                <a:moveTo>
                  <a:pt x="30038" y="0"/>
                </a:moveTo>
                <a:cubicBezTo>
                  <a:pt x="46628" y="0"/>
                  <a:pt x="60076" y="13449"/>
                  <a:pt x="60076" y="30038"/>
                </a:cubicBezTo>
                <a:lnTo>
                  <a:pt x="57148" y="37106"/>
                </a:lnTo>
                <a:lnTo>
                  <a:pt x="58815" y="37106"/>
                </a:lnTo>
                <a:lnTo>
                  <a:pt x="58815" y="597484"/>
                </a:lnTo>
                <a:lnTo>
                  <a:pt x="1263" y="597484"/>
                </a:lnTo>
                <a:lnTo>
                  <a:pt x="1263" y="37106"/>
                </a:lnTo>
                <a:lnTo>
                  <a:pt x="2928" y="37106"/>
                </a:lnTo>
                <a:lnTo>
                  <a:pt x="0" y="30038"/>
                </a:lnTo>
                <a:cubicBezTo>
                  <a:pt x="0" y="13449"/>
                  <a:pt x="13449" y="0"/>
                  <a:pt x="30038" y="0"/>
                </a:cubicBezTo>
                <a:close/>
              </a:path>
            </a:pathLst>
          </a:custGeom>
          <a:gradFill>
            <a:gsLst>
              <a:gs pos="0">
                <a:srgbClr val="F19700"/>
              </a:gs>
              <a:gs pos="74000">
                <a:srgbClr val="F19700">
                  <a:alpha val="40000"/>
                </a:srgbClr>
              </a:gs>
              <a:gs pos="83000">
                <a:srgbClr val="F19700">
                  <a:alpha val="40000"/>
                </a:srgbClr>
              </a:gs>
              <a:gs pos="100000">
                <a:srgbClr val="F19700">
                  <a:alpha val="0"/>
                </a:srgbClr>
              </a:gs>
            </a:gsLst>
            <a:lin ang="5400000" scaled="1"/>
          </a:gradFill>
          <a:ln w="841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83" name="任意多边形: 形状 82"/>
          <p:cNvSpPr/>
          <p:nvPr/>
        </p:nvSpPr>
        <p:spPr>
          <a:xfrm>
            <a:off x="18336260" y="3402330"/>
            <a:ext cx="82550" cy="2996565"/>
          </a:xfrm>
          <a:custGeom>
            <a:avLst/>
            <a:gdLst>
              <a:gd name="connsiteX0" fmla="*/ 57353 w 57552"/>
              <a:gd name="connsiteY0" fmla="*/ 28540 h 1840326"/>
              <a:gd name="connsiteX1" fmla="*/ 28578 w 57552"/>
              <a:gd name="connsiteY1" fmla="*/ -236 h 1840326"/>
              <a:gd name="connsiteX2" fmla="*/ -199 w 57552"/>
              <a:gd name="connsiteY2" fmla="*/ 28540 h 1840326"/>
              <a:gd name="connsiteX3" fmla="*/ -199 w 57552"/>
              <a:gd name="connsiteY3" fmla="*/ 28540 h 1840326"/>
              <a:gd name="connsiteX4" fmla="*/ -199 w 57552"/>
              <a:gd name="connsiteY4" fmla="*/ 1840091 h 1840326"/>
              <a:gd name="connsiteX5" fmla="*/ 57353 w 57552"/>
              <a:gd name="connsiteY5" fmla="*/ 1840091 h 1840326"/>
              <a:gd name="connsiteX6" fmla="*/ 57353 w 57552"/>
              <a:gd name="connsiteY6" fmla="*/ 28540 h 1840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52" h="1840326">
                <a:moveTo>
                  <a:pt x="57353" y="28540"/>
                </a:moveTo>
                <a:cubicBezTo>
                  <a:pt x="57353" y="12646"/>
                  <a:pt x="44480" y="-236"/>
                  <a:pt x="28578" y="-236"/>
                </a:cubicBezTo>
                <a:cubicBezTo>
                  <a:pt x="12675" y="-236"/>
                  <a:pt x="-199" y="12646"/>
                  <a:pt x="-199" y="28540"/>
                </a:cubicBezTo>
                <a:lnTo>
                  <a:pt x="-199" y="28540"/>
                </a:lnTo>
                <a:lnTo>
                  <a:pt x="-199" y="1840091"/>
                </a:lnTo>
                <a:lnTo>
                  <a:pt x="57353" y="1840091"/>
                </a:lnTo>
                <a:lnTo>
                  <a:pt x="57353" y="28540"/>
                </a:lnTo>
                <a:close/>
              </a:path>
            </a:pathLst>
          </a:cu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74000">
                <a:schemeClr val="tx1">
                  <a:lumMod val="50000"/>
                  <a:lumOff val="50000"/>
                  <a:alpha val="40000"/>
                </a:schemeClr>
              </a:gs>
              <a:gs pos="83000">
                <a:schemeClr val="tx1">
                  <a:lumMod val="50000"/>
                  <a:lumOff val="50000"/>
                  <a:alpha val="20000"/>
                </a:schemeClr>
              </a:gs>
              <a:gs pos="100000">
                <a:schemeClr val="tx1">
                  <a:lumMod val="50000"/>
                  <a:lumOff val="50000"/>
                  <a:alpha val="0"/>
                </a:schemeClr>
              </a:gs>
            </a:gsLst>
            <a:lin ang="5400000" scaled="1"/>
          </a:gradFill>
          <a:ln w="841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" name="灯片编号占位符 23"/>
          <p:cNvSpPr txBox="1"/>
          <p:nvPr/>
        </p:nvSpPr>
        <p:spPr>
          <a:xfrm>
            <a:off x="17291050" y="10607675"/>
            <a:ext cx="533400" cy="492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zh-CN"/>
            </a:defPPr>
            <a:lvl1pPr marL="0" algn="l" defTabSz="914400" rtl="0" eaLnBrk="1" latinLnBrk="0" hangingPunct="1">
              <a:defRPr sz="850" b="0" i="0" kern="1200">
                <a:solidFill>
                  <a:srgbClr val="808080"/>
                </a:solidFill>
                <a:latin typeface="思源黑体 Regular" panose="020B0500000000000000" charset="-122"/>
                <a:ea typeface="+mn-ea"/>
                <a:cs typeface="思源黑体 Regular" panose="020B0500000000000000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5</a:t>
            </a:fld>
            <a:endParaRPr lang="zh-CN" altLang="en-US" sz="3600" baseline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59"/>
          <p:cNvSpPr txBox="1"/>
          <p:nvPr>
            <p:custDataLst>
              <p:tags r:id="rId1"/>
            </p:custDataLst>
          </p:nvPr>
        </p:nvSpPr>
        <p:spPr>
          <a:xfrm>
            <a:off x="5122529" y="4549175"/>
            <a:ext cx="1748846" cy="323165"/>
          </a:xfrm>
          <a:prstGeom prst="rect">
            <a:avLst/>
          </a:prstGeom>
        </p:spPr>
        <p:txBody>
          <a:bodyPr vert="horz" wrap="square" lIns="0" tIns="1524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endParaRPr sz="20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微软雅黑" panose="020B0503020204020204" pitchFamily="34" charset="-122"/>
            </a:endParaRPr>
          </a:p>
        </p:txBody>
      </p:sp>
      <p:sp>
        <p:nvSpPr>
          <p:cNvPr id="3" name="object 26"/>
          <p:cNvSpPr txBox="1"/>
          <p:nvPr>
            <p:custDataLst>
              <p:tags r:id="rId2"/>
            </p:custDataLst>
          </p:nvPr>
        </p:nvSpPr>
        <p:spPr>
          <a:xfrm>
            <a:off x="679450" y="514985"/>
            <a:ext cx="6708775" cy="506095"/>
          </a:xfrm>
          <a:prstGeom prst="rect">
            <a:avLst/>
          </a:prstGeom>
        </p:spPr>
        <p:txBody>
          <a:bodyPr vert="horz" wrap="square" lIns="0" tIns="14604" rIns="0" bIns="0">
            <a:spAutoFit/>
          </a:bodyPr>
          <a:lstStyle/>
          <a:p>
            <a:pPr marL="186690">
              <a:lnSpc>
                <a:spcPct val="100000"/>
              </a:lnSpc>
              <a:spcBef>
                <a:spcPts val="130"/>
              </a:spcBef>
            </a:pPr>
            <a:r>
              <a:rPr lang="zh-CN" altLang="en-US" sz="3200" b="1" dirty="0">
                <a:solidFill>
                  <a:srgbClr val="00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生産容量計画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03250" y="2164919"/>
            <a:ext cx="5339080" cy="1530180"/>
            <a:chOff x="831850" y="2164919"/>
            <a:chExt cx="5339080" cy="1530180"/>
          </a:xfrm>
        </p:grpSpPr>
        <p:sp>
          <p:nvSpPr>
            <p:cNvPr id="9" name="object 7"/>
            <p:cNvSpPr txBox="1"/>
            <p:nvPr/>
          </p:nvSpPr>
          <p:spPr>
            <a:xfrm>
              <a:off x="906145" y="2164919"/>
              <a:ext cx="4272166" cy="621324"/>
            </a:xfrm>
            <a:prstGeom prst="rect">
              <a:avLst/>
            </a:prstGeom>
          </p:spPr>
          <p:txBody>
            <a:bodyPr vert="horz" wrap="square" lIns="0" tIns="13335" rIns="0" bIns="0">
              <a:spAutoFit/>
            </a:bodyPr>
            <a:lstStyle>
              <a:lvl1pPr>
                <a:defRPr sz="9600">
                  <a:latin typeface="+mj-lt"/>
                  <a:ea typeface="+mj-ea"/>
                  <a:cs typeface="+mj-cs"/>
                </a:defRPr>
              </a:lvl1pPr>
            </a:lstStyle>
            <a:p>
              <a:pPr marL="12700">
                <a:spcBef>
                  <a:spcPts val="105"/>
                </a:spcBef>
              </a:pPr>
              <a:r>
                <a:rPr lang="en-US" altLang="zh-CN" sz="3950" b="1" kern="0" dirty="0">
                  <a:solidFill>
                    <a:srgbClr val="17375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2024年</a:t>
              </a:r>
              <a:r>
                <a:rPr lang="en-US" altLang="zh-CN" sz="3950" b="1" kern="0" dirty="0">
                  <a:solidFill>
                    <a:srgbClr val="1737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Arial" panose="020B0604020202020204" pitchFamily="34" charset="0"/>
                </a:rPr>
                <a:t> </a:t>
              </a:r>
              <a:r>
                <a:rPr lang="zh-CN" altLang="en-US" sz="3950" b="1" kern="0" dirty="0">
                  <a:solidFill>
                    <a:srgbClr val="1737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Arial" panose="020B0604020202020204" pitchFamily="34" charset="0"/>
                </a:rPr>
                <a:t>まで</a:t>
              </a:r>
              <a:endParaRPr lang="zh-CN" altLang="en-US" sz="26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endParaRPr>
            </a:p>
          </p:txBody>
        </p:sp>
        <p:sp>
          <p:nvSpPr>
            <p:cNvPr id="28" name="object 8"/>
            <p:cNvSpPr txBox="1"/>
            <p:nvPr/>
          </p:nvSpPr>
          <p:spPr>
            <a:xfrm>
              <a:off x="4027170" y="3063909"/>
              <a:ext cx="1300427" cy="631190"/>
            </a:xfrm>
            <a:prstGeom prst="rect">
              <a:avLst/>
            </a:prstGeom>
          </p:spPr>
          <p:txBody>
            <a:bodyPr vert="horz" wrap="square" lIns="0" tIns="15875" rIns="0" bIns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lang="en-US" sz="4000" spc="-125" dirty="0">
                  <a:solidFill>
                    <a:srgbClr val="F399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30+</a:t>
              </a:r>
            </a:p>
          </p:txBody>
        </p:sp>
        <p:sp>
          <p:nvSpPr>
            <p:cNvPr id="29" name="object 9"/>
            <p:cNvSpPr txBox="1"/>
            <p:nvPr/>
          </p:nvSpPr>
          <p:spPr>
            <a:xfrm>
              <a:off x="831850" y="3026478"/>
              <a:ext cx="1374775" cy="631190"/>
            </a:xfrm>
            <a:prstGeom prst="rect">
              <a:avLst/>
            </a:prstGeom>
          </p:spPr>
          <p:txBody>
            <a:bodyPr vert="horz" wrap="square" lIns="0" tIns="15875" rIns="0" bIns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lang="en-US" altLang="zh-CN" sz="4000" spc="-125" dirty="0">
                  <a:solidFill>
                    <a:srgbClr val="F399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3</a:t>
              </a:r>
              <a:r>
                <a:rPr sz="4000" spc="-125" dirty="0">
                  <a:solidFill>
                    <a:srgbClr val="F399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</a:t>
              </a:r>
              <a:r>
                <a:rPr lang="en-US" sz="3600" spc="-125" dirty="0">
                  <a:solidFill>
                    <a:srgbClr val="F3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Arial" panose="020B0604020202020204" pitchFamily="34" charset="0"/>
                </a:rPr>
                <a:t>+</a:t>
              </a:r>
            </a:p>
          </p:txBody>
        </p:sp>
        <p:sp>
          <p:nvSpPr>
            <p:cNvPr id="34" name="object 14"/>
            <p:cNvSpPr txBox="1"/>
            <p:nvPr/>
          </p:nvSpPr>
          <p:spPr>
            <a:xfrm>
              <a:off x="2428240" y="3183640"/>
              <a:ext cx="2096770" cy="382905"/>
            </a:xfrm>
            <a:prstGeom prst="rect">
              <a:avLst/>
            </a:prstGeom>
          </p:spPr>
          <p:txBody>
            <a:bodyPr vert="horz" wrap="square" lIns="0" tIns="13970" rIns="0" bIns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lang="en-US" sz="2400" dirty="0" err="1">
                  <a:solidFill>
                    <a:srgbClr val="3D39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Arial" panose="020B0604020202020204" pitchFamily="34" charset="0"/>
                </a:rPr>
                <a:t>モジュール</a:t>
              </a:r>
            </a:p>
          </p:txBody>
        </p:sp>
        <p:sp>
          <p:nvSpPr>
            <p:cNvPr id="36" name="object 15"/>
            <p:cNvSpPr txBox="1"/>
            <p:nvPr/>
          </p:nvSpPr>
          <p:spPr>
            <a:xfrm>
              <a:off x="1741324" y="3164654"/>
              <a:ext cx="911241" cy="380873"/>
            </a:xfrm>
            <a:prstGeom prst="rect">
              <a:avLst/>
            </a:prstGeom>
          </p:spPr>
          <p:txBody>
            <a:bodyPr vert="horz" wrap="square" lIns="0" tIns="11430" rIns="0" bIns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2400" dirty="0">
                  <a:solidFill>
                    <a:srgbClr val="3D39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Arial" panose="020B0604020202020204" pitchFamily="34" charset="0"/>
                </a:rPr>
                <a:t>GW</a:t>
              </a:r>
            </a:p>
          </p:txBody>
        </p:sp>
        <p:sp>
          <p:nvSpPr>
            <p:cNvPr id="37" name="object 18"/>
            <p:cNvSpPr txBox="1"/>
            <p:nvPr/>
          </p:nvSpPr>
          <p:spPr>
            <a:xfrm>
              <a:off x="5480050" y="3184094"/>
              <a:ext cx="690880" cy="386080"/>
            </a:xfrm>
            <a:prstGeom prst="rect">
              <a:avLst/>
            </a:prstGeom>
          </p:spPr>
          <p:txBody>
            <a:bodyPr vert="horz" wrap="square" lIns="0" tIns="13970" rIns="0" bIns="0">
              <a:no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lang="en-US" sz="2400" dirty="0" err="1">
                  <a:solidFill>
                    <a:srgbClr val="3D39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Arial" panose="020B0604020202020204" pitchFamily="34" charset="0"/>
                </a:rPr>
                <a:t>セル</a:t>
              </a:r>
            </a:p>
          </p:txBody>
        </p:sp>
        <p:sp>
          <p:nvSpPr>
            <p:cNvPr id="49" name="object 20"/>
            <p:cNvSpPr txBox="1"/>
            <p:nvPr/>
          </p:nvSpPr>
          <p:spPr>
            <a:xfrm>
              <a:off x="4887595" y="3184094"/>
              <a:ext cx="634365" cy="380365"/>
            </a:xfrm>
            <a:prstGeom prst="rect">
              <a:avLst/>
            </a:prstGeom>
          </p:spPr>
          <p:txBody>
            <a:bodyPr vert="horz" wrap="square" lIns="0" tIns="11430" rIns="0" bIns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2400">
                  <a:solidFill>
                    <a:srgbClr val="3D39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Arial" panose="020B0604020202020204" pitchFamily="34" charset="0"/>
                </a:rPr>
                <a:t>GW</a:t>
              </a:r>
              <a:endParaRPr sz="24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158390" y="7460198"/>
            <a:ext cx="3984954" cy="1534795"/>
            <a:chOff x="1300475" y="8799032"/>
            <a:chExt cx="3984954" cy="1534795"/>
          </a:xfrm>
        </p:grpSpPr>
        <p:sp>
          <p:nvSpPr>
            <p:cNvPr id="51" name="object 21"/>
            <p:cNvSpPr txBox="1"/>
            <p:nvPr/>
          </p:nvSpPr>
          <p:spPr>
            <a:xfrm>
              <a:off x="1710379" y="8799032"/>
              <a:ext cx="2854325" cy="321310"/>
            </a:xfrm>
            <a:prstGeom prst="rect">
              <a:avLst/>
            </a:prstGeom>
          </p:spPr>
          <p:txBody>
            <a:bodyPr vert="horz" wrap="square" lIns="0" tIns="13970" rIns="0" bIns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2000">
                  <a:solidFill>
                    <a:srgbClr val="3D39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Arial" panose="020B0604020202020204" pitchFamily="34" charset="0"/>
                </a:rPr>
                <a:t>モジュール容量</a:t>
              </a:r>
              <a:endParaRPr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endParaRPr>
            </a:p>
          </p:txBody>
        </p:sp>
        <p:sp>
          <p:nvSpPr>
            <p:cNvPr id="52" name="object 22"/>
            <p:cNvSpPr/>
            <p:nvPr/>
          </p:nvSpPr>
          <p:spPr>
            <a:xfrm>
              <a:off x="1300475" y="8823755"/>
              <a:ext cx="218726" cy="243029"/>
            </a:xfrm>
            <a:prstGeom prst="rect">
              <a:avLst/>
            </a:prstGeom>
            <a:blipFill>
              <a:blip r:embed="rId11" cstate="email"/>
              <a:stretch>
                <a:fillRect/>
              </a:stretch>
            </a:blipFill>
          </p:spPr>
          <p:txBody>
            <a:bodyPr wrap="square" lIns="0" tIns="0" rIns="0" bIns="0"/>
            <a:lstStyle/>
            <a:p>
              <a:endParaRPr>
                <a:solidFill>
                  <a:srgbClr val="F3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object 23"/>
            <p:cNvSpPr txBox="1"/>
            <p:nvPr/>
          </p:nvSpPr>
          <p:spPr>
            <a:xfrm>
              <a:off x="1710379" y="9405457"/>
              <a:ext cx="3575050" cy="321310"/>
            </a:xfrm>
            <a:prstGeom prst="rect">
              <a:avLst/>
            </a:prstGeom>
          </p:spPr>
          <p:txBody>
            <a:bodyPr vert="horz" wrap="square" lIns="0" tIns="13970" rIns="0" bIns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2000">
                  <a:solidFill>
                    <a:srgbClr val="3D39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S Mincho" panose="02020609040205080304" charset="-128"/>
                  <a:sym typeface="Arial" panose="020B0604020202020204" pitchFamily="34" charset="0"/>
                </a:rPr>
                <a:t>セル+モジュールの容量</a:t>
              </a:r>
              <a:endParaRPr sz="200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endParaRPr>
            </a:p>
          </p:txBody>
        </p:sp>
        <p:sp>
          <p:nvSpPr>
            <p:cNvPr id="60" name="object 24"/>
            <p:cNvSpPr/>
            <p:nvPr/>
          </p:nvSpPr>
          <p:spPr>
            <a:xfrm>
              <a:off x="1300475" y="9430443"/>
              <a:ext cx="218726" cy="243029"/>
            </a:xfrm>
            <a:prstGeom prst="rect">
              <a:avLst/>
            </a:prstGeom>
            <a:blipFill>
              <a:blip r:embed="rId12" cstate="email"/>
              <a:stretch>
                <a:fillRect/>
              </a:stretch>
            </a:blipFill>
          </p:spPr>
          <p:txBody>
            <a:bodyPr wrap="square" lIns="0" tIns="0" rIns="0" bIns="0"/>
            <a:lstStyle/>
            <a:p>
              <a:endParaRPr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object 25"/>
            <p:cNvSpPr txBox="1"/>
            <p:nvPr/>
          </p:nvSpPr>
          <p:spPr>
            <a:xfrm>
              <a:off x="1710379" y="10012517"/>
              <a:ext cx="2140585" cy="321310"/>
            </a:xfrm>
            <a:prstGeom prst="rect">
              <a:avLst/>
            </a:prstGeom>
          </p:spPr>
          <p:txBody>
            <a:bodyPr vert="horz" wrap="square" lIns="0" tIns="13970" rIns="0" bIns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2000">
                  <a:solidFill>
                    <a:srgbClr val="3D39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Arial" panose="020B0604020202020204" pitchFamily="34" charset="0"/>
                </a:rPr>
                <a:t>セル容量</a:t>
              </a:r>
              <a:endParaRPr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endParaRPr>
            </a:p>
          </p:txBody>
        </p:sp>
        <p:sp>
          <p:nvSpPr>
            <p:cNvPr id="70" name="object 26"/>
            <p:cNvSpPr/>
            <p:nvPr/>
          </p:nvSpPr>
          <p:spPr>
            <a:xfrm>
              <a:off x="1300475" y="10037119"/>
              <a:ext cx="218726" cy="243039"/>
            </a:xfrm>
            <a:prstGeom prst="rect">
              <a:avLst/>
            </a:prstGeom>
            <a:blipFill>
              <a:blip r:embed="rId13" cstate="email"/>
              <a:stretch>
                <a:fillRect/>
              </a:stretch>
            </a:blipFill>
          </p:spPr>
          <p:txBody>
            <a:bodyPr wrap="square" lIns="0" tIns="0" rIns="0" bIns="0"/>
            <a:lstStyle/>
            <a:p>
              <a:endParaRPr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2" name="object 32"/>
          <p:cNvSpPr txBox="1"/>
          <p:nvPr>
            <p:custDataLst>
              <p:tags r:id="rId3"/>
            </p:custDataLst>
          </p:nvPr>
        </p:nvSpPr>
        <p:spPr>
          <a:xfrm>
            <a:off x="5022876" y="1962063"/>
            <a:ext cx="3609975" cy="467360"/>
          </a:xfrm>
          <a:prstGeom prst="rect">
            <a:avLst/>
          </a:prstGeom>
        </p:spPr>
        <p:txBody>
          <a:bodyPr vert="horz" wrap="square" lIns="0" tIns="14604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en-US" sz="2950" b="1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Regular" panose="020B0500000000000000" charset="-122"/>
                <a:sym typeface="微软雅黑" panose="020B0503020204020204" pitchFamily="34" charset="-122"/>
              </a:rPr>
              <a:t>セル容量</a:t>
            </a:r>
            <a:endParaRPr lang="en-US" sz="2950" b="1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 Regular" panose="020B0500000000000000" charset="-122"/>
              <a:sym typeface="微软雅黑" panose="020B0503020204020204" pitchFamily="34" charset="-122"/>
            </a:endParaRPr>
          </a:p>
        </p:txBody>
      </p:sp>
      <p:sp>
        <p:nvSpPr>
          <p:cNvPr id="127" name="灯片编号占位符 12"/>
          <p:cNvSpPr txBox="1"/>
          <p:nvPr/>
        </p:nvSpPr>
        <p:spPr>
          <a:xfrm>
            <a:off x="17291050" y="10573513"/>
            <a:ext cx="533401" cy="49136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6</a:t>
            </a:fld>
            <a:endParaRPr lang="zh-CN" altLang="en-US" sz="3600" spc="-44" baseline="1000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2" name="object 32"/>
          <p:cNvSpPr txBox="1"/>
          <p:nvPr>
            <p:custDataLst>
              <p:tags r:id="rId4"/>
            </p:custDataLst>
          </p:nvPr>
        </p:nvSpPr>
        <p:spPr>
          <a:xfrm>
            <a:off x="15386316" y="1962063"/>
            <a:ext cx="3609975" cy="467360"/>
          </a:xfrm>
          <a:prstGeom prst="rect">
            <a:avLst/>
          </a:prstGeom>
        </p:spPr>
        <p:txBody>
          <a:bodyPr vert="horz" wrap="square" lIns="0" tIns="14604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en-US" altLang="zh-CN" sz="2950" b="1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モジュール容量</a:t>
            </a:r>
            <a:endParaRPr lang="en-US" sz="2950" b="1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4" name="图片 73" descr="1111111111_画板 1"/>
          <p:cNvPicPr>
            <a:picLocks noChangeAspect="1"/>
          </p:cNvPicPr>
          <p:nvPr/>
        </p:nvPicPr>
        <p:blipFill>
          <a:blip r:embed="rId14">
            <a:alphaModFix amt="70000"/>
          </a:blip>
          <a:srcRect/>
          <a:stretch>
            <a:fillRect/>
          </a:stretch>
        </p:blipFill>
        <p:spPr>
          <a:xfrm>
            <a:off x="5379085" y="1097915"/>
            <a:ext cx="11385966" cy="9903600"/>
          </a:xfrm>
          <a:prstGeom prst="rect">
            <a:avLst/>
          </a:prstGeom>
        </p:spPr>
      </p:pic>
      <p:pic>
        <p:nvPicPr>
          <p:cNvPr id="75" name="图形 2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405610" y="8725182"/>
            <a:ext cx="1410458" cy="2126537"/>
          </a:xfrm>
          <a:prstGeom prst="rect">
            <a:avLst/>
          </a:prstGeom>
        </p:spPr>
      </p:pic>
      <p:sp>
        <p:nvSpPr>
          <p:cNvPr id="76" name="object 35"/>
          <p:cNvSpPr/>
          <p:nvPr/>
        </p:nvSpPr>
        <p:spPr>
          <a:xfrm>
            <a:off x="7188133" y="5270603"/>
            <a:ext cx="5647235" cy="219125"/>
          </a:xfrm>
          <a:custGeom>
            <a:avLst/>
            <a:gdLst/>
            <a:ahLst/>
            <a:cxnLst/>
            <a:rect l="l" t="t" r="r" b="b"/>
            <a:pathLst>
              <a:path w="5101590" h="150495">
                <a:moveTo>
                  <a:pt x="5101143" y="0"/>
                </a:moveTo>
                <a:lnTo>
                  <a:pt x="4986884" y="149984"/>
                </a:lnTo>
                <a:lnTo>
                  <a:pt x="0" y="149984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7" name="object 38"/>
          <p:cNvSpPr/>
          <p:nvPr/>
        </p:nvSpPr>
        <p:spPr>
          <a:xfrm>
            <a:off x="12771905" y="7315954"/>
            <a:ext cx="179066" cy="2589173"/>
          </a:xfrm>
          <a:custGeom>
            <a:avLst/>
            <a:gdLst/>
            <a:ahLst/>
            <a:cxnLst/>
            <a:rect l="l" t="t" r="r" b="b"/>
            <a:pathLst>
              <a:path w="375919" h="2762884">
                <a:moveTo>
                  <a:pt x="375726" y="0"/>
                </a:moveTo>
                <a:lnTo>
                  <a:pt x="0" y="135409"/>
                </a:lnTo>
                <a:lnTo>
                  <a:pt x="0" y="2762523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8" name="object 39"/>
          <p:cNvSpPr/>
          <p:nvPr/>
        </p:nvSpPr>
        <p:spPr>
          <a:xfrm>
            <a:off x="11995366" y="8838871"/>
            <a:ext cx="399275" cy="1322988"/>
          </a:xfrm>
          <a:custGeom>
            <a:avLst/>
            <a:gdLst/>
            <a:ahLst/>
            <a:cxnLst/>
            <a:rect l="l" t="t" r="r" b="b"/>
            <a:pathLst>
              <a:path w="150495" h="1969770">
                <a:moveTo>
                  <a:pt x="149984" y="0"/>
                </a:moveTo>
                <a:lnTo>
                  <a:pt x="0" y="114247"/>
                </a:lnTo>
                <a:lnTo>
                  <a:pt x="0" y="1969657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0" name="object 41"/>
          <p:cNvSpPr/>
          <p:nvPr/>
        </p:nvSpPr>
        <p:spPr>
          <a:xfrm>
            <a:off x="13536580" y="6141038"/>
            <a:ext cx="116054" cy="3262881"/>
          </a:xfrm>
          <a:custGeom>
            <a:avLst/>
            <a:gdLst/>
            <a:ahLst/>
            <a:cxnLst/>
            <a:rect l="l" t="t" r="r" b="b"/>
            <a:pathLst>
              <a:path w="150494" h="3128645">
                <a:moveTo>
                  <a:pt x="149984" y="0"/>
                </a:moveTo>
                <a:lnTo>
                  <a:pt x="0" y="114258"/>
                </a:lnTo>
                <a:lnTo>
                  <a:pt x="0" y="3128135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1" name="object 42"/>
          <p:cNvSpPr/>
          <p:nvPr/>
        </p:nvSpPr>
        <p:spPr>
          <a:xfrm>
            <a:off x="13912839" y="7360152"/>
            <a:ext cx="2156547" cy="192831"/>
          </a:xfrm>
          <a:custGeom>
            <a:avLst/>
            <a:gdLst/>
            <a:ahLst/>
            <a:cxnLst/>
            <a:rect l="l" t="t" r="r" b="b"/>
            <a:pathLst>
              <a:path w="1797050" h="150495">
                <a:moveTo>
                  <a:pt x="0" y="0"/>
                </a:moveTo>
                <a:lnTo>
                  <a:pt x="114258" y="149984"/>
                </a:lnTo>
                <a:lnTo>
                  <a:pt x="1796542" y="149984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2" name="object 43"/>
          <p:cNvSpPr/>
          <p:nvPr/>
        </p:nvSpPr>
        <p:spPr>
          <a:xfrm>
            <a:off x="7253692" y="7375347"/>
            <a:ext cx="6636008" cy="45719"/>
          </a:xfrm>
          <a:custGeom>
            <a:avLst/>
            <a:gdLst/>
            <a:ahLst/>
            <a:cxnLst/>
            <a:rect l="l" t="t" r="r" b="b"/>
            <a:pathLst>
              <a:path w="6313805" h="150495">
                <a:moveTo>
                  <a:pt x="6313263" y="0"/>
                </a:moveTo>
                <a:lnTo>
                  <a:pt x="6199004" y="149984"/>
                </a:lnTo>
                <a:lnTo>
                  <a:pt x="0" y="149984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3" name="object 44"/>
          <p:cNvSpPr/>
          <p:nvPr/>
        </p:nvSpPr>
        <p:spPr>
          <a:xfrm>
            <a:off x="13683756" y="8311746"/>
            <a:ext cx="2237690" cy="272480"/>
          </a:xfrm>
          <a:custGeom>
            <a:avLst/>
            <a:gdLst/>
            <a:ahLst/>
            <a:cxnLst/>
            <a:rect l="l" t="t" r="r" b="b"/>
            <a:pathLst>
              <a:path w="1935480" h="150495">
                <a:moveTo>
                  <a:pt x="0" y="0"/>
                </a:moveTo>
                <a:lnTo>
                  <a:pt x="114258" y="149984"/>
                </a:lnTo>
                <a:lnTo>
                  <a:pt x="1935124" y="149984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5" name="object 47"/>
          <p:cNvSpPr txBox="1"/>
          <p:nvPr/>
        </p:nvSpPr>
        <p:spPr>
          <a:xfrm>
            <a:off x="16275466" y="4474366"/>
            <a:ext cx="2346028" cy="319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225" marR="5080" indent="-10160">
              <a:spcBef>
                <a:spcPts val="95"/>
              </a:spcBef>
            </a:pPr>
            <a:r>
              <a:rPr lang="zh-CN" alt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朔州</a:t>
            </a:r>
            <a:endParaRPr sz="20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6" name="object 48"/>
          <p:cNvSpPr txBox="1"/>
          <p:nvPr/>
        </p:nvSpPr>
        <p:spPr>
          <a:xfrm>
            <a:off x="16275466" y="5898719"/>
            <a:ext cx="2064212" cy="319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10" marR="5080" indent="-4445">
              <a:spcBef>
                <a:spcPts val="95"/>
              </a:spcBef>
            </a:pPr>
            <a:r>
              <a:rPr lang="zh-CN" alt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泰州</a:t>
            </a:r>
            <a:r>
              <a:rPr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en-US" altLang="zh-CN" sz="20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" name="object 49"/>
          <p:cNvSpPr txBox="1"/>
          <p:nvPr/>
        </p:nvSpPr>
        <p:spPr>
          <a:xfrm>
            <a:off x="16275466" y="7224312"/>
            <a:ext cx="1529250" cy="806853"/>
          </a:xfrm>
          <a:prstGeom prst="rect">
            <a:avLst/>
          </a:prstGeom>
        </p:spPr>
        <p:txBody>
          <a:bodyPr vert="horz" wrap="square" lIns="0" tIns="1524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503555" algn="l"/>
              </a:tabLst>
            </a:pPr>
            <a:r>
              <a:rPr lang="zh-CN" alt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衢州</a:t>
            </a:r>
            <a:r>
              <a:rPr lang="en-US" altLang="zh-CN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sz="2000" spc="22" baseline="-26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8" name="object 53"/>
          <p:cNvSpPr txBox="1"/>
          <p:nvPr/>
        </p:nvSpPr>
        <p:spPr>
          <a:xfrm>
            <a:off x="16275466" y="8224705"/>
            <a:ext cx="1548239" cy="3225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20"/>
              </a:spcBef>
            </a:pPr>
            <a:r>
              <a:rPr lang="zh-CN" alt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漳州</a:t>
            </a:r>
            <a:endParaRPr sz="20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9" name="object 54"/>
          <p:cNvSpPr txBox="1"/>
          <p:nvPr/>
        </p:nvSpPr>
        <p:spPr>
          <a:xfrm>
            <a:off x="13280834" y="9521299"/>
            <a:ext cx="1862305" cy="319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" marR="5080" indent="-11430" algn="l">
              <a:spcBef>
                <a:spcPts val="95"/>
              </a:spcBef>
              <a:buClrTx/>
              <a:buSzTx/>
              <a:buNone/>
            </a:pPr>
            <a:r>
              <a:rPr lang="zh-CN" alt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蚌埠</a:t>
            </a:r>
            <a:r>
              <a:rPr 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</a:p>
        </p:txBody>
      </p:sp>
      <p:sp>
        <p:nvSpPr>
          <p:cNvPr id="90" name="object 55"/>
          <p:cNvSpPr txBox="1"/>
          <p:nvPr/>
        </p:nvSpPr>
        <p:spPr>
          <a:xfrm>
            <a:off x="11510010" y="10119543"/>
            <a:ext cx="1739696" cy="365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" marR="5080" indent="-11430" algn="l">
              <a:lnSpc>
                <a:spcPct val="115000"/>
              </a:lnSpc>
              <a:spcBef>
                <a:spcPts val="95"/>
              </a:spcBef>
              <a:buClrTx/>
              <a:buSzTx/>
              <a:buNone/>
            </a:pPr>
            <a:r>
              <a:rPr lang="zh-CN" alt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北海</a:t>
            </a:r>
            <a:r>
              <a:rPr 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</a:p>
        </p:txBody>
      </p:sp>
      <p:sp>
        <p:nvSpPr>
          <p:cNvPr id="91" name="object 59"/>
          <p:cNvSpPr txBox="1"/>
          <p:nvPr/>
        </p:nvSpPr>
        <p:spPr>
          <a:xfrm>
            <a:off x="5803984" y="5669062"/>
            <a:ext cx="1657347" cy="31044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cs typeface="思源黑体 Regular" panose="020B0500000000000000" charset="-122"/>
              <a:sym typeface="微软雅黑" panose="020B0503020204020204" pitchFamily="34" charset="-122"/>
            </a:endParaRPr>
          </a:p>
        </p:txBody>
      </p:sp>
      <p:sp>
        <p:nvSpPr>
          <p:cNvPr id="92" name="object 61"/>
          <p:cNvSpPr txBox="1"/>
          <p:nvPr/>
        </p:nvSpPr>
        <p:spPr>
          <a:xfrm>
            <a:off x="12604493" y="9975689"/>
            <a:ext cx="1852545" cy="319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indent="10160">
              <a:spcBef>
                <a:spcPts val="95"/>
              </a:spcBef>
            </a:pPr>
            <a:r>
              <a:rPr lang="zh-CN" alt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京</a:t>
            </a:r>
            <a:r>
              <a:rPr lang="en-US" altLang="zh-CN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山 </a:t>
            </a:r>
            <a:endParaRPr lang="en-US" sz="20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3" name="object 63"/>
          <p:cNvSpPr/>
          <p:nvPr/>
        </p:nvSpPr>
        <p:spPr>
          <a:xfrm>
            <a:off x="12688648" y="5034277"/>
            <a:ext cx="93402" cy="103776"/>
          </a:xfrm>
          <a:prstGeom prst="rect">
            <a:avLst/>
          </a:prstGeom>
          <a:blipFill>
            <a:blip r:embed="rId17" cstate="email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4" name="object 64"/>
          <p:cNvSpPr/>
          <p:nvPr/>
        </p:nvSpPr>
        <p:spPr>
          <a:xfrm>
            <a:off x="12788208" y="5193747"/>
            <a:ext cx="93402" cy="103776"/>
          </a:xfrm>
          <a:prstGeom prst="rect">
            <a:avLst/>
          </a:prstGeom>
          <a:blipFill>
            <a:blip r:embed="rId18" cstate="email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5" name="object 67"/>
          <p:cNvSpPr/>
          <p:nvPr/>
        </p:nvSpPr>
        <p:spPr>
          <a:xfrm>
            <a:off x="13882994" y="6229764"/>
            <a:ext cx="93402" cy="103787"/>
          </a:xfrm>
          <a:prstGeom prst="rect">
            <a:avLst/>
          </a:prstGeom>
          <a:blipFill>
            <a:blip r:embed="rId19" cstate="email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6" name="object 69"/>
          <p:cNvSpPr/>
          <p:nvPr/>
        </p:nvSpPr>
        <p:spPr>
          <a:xfrm>
            <a:off x="13856719" y="7267149"/>
            <a:ext cx="93391" cy="103776"/>
          </a:xfrm>
          <a:prstGeom prst="rect">
            <a:avLst/>
          </a:prstGeom>
          <a:blipFill>
            <a:blip r:embed="rId20" cstate="email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7" name="object 46"/>
          <p:cNvSpPr txBox="1"/>
          <p:nvPr/>
        </p:nvSpPr>
        <p:spPr>
          <a:xfrm>
            <a:off x="5612733" y="5839120"/>
            <a:ext cx="1475740" cy="639445"/>
          </a:xfrm>
          <a:prstGeom prst="rect">
            <a:avLst/>
          </a:prstGeom>
        </p:spPr>
        <p:txBody>
          <a:bodyPr vert="horz" wrap="square" lIns="0" tIns="1524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r">
              <a:spcBef>
                <a:spcPts val="120"/>
              </a:spcBef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泰州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</a:p>
        </p:txBody>
      </p:sp>
      <p:sp>
        <p:nvSpPr>
          <p:cNvPr id="98" name="object 72"/>
          <p:cNvSpPr/>
          <p:nvPr/>
        </p:nvSpPr>
        <p:spPr>
          <a:xfrm>
            <a:off x="12158045" y="3543815"/>
            <a:ext cx="3742022" cy="1181509"/>
          </a:xfrm>
          <a:custGeom>
            <a:avLst/>
            <a:gdLst/>
            <a:ahLst/>
            <a:cxnLst/>
            <a:rect l="l" t="t" r="r" b="b"/>
            <a:pathLst>
              <a:path w="2964180" h="150495">
                <a:moveTo>
                  <a:pt x="0" y="149984"/>
                </a:moveTo>
                <a:lnTo>
                  <a:pt x="114258" y="0"/>
                </a:lnTo>
                <a:lnTo>
                  <a:pt x="2963857" y="0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9" name="object 46"/>
          <p:cNvSpPr txBox="1"/>
          <p:nvPr/>
        </p:nvSpPr>
        <p:spPr>
          <a:xfrm>
            <a:off x="16275466" y="3273753"/>
            <a:ext cx="2473544" cy="3225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zh-CN" alt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内</a:t>
            </a:r>
            <a:r>
              <a:rPr lang="ja-JP" alt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モンゴル</a:t>
            </a:r>
            <a:endParaRPr lang="en-US" altLang="zh-CN" sz="20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0" name="object 39"/>
          <p:cNvSpPr/>
          <p:nvPr/>
        </p:nvSpPr>
        <p:spPr>
          <a:xfrm>
            <a:off x="10824210" y="7801772"/>
            <a:ext cx="940720" cy="2103355"/>
          </a:xfrm>
          <a:custGeom>
            <a:avLst/>
            <a:gdLst/>
            <a:ahLst/>
            <a:cxnLst/>
            <a:rect l="l" t="t" r="r" b="b"/>
            <a:pathLst>
              <a:path w="150495" h="1969770">
                <a:moveTo>
                  <a:pt x="149984" y="0"/>
                </a:moveTo>
                <a:lnTo>
                  <a:pt x="0" y="114247"/>
                </a:lnTo>
                <a:lnTo>
                  <a:pt x="0" y="1969657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1" name="object 55"/>
          <p:cNvSpPr txBox="1"/>
          <p:nvPr/>
        </p:nvSpPr>
        <p:spPr>
          <a:xfrm>
            <a:off x="10532392" y="9964295"/>
            <a:ext cx="1815818" cy="365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" marR="5080" indent="-11430" algn="l">
              <a:lnSpc>
                <a:spcPct val="115000"/>
              </a:lnSpc>
              <a:spcBef>
                <a:spcPts val="95"/>
              </a:spcBef>
              <a:buClrTx/>
              <a:buSzTx/>
              <a:buFontTx/>
            </a:pPr>
            <a:r>
              <a:rPr lang="en-US" altLang="zh-CN" sz="2000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貴州</a:t>
            </a:r>
            <a:endParaRPr lang="en-US" sz="20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102" name="直接连接符 101"/>
          <p:cNvCxnSpPr/>
          <p:nvPr/>
        </p:nvCxnSpPr>
        <p:spPr>
          <a:xfrm>
            <a:off x="13995060" y="6281004"/>
            <a:ext cx="231555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bject 44"/>
          <p:cNvSpPr/>
          <p:nvPr/>
        </p:nvSpPr>
        <p:spPr>
          <a:xfrm flipV="1">
            <a:off x="12735279" y="4831919"/>
            <a:ext cx="3153243" cy="219126"/>
          </a:xfrm>
          <a:custGeom>
            <a:avLst/>
            <a:gdLst/>
            <a:ahLst/>
            <a:cxnLst/>
            <a:rect l="l" t="t" r="r" b="b"/>
            <a:pathLst>
              <a:path w="1935480" h="150495">
                <a:moveTo>
                  <a:pt x="0" y="0"/>
                </a:moveTo>
                <a:lnTo>
                  <a:pt x="114258" y="149984"/>
                </a:lnTo>
                <a:lnTo>
                  <a:pt x="1935124" y="149984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4" name="object 67"/>
          <p:cNvSpPr/>
          <p:nvPr/>
        </p:nvSpPr>
        <p:spPr>
          <a:xfrm>
            <a:off x="13643610" y="6097193"/>
            <a:ext cx="93402" cy="103787"/>
          </a:xfrm>
          <a:prstGeom prst="rect">
            <a:avLst/>
          </a:prstGeom>
          <a:noFill/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5" name="object 35"/>
          <p:cNvSpPr/>
          <p:nvPr/>
        </p:nvSpPr>
        <p:spPr>
          <a:xfrm flipV="1">
            <a:off x="7188213" y="5950059"/>
            <a:ext cx="6750037" cy="284729"/>
          </a:xfrm>
          <a:custGeom>
            <a:avLst/>
            <a:gdLst/>
            <a:ahLst/>
            <a:cxnLst/>
            <a:rect l="l" t="t" r="r" b="b"/>
            <a:pathLst>
              <a:path w="5101590" h="150495">
                <a:moveTo>
                  <a:pt x="5101143" y="0"/>
                </a:moveTo>
                <a:lnTo>
                  <a:pt x="4986884" y="149984"/>
                </a:lnTo>
                <a:lnTo>
                  <a:pt x="0" y="149984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6" name="星形: 五角 105"/>
          <p:cNvSpPr/>
          <p:nvPr/>
        </p:nvSpPr>
        <p:spPr>
          <a:xfrm>
            <a:off x="13883075" y="7127025"/>
            <a:ext cx="269798" cy="269798"/>
          </a:xfrm>
          <a:prstGeom prst="star5">
            <a:avLst/>
          </a:prstGeom>
          <a:solidFill>
            <a:srgbClr val="F49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object 23"/>
          <p:cNvSpPr/>
          <p:nvPr/>
        </p:nvSpPr>
        <p:spPr>
          <a:xfrm>
            <a:off x="13590270" y="6028894"/>
            <a:ext cx="128270" cy="143510"/>
          </a:xfrm>
          <a:prstGeom prst="rect">
            <a:avLst/>
          </a:prstGeom>
          <a:blipFill>
            <a:blip r:embed="rId21" cstate="email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9" name="object 23"/>
          <p:cNvSpPr/>
          <p:nvPr/>
        </p:nvSpPr>
        <p:spPr>
          <a:xfrm>
            <a:off x="12880340" y="7177609"/>
            <a:ext cx="128270" cy="143510"/>
          </a:xfrm>
          <a:prstGeom prst="rect">
            <a:avLst/>
          </a:prstGeom>
          <a:blipFill>
            <a:blip r:embed="rId21" cstate="email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0" name="object 23"/>
          <p:cNvSpPr/>
          <p:nvPr/>
        </p:nvSpPr>
        <p:spPr>
          <a:xfrm>
            <a:off x="12346940" y="8727009"/>
            <a:ext cx="128270" cy="143510"/>
          </a:xfrm>
          <a:prstGeom prst="rect">
            <a:avLst/>
          </a:prstGeom>
          <a:blipFill>
            <a:blip r:embed="rId21" cstate="email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1" name="object 23"/>
          <p:cNvSpPr/>
          <p:nvPr/>
        </p:nvSpPr>
        <p:spPr>
          <a:xfrm>
            <a:off x="11661140" y="7702754"/>
            <a:ext cx="128270" cy="143510"/>
          </a:xfrm>
          <a:prstGeom prst="rect">
            <a:avLst/>
          </a:prstGeom>
          <a:blipFill>
            <a:blip r:embed="rId21" cstate="email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2" name="object 63"/>
          <p:cNvSpPr/>
          <p:nvPr/>
        </p:nvSpPr>
        <p:spPr>
          <a:xfrm>
            <a:off x="12118418" y="4681217"/>
            <a:ext cx="93402" cy="103776"/>
          </a:xfrm>
          <a:prstGeom prst="rect">
            <a:avLst/>
          </a:prstGeom>
          <a:blipFill>
            <a:blip r:embed="rId17" cstate="email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5" name="object 46"/>
          <p:cNvSpPr txBox="1"/>
          <p:nvPr/>
        </p:nvSpPr>
        <p:spPr>
          <a:xfrm>
            <a:off x="4657518" y="5112280"/>
            <a:ext cx="2360752" cy="3225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r">
              <a:spcBef>
                <a:spcPts val="120"/>
              </a:spcBef>
            </a:pPr>
            <a:r>
              <a:rPr lang="zh-CN" alt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忻州</a:t>
            </a:r>
            <a:r>
              <a:rPr 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en-US" altLang="zh-CN" sz="20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6" name="object 56"/>
          <p:cNvSpPr txBox="1"/>
          <p:nvPr/>
        </p:nvSpPr>
        <p:spPr>
          <a:xfrm>
            <a:off x="5992204" y="7127242"/>
            <a:ext cx="1177110" cy="3225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r">
              <a:spcBef>
                <a:spcPts val="120"/>
              </a:spcBef>
            </a:pPr>
            <a:r>
              <a:rPr lang="zh-CN" alt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衢州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object 18"/>
          <p:cNvSpPr txBox="1"/>
          <p:nvPr>
            <p:custDataLst>
              <p:tags r:id="rId5"/>
            </p:custDataLst>
          </p:nvPr>
        </p:nvSpPr>
        <p:spPr>
          <a:xfrm>
            <a:off x="5327650" y="4629150"/>
            <a:ext cx="687705" cy="386080"/>
          </a:xfrm>
          <a:prstGeom prst="rect">
            <a:avLst/>
          </a:prstGeom>
        </p:spPr>
        <p:txBody>
          <a:bodyPr vert="horz" wrap="square" lIns="0" tIns="13970" rIns="0" bIns="0">
            <a:no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2400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セル</a:t>
            </a:r>
          </a:p>
        </p:txBody>
      </p:sp>
      <p:sp>
        <p:nvSpPr>
          <p:cNvPr id="69" name="object 4"/>
          <p:cNvSpPr/>
          <p:nvPr/>
        </p:nvSpPr>
        <p:spPr>
          <a:xfrm flipV="1">
            <a:off x="677545" y="2775585"/>
            <a:ext cx="3192780" cy="76200"/>
          </a:xfrm>
          <a:custGeom>
            <a:avLst/>
            <a:gdLst/>
            <a:ahLst/>
            <a:cxnLst/>
            <a:rect l="l" t="t" r="r" b="b"/>
            <a:pathLst>
              <a:path w="3693160">
                <a:moveTo>
                  <a:pt x="0" y="0"/>
                </a:moveTo>
                <a:lnTo>
                  <a:pt x="3692798" y="0"/>
                </a:lnTo>
              </a:path>
            </a:pathLst>
          </a:custGeom>
          <a:ln w="523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" name="object 23"/>
          <p:cNvSpPr/>
          <p:nvPr>
            <p:custDataLst>
              <p:tags r:id="rId6"/>
            </p:custDataLst>
          </p:nvPr>
        </p:nvSpPr>
        <p:spPr>
          <a:xfrm>
            <a:off x="13836650" y="6601460"/>
            <a:ext cx="128270" cy="143510"/>
          </a:xfrm>
          <a:prstGeom prst="rect">
            <a:avLst/>
          </a:prstGeom>
          <a:blipFill>
            <a:blip r:embed="rId22" cstate="email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object 48"/>
          <p:cNvSpPr txBox="1"/>
          <p:nvPr>
            <p:custDataLst>
              <p:tags r:id="rId7"/>
            </p:custDataLst>
          </p:nvPr>
        </p:nvSpPr>
        <p:spPr>
          <a:xfrm>
            <a:off x="16182909" y="6543040"/>
            <a:ext cx="2064212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510" marR="5080" indent="-4445">
              <a:spcBef>
                <a:spcPts val="95"/>
              </a:spcBef>
            </a:pPr>
            <a:r>
              <a:rPr lang="zh-CN" altLang="en-US"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苏州</a:t>
            </a:r>
            <a:r>
              <a:rPr sz="2000" dirty="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en-US" sz="20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object 42"/>
          <p:cNvSpPr/>
          <p:nvPr>
            <p:custDataLst>
              <p:tags r:id="rId8"/>
            </p:custDataLst>
          </p:nvPr>
        </p:nvSpPr>
        <p:spPr>
          <a:xfrm>
            <a:off x="13929360" y="6655501"/>
            <a:ext cx="2156547" cy="192831"/>
          </a:xfrm>
          <a:custGeom>
            <a:avLst/>
            <a:gdLst/>
            <a:ahLst/>
            <a:cxnLst/>
            <a:rect l="l" t="t" r="r" b="b"/>
            <a:pathLst>
              <a:path w="1797050" h="150495">
                <a:moveTo>
                  <a:pt x="0" y="0"/>
                </a:moveTo>
                <a:lnTo>
                  <a:pt x="114258" y="149984"/>
                </a:lnTo>
                <a:lnTo>
                  <a:pt x="1796542" y="149984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 rtlCol="0"/>
          <a:lstStyle/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object 43"/>
          <p:cNvSpPr/>
          <p:nvPr/>
        </p:nvSpPr>
        <p:spPr>
          <a:xfrm>
            <a:off x="7008582" y="8321497"/>
            <a:ext cx="6636008" cy="45719"/>
          </a:xfrm>
          <a:custGeom>
            <a:avLst/>
            <a:gdLst/>
            <a:ahLst/>
            <a:cxnLst/>
            <a:rect l="l" t="t" r="r" b="b"/>
            <a:pathLst>
              <a:path w="6313805" h="150495">
                <a:moveTo>
                  <a:pt x="6313263" y="0"/>
                </a:moveTo>
                <a:lnTo>
                  <a:pt x="6199004" y="149984"/>
                </a:lnTo>
                <a:lnTo>
                  <a:pt x="0" y="149984"/>
                </a:lnTo>
              </a:path>
            </a:pathLst>
          </a:custGeom>
          <a:ln w="10470">
            <a:solidFill>
              <a:srgbClr val="3D3939"/>
            </a:solidFill>
          </a:ln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object 69"/>
          <p:cNvSpPr/>
          <p:nvPr/>
        </p:nvSpPr>
        <p:spPr>
          <a:xfrm>
            <a:off x="13625195" y="8186420"/>
            <a:ext cx="163195" cy="180975"/>
          </a:xfrm>
          <a:prstGeom prst="rect">
            <a:avLst/>
          </a:prstGeom>
          <a:blipFill>
            <a:blip r:embed="rId20" cstate="email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E3A1292-23CA-5977-46EB-560C64729E15}"/>
              </a:ext>
            </a:extLst>
          </p:cNvPr>
          <p:cNvSpPr txBox="1"/>
          <p:nvPr/>
        </p:nvSpPr>
        <p:spPr>
          <a:xfrm>
            <a:off x="6277873" y="820132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/>
              <a:t>漳州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908050" y="1652905"/>
            <a:ext cx="6710680" cy="1102360"/>
          </a:xfrm>
          <a:prstGeom prst="rect">
            <a:avLst/>
          </a:prstGeom>
        </p:spPr>
        <p:txBody>
          <a:bodyPr vert="horz" wrap="square" lIns="0" tIns="13970" rIns="0" bIns="0">
            <a:no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zh-CN" altLang="en-US" sz="40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知能化・情報化</a:t>
            </a:r>
            <a:endParaRPr sz="4000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0292" y="5106670"/>
            <a:ext cx="4091940" cy="1087605"/>
          </a:xfrm>
          <a:prstGeom prst="rect">
            <a:avLst/>
          </a:prstGeom>
        </p:spPr>
        <p:txBody>
          <a:bodyPr vert="horz" wrap="square" lIns="0" tIns="114935" rIns="0" bIns="0">
            <a:spAutoFit/>
          </a:bodyPr>
          <a:lstStyle/>
          <a:p>
            <a:pPr marL="12700">
              <a:lnSpc>
                <a:spcPct val="150000"/>
              </a:lnSpc>
              <a:spcBef>
                <a:spcPts val="905"/>
              </a:spcBef>
            </a:pPr>
            <a:r>
              <a:rPr sz="200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rPr>
              <a:t>システム統合とデータベース:</a:t>
            </a:r>
            <a:endParaRPr sz="2000"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Arial" panose="020B0604020202020204" pitchFamily="34" charset="0"/>
            </a:endParaRPr>
          </a:p>
          <a:p>
            <a:pPr marL="12700">
              <a:lnSpc>
                <a:spcPct val="150000"/>
              </a:lnSpc>
              <a:spcBef>
                <a:spcPts val="805"/>
              </a:spcBef>
            </a:pPr>
            <a:r>
              <a:rPr sz="200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rPr>
              <a:t>OA、BI、ERP、CRM、SRM</a:t>
            </a:r>
            <a:endParaRPr sz="20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66050" y="5176520"/>
            <a:ext cx="4190365" cy="881139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sz="2000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rPr>
              <a:t>自動化機器、包装ライン、ロボット：MOM（MES、DAQ）</a:t>
            </a:r>
            <a:endParaRPr sz="20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014450" y="5176520"/>
            <a:ext cx="4039870" cy="881139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 marR="5080" algn="l">
              <a:lnSpc>
                <a:spcPct val="150000"/>
              </a:lnSpc>
              <a:spcBef>
                <a:spcPts val="95"/>
              </a:spcBef>
              <a:buClrTx/>
              <a:buSzTx/>
              <a:buFontTx/>
            </a:pPr>
            <a:r>
              <a:rPr lang="en-US" sz="2000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rPr>
              <a:t>W</a:t>
            </a:r>
            <a:r>
              <a:rPr sz="2000" dirty="0" err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Arial" panose="020B0604020202020204" pitchFamily="34" charset="0"/>
              </a:rPr>
              <a:t>CS、キャッシュ倉庫、AGV・物流機器</a:t>
            </a:r>
            <a:endParaRPr sz="2000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014450" y="4130675"/>
            <a:ext cx="4089400" cy="53521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marR="5080" algn="l">
              <a:lnSpc>
                <a:spcPct val="115000"/>
              </a:lnSpc>
              <a:spcBef>
                <a:spcPts val="100"/>
              </a:spcBef>
              <a:buClrTx/>
              <a:buSzTx/>
              <a:buFontTx/>
            </a:pPr>
            <a:r>
              <a:rPr lang="zh-CN" altLang="en-US" sz="32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スマート物流</a:t>
            </a:r>
            <a:endParaRPr lang="en-US" altLang="zh-CN" sz="3200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0292" y="4130777"/>
            <a:ext cx="3077845" cy="53521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marR="5080">
              <a:lnSpc>
                <a:spcPct val="115000"/>
              </a:lnSpc>
              <a:spcBef>
                <a:spcPts val="100"/>
              </a:spcBef>
            </a:pPr>
            <a:r>
              <a:rPr lang="en-US" altLang="zh-CN" sz="3200" b="1">
                <a:solidFill>
                  <a:srgbClr val="3D39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情報化</a:t>
            </a:r>
            <a:endParaRPr lang="zh-CN" altLang="en-US" sz="3200" b="1" dirty="0">
              <a:solidFill>
                <a:srgbClr val="3D393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66050" y="4130675"/>
            <a:ext cx="3995420" cy="590354"/>
          </a:xfrm>
          <a:prstGeom prst="rect">
            <a:avLst/>
          </a:prstGeom>
        </p:spPr>
        <p:txBody>
          <a:bodyPr vert="horz" wrap="square" lIns="0" tIns="67310" rIns="0" bIns="0">
            <a:spAutoFit/>
          </a:bodyPr>
          <a:lstStyle/>
          <a:p>
            <a:pPr marL="12700" marR="5080" algn="l">
              <a:lnSpc>
                <a:spcPct val="115000"/>
              </a:lnSpc>
              <a:spcBef>
                <a:spcPts val="100"/>
              </a:spcBef>
              <a:buClrTx/>
              <a:buSzTx/>
              <a:buFontTx/>
            </a:pPr>
            <a:r>
              <a:rPr lang="zh-CN" altLang="en-US" sz="32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自動化</a:t>
            </a:r>
            <a:endParaRPr lang="en-US" altLang="zh-CN" sz="3200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13" name="object 13"/>
          <p:cNvSpPr/>
          <p:nvPr>
            <p:custDataLst>
              <p:tags r:id="rId1"/>
            </p:custDataLst>
          </p:nvPr>
        </p:nvSpPr>
        <p:spPr>
          <a:xfrm>
            <a:off x="1060292" y="4897110"/>
            <a:ext cx="3402965" cy="648000"/>
          </a:xfrm>
          <a:custGeom>
            <a:avLst/>
            <a:gdLst/>
            <a:ahLst/>
            <a:cxnLst/>
            <a:rect l="l" t="t" r="r" b="b"/>
            <a:pathLst>
              <a:path w="3402965">
                <a:moveTo>
                  <a:pt x="0" y="0"/>
                </a:moveTo>
                <a:lnTo>
                  <a:pt x="3402817" y="0"/>
                </a:lnTo>
              </a:path>
            </a:pathLst>
          </a:custGeom>
          <a:ln w="5235">
            <a:solidFill>
              <a:srgbClr val="8B8D8D"/>
            </a:solidFill>
          </a:ln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object 14"/>
          <p:cNvSpPr/>
          <p:nvPr>
            <p:custDataLst>
              <p:tags r:id="rId2"/>
            </p:custDataLst>
          </p:nvPr>
        </p:nvSpPr>
        <p:spPr>
          <a:xfrm>
            <a:off x="7766050" y="4897110"/>
            <a:ext cx="3028315" cy="648000"/>
          </a:xfrm>
          <a:custGeom>
            <a:avLst/>
            <a:gdLst/>
            <a:ahLst/>
            <a:cxnLst/>
            <a:rect l="l" t="t" r="r" b="b"/>
            <a:pathLst>
              <a:path w="3028315">
                <a:moveTo>
                  <a:pt x="0" y="0"/>
                </a:moveTo>
                <a:lnTo>
                  <a:pt x="3027771" y="0"/>
                </a:lnTo>
              </a:path>
            </a:pathLst>
          </a:custGeom>
          <a:ln w="5235">
            <a:solidFill>
              <a:srgbClr val="8B8D8D"/>
            </a:solidFill>
          </a:ln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object 15"/>
          <p:cNvSpPr/>
          <p:nvPr>
            <p:custDataLst>
              <p:tags r:id="rId3"/>
            </p:custDataLst>
          </p:nvPr>
        </p:nvSpPr>
        <p:spPr>
          <a:xfrm>
            <a:off x="14014450" y="4897110"/>
            <a:ext cx="2807335" cy="648000"/>
          </a:xfrm>
          <a:custGeom>
            <a:avLst/>
            <a:gdLst/>
            <a:ahLst/>
            <a:cxnLst/>
            <a:rect l="l" t="t" r="r" b="b"/>
            <a:pathLst>
              <a:path w="2807334">
                <a:moveTo>
                  <a:pt x="0" y="0"/>
                </a:moveTo>
                <a:lnTo>
                  <a:pt x="2807160" y="0"/>
                </a:lnTo>
              </a:path>
            </a:pathLst>
          </a:custGeom>
          <a:ln w="5235">
            <a:solidFill>
              <a:srgbClr val="8B8D8D"/>
            </a:solidFill>
          </a:ln>
        </p:spPr>
        <p:txBody>
          <a:bodyPr wrap="square" lIns="0" tIns="0" rIns="0" bIns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灯片编号占位符 12"/>
          <p:cNvSpPr txBox="1"/>
          <p:nvPr/>
        </p:nvSpPr>
        <p:spPr>
          <a:xfrm>
            <a:off x="16986250" y="10573513"/>
            <a:ext cx="838201" cy="49136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>
                <a:solidFill>
                  <a:srgbClr val="808080"/>
                </a:solidFill>
                <a:latin typeface="苹方 常规" panose="020B0300000000000000" pitchFamily="34" charset="-122"/>
                <a:ea typeface="苹方 常规" panose="020B0300000000000000" pitchFamily="34" charset="-122"/>
                <a:cs typeface="Arial" panose="020B0604020202020204"/>
              </a:rPr>
              <a:t>7</a:t>
            </a:fld>
            <a:endParaRPr lang="zh-CN" altLang="en-US" sz="3600" spc="-44" baseline="1000" dirty="0">
              <a:solidFill>
                <a:srgbClr val="808080"/>
              </a:solidFill>
              <a:latin typeface="苹方 常规" panose="020B0300000000000000" pitchFamily="34" charset="-122"/>
              <a:ea typeface="苹方 常规" panose="020B0300000000000000" pitchFamily="34" charset="-122"/>
              <a:cs typeface="Arial" panose="020B0604020202020204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755650" y="473075"/>
            <a:ext cx="485330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生産・管理を</a:t>
            </a:r>
            <a:r>
              <a:rPr lang="en-US" altLang="zh-CN" sz="32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lang="zh-CN" altLang="en-US" sz="32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化</a:t>
            </a:r>
            <a:endParaRPr lang="en-US" altLang="zh-CN" sz="3200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292" y="6492875"/>
            <a:ext cx="4713605" cy="26530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1692" y="2682875"/>
            <a:ext cx="187610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全般的な知能化管理を実現し、製品の品質を確保し、運営効率とサービス効率を向上させます。</a:t>
            </a:r>
          </a:p>
        </p:txBody>
      </p:sp>
      <p:pic>
        <p:nvPicPr>
          <p:cNvPr id="7" name="图片 6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6050" y="6502083"/>
            <a:ext cx="4687570" cy="2634615"/>
          </a:xfrm>
          <a:prstGeom prst="rect">
            <a:avLst/>
          </a:prstGeom>
        </p:spPr>
      </p:pic>
      <p:pic>
        <p:nvPicPr>
          <p:cNvPr id="18" name="图片 17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14450" y="6467793"/>
            <a:ext cx="4802505" cy="27031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79450" y="516499"/>
            <a:ext cx="694245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持続的</a:t>
            </a:r>
            <a:r>
              <a:rPr lang="en-US" altLang="zh-CN" sz="3200" b="1" dirty="0" err="1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イノベーション</a:t>
            </a:r>
            <a:endParaRPr lang="zh-CN" altLang="en-US" sz="3200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ï$ľîḑe"/>
          <p:cNvSpPr txBox="1"/>
          <p:nvPr>
            <p:custDataLst>
              <p:tags r:id="rId2"/>
            </p:custDataLst>
          </p:nvPr>
        </p:nvSpPr>
        <p:spPr>
          <a:xfrm>
            <a:off x="1119505" y="2149475"/>
            <a:ext cx="8323066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65455">
              <a:buSzPct val="25000"/>
              <a:defRPr/>
            </a:pPr>
            <a:r>
              <a:rPr lang="en-US" altLang="zh-CN" sz="44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497件</a:t>
            </a:r>
            <a:r>
              <a:rPr lang="zh-CN" altLang="en-US" sz="44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＋</a:t>
            </a:r>
            <a:r>
              <a:rPr lang="ja-JP" altLang="en-US" sz="4400" b="1" dirty="0">
                <a:solidFill>
                  <a:srgbClr val="F49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　</a:t>
            </a:r>
            <a:r>
              <a:rPr lang="zh-CN" altLang="en-US" sz="44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特許取得件数</a:t>
            </a:r>
            <a:endParaRPr lang="en-US" altLang="zh-CN" sz="2800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</a:endParaRPr>
          </a:p>
        </p:txBody>
      </p:sp>
      <p:sp>
        <p:nvSpPr>
          <p:cNvPr id="14" name="íś1îḓe"/>
          <p:cNvSpPr/>
          <p:nvPr>
            <p:custDataLst>
              <p:tags r:id="rId3"/>
            </p:custDataLst>
          </p:nvPr>
        </p:nvSpPr>
        <p:spPr>
          <a:xfrm>
            <a:off x="908050" y="2379345"/>
            <a:ext cx="76200" cy="308610"/>
          </a:xfrm>
          <a:prstGeom prst="roundRect">
            <a:avLst>
              <a:gd name="adj" fmla="val 17467"/>
            </a:avLst>
          </a:prstGeom>
          <a:solidFill>
            <a:srgbClr val="F4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7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iṩḻïḋe"/>
          <p:cNvSpPr txBox="1"/>
          <p:nvPr>
            <p:custDataLst>
              <p:tags r:id="rId4"/>
            </p:custDataLst>
          </p:nvPr>
        </p:nvSpPr>
        <p:spPr>
          <a:xfrm>
            <a:off x="1005840" y="3223260"/>
            <a:ext cx="8512810" cy="218249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900"/>
            </a:lvl1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2022</a:t>
            </a:r>
            <a:r>
              <a:rPr lang="zh-CN" altLang="en-US" sz="24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年</a:t>
            </a:r>
            <a:r>
              <a:rPr lang="ja-JP" altLang="en-US" sz="2400" b="1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　</a:t>
            </a:r>
            <a:r>
              <a:rPr lang="en-US" altLang="zh-CN" sz="2400" b="1" dirty="0" err="1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新エネルギ</a:t>
            </a:r>
            <a:r>
              <a:rPr lang="en-US" altLang="zh-CN" sz="24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ー</a:t>
            </a:r>
            <a:r>
              <a:rPr lang="zh-CN" altLang="en-US" sz="24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業界</a:t>
            </a:r>
            <a:r>
              <a:rPr lang="en-US" altLang="zh-CN" sz="2400" b="1" dirty="0" err="1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の特許</a:t>
            </a:r>
            <a:r>
              <a:rPr lang="ja-JP" altLang="en-US" sz="2400" b="1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　</a:t>
            </a:r>
            <a:r>
              <a:rPr lang="zh-CN" altLang="en-US" sz="24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ランキング</a:t>
            </a:r>
            <a:r>
              <a:rPr lang="en-US" altLang="zh-CN" sz="2400" b="1" dirty="0" err="1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トップ</a:t>
            </a:r>
            <a:r>
              <a:rPr lang="en-US" altLang="zh-CN" sz="24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 100</a:t>
            </a:r>
            <a:endParaRPr lang="en-US" sz="2000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特許取得件数</a:t>
            </a:r>
            <a:r>
              <a:rPr lang="ja-JP" altLang="en-US" sz="2400" b="1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　</a:t>
            </a:r>
            <a:r>
              <a:rPr lang="zh-CN" altLang="en-US" sz="24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ランキング</a:t>
            </a:r>
            <a:r>
              <a:rPr lang="en-US" sz="24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第86位</a:t>
            </a:r>
            <a:endParaRPr lang="en-US" sz="2000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N型技術</a:t>
            </a:r>
            <a:r>
              <a:rPr lang="ja-JP" altLang="en-US" sz="24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　</a:t>
            </a:r>
            <a:r>
              <a:rPr lang="en-US" sz="2400" dirty="0" err="1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特許件数トップ</a:t>
            </a:r>
            <a:endParaRPr lang="en-US" sz="2400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</a:endParaRPr>
          </a:p>
        </p:txBody>
      </p:sp>
      <p:sp>
        <p:nvSpPr>
          <p:cNvPr id="3" name="灯片编号占位符 12"/>
          <p:cNvSpPr txBox="1"/>
          <p:nvPr/>
        </p:nvSpPr>
        <p:spPr>
          <a:xfrm>
            <a:off x="17138650" y="10573513"/>
            <a:ext cx="685801" cy="49136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>
                <a:solidFill>
                  <a:srgbClr val="808080"/>
                </a:solidFill>
                <a:latin typeface="苹方 常规" panose="020B0300000000000000" pitchFamily="34" charset="-122"/>
                <a:ea typeface="苹方 常规" panose="020B0300000000000000" pitchFamily="34" charset="-122"/>
                <a:cs typeface="Arial" panose="020B0604020202020204"/>
              </a:rPr>
              <a:t>8</a:t>
            </a:fld>
            <a:endParaRPr lang="zh-CN" altLang="en-US" sz="3600" spc="-44" baseline="1000" dirty="0">
              <a:solidFill>
                <a:srgbClr val="808080"/>
              </a:solidFill>
              <a:latin typeface="苹方 常规" panose="020B0300000000000000" pitchFamily="34" charset="-122"/>
              <a:ea typeface="苹方 常规" panose="020B0300000000000000" pitchFamily="34" charset="-122"/>
              <a:cs typeface="Arial" panose="020B0604020202020204"/>
            </a:endParaRPr>
          </a:p>
        </p:txBody>
      </p:sp>
      <p:sp>
        <p:nvSpPr>
          <p:cNvPr id="4" name="ï$ľîḑe"/>
          <p:cNvSpPr txBox="1"/>
          <p:nvPr>
            <p:custDataLst>
              <p:tags r:id="rId5"/>
            </p:custDataLst>
          </p:nvPr>
        </p:nvSpPr>
        <p:spPr>
          <a:xfrm>
            <a:off x="9806305" y="2149475"/>
            <a:ext cx="9258300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先行技術</a:t>
            </a:r>
            <a:endParaRPr lang="en-US" altLang="zh-CN" sz="4400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íś1îḓe"/>
          <p:cNvSpPr/>
          <p:nvPr>
            <p:custDataLst>
              <p:tags r:id="rId6"/>
            </p:custDataLst>
          </p:nvPr>
        </p:nvSpPr>
        <p:spPr>
          <a:xfrm>
            <a:off x="9594850" y="2379345"/>
            <a:ext cx="76200" cy="308610"/>
          </a:xfrm>
          <a:prstGeom prst="roundRect">
            <a:avLst>
              <a:gd name="adj" fmla="val 17467"/>
            </a:avLst>
          </a:prstGeom>
          <a:solidFill>
            <a:srgbClr val="F4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7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iṩḻïḋe"/>
          <p:cNvSpPr txBox="1"/>
          <p:nvPr>
            <p:custDataLst>
              <p:tags r:id="rId7"/>
            </p:custDataLst>
          </p:nvPr>
        </p:nvSpPr>
        <p:spPr>
          <a:xfrm>
            <a:off x="9806304" y="3223539"/>
            <a:ext cx="9770745" cy="164473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900"/>
            </a:lvl1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+mn-ea"/>
              </a:rPr>
              <a:t>中国</a:t>
            </a:r>
            <a:r>
              <a:rPr lang="en-US" altLang="zh-CN" sz="24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+mn-ea"/>
              </a:rPr>
              <a:t> CNAS </a:t>
            </a:r>
            <a:r>
              <a:rPr lang="zh-CN" altLang="en-US" sz="24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  <a:sym typeface="+mn-ea"/>
              </a:rPr>
              <a:t>実験所認定</a:t>
            </a:r>
            <a:endParaRPr lang="en-US" altLang="zh-CN" sz="2400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Mincho" panose="02020609040205080304" charset="-128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CTFはドイツ認定機関であるDAkkS（ドイツ評定評議会）より認定された4つの技術検査協会TÜV SÜD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及び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 TÜV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NORDより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実験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所認定を取得</a:t>
            </a:r>
            <a:r>
              <a:rPr lang="ja-JP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MS Mincho" panose="02020609040205080304" charset="-128"/>
              </a:rPr>
              <a:t>しました。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9671051" y="7036234"/>
            <a:ext cx="1925675" cy="14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832897" y="7007983"/>
            <a:ext cx="1516113" cy="15161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12367588" y="6951481"/>
            <a:ext cx="1713278" cy="162911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 cstate="email"/>
          <a:stretch>
            <a:fillRect/>
          </a:stretch>
        </p:blipFill>
        <p:spPr>
          <a:xfrm>
            <a:off x="4919058" y="6814227"/>
            <a:ext cx="2575495" cy="190362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1593850" y="6597698"/>
            <a:ext cx="1943767" cy="2336683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332905" y="9388475"/>
            <a:ext cx="156966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ハイテク企業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47186" y="9388475"/>
            <a:ext cx="2240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特許における</a:t>
            </a:r>
            <a:r>
              <a:rPr lang="ja-JP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先導者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16910050" y="6952075"/>
            <a:ext cx="1713278" cy="16279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2"/>
          <p:cNvSpPr txBox="1"/>
          <p:nvPr/>
        </p:nvSpPr>
        <p:spPr>
          <a:xfrm>
            <a:off x="17172988" y="10573513"/>
            <a:ext cx="651464" cy="49136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75"/>
              </a:spcBef>
            </a:pPr>
            <a:fld id="{81D60167-4931-47E6-BA6A-407CBD079E47}" type="slidenum">
              <a:rPr lang="en-US" altLang="zh-CN" sz="3600" spc="-44" baseline="1000">
                <a:solidFill>
                  <a:srgbClr val="808080"/>
                </a:solidFill>
                <a:latin typeface="苹方 常规" panose="020B0300000000000000" pitchFamily="34" charset="-122"/>
                <a:ea typeface="苹方 常规" panose="020B0300000000000000" pitchFamily="34" charset="-122"/>
                <a:cs typeface="Arial" panose="020B0604020202020204"/>
              </a:rPr>
              <a:t>9</a:t>
            </a:fld>
            <a:endParaRPr lang="zh-CN" altLang="en-US" sz="3600" spc="-44" baseline="1000" dirty="0">
              <a:solidFill>
                <a:srgbClr val="808080"/>
              </a:solidFill>
              <a:latin typeface="苹方 常规" panose="020B0300000000000000" pitchFamily="34" charset="-122"/>
              <a:ea typeface="苹方 常规" panose="020B0300000000000000" pitchFamily="34" charset="-122"/>
              <a:cs typeface="Arial" panose="020B0604020202020204"/>
            </a:endParaRPr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79450" y="444500"/>
            <a:ext cx="7103745" cy="565468"/>
          </a:xfr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rgbClr val="0D26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「</a:t>
            </a:r>
            <a:r>
              <a:rPr lang="en-US" altLang="zh-CN" sz="3200" b="1" dirty="0">
                <a:solidFill>
                  <a:srgbClr val="0D26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</a:t>
            </a:r>
            <a:r>
              <a:rPr lang="zh-CN" altLang="en-US" sz="3200" b="1" dirty="0">
                <a:solidFill>
                  <a:srgbClr val="0D26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型」</a:t>
            </a:r>
            <a:r>
              <a:rPr lang="ja-JP" altLang="en-US" sz="3200" b="1">
                <a:solidFill>
                  <a:srgbClr val="0D26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製品</a:t>
            </a:r>
            <a:r>
              <a:rPr lang="ja-JP" altLang="en-US" sz="3200" b="1" dirty="0">
                <a:solidFill>
                  <a:srgbClr val="0D26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シリーズ</a:t>
            </a:r>
            <a:endParaRPr lang="zh-CN" altLang="en-US" sz="3200" b="1" dirty="0">
              <a:solidFill>
                <a:srgbClr val="0D26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91129" y="1261623"/>
            <a:ext cx="17023081" cy="1048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ja-JP" altLang="en-US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時代</a:t>
            </a:r>
            <a:r>
              <a:rPr lang="zh-CN" altLang="en-US" sz="22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矩形</a:t>
            </a:r>
            <a:r>
              <a:rPr lang="ja-JP" altLang="en-US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製品が全面的に</a:t>
            </a:r>
            <a:r>
              <a:rPr lang="zh-CN" altLang="en-US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効率を</a:t>
            </a:r>
            <a:r>
              <a:rPr lang="ja-JP" altLang="en-US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向上させ、</a:t>
            </a:r>
            <a:r>
              <a:rPr lang="en-US" altLang="ja-JP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DAS Solar</a:t>
            </a:r>
            <a:r>
              <a:rPr lang="ja-JP" altLang="en-US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「</a:t>
            </a:r>
            <a:r>
              <a:rPr lang="en-US" altLang="ja-JP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ja-JP" altLang="en-US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」</a:t>
            </a:r>
            <a:r>
              <a:rPr lang="zh-CN" altLang="en-US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シリーズである</a:t>
            </a:r>
            <a:r>
              <a:rPr lang="en-US" altLang="ja-JP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DAON 4.0</a:t>
            </a:r>
            <a:r>
              <a:rPr lang="ja-JP" altLang="en-US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が再び先頭に立っていた。 </a:t>
            </a:r>
            <a:endParaRPr lang="en-US" altLang="ja-JP" sz="2200" dirty="0">
              <a:solidFill>
                <a:srgbClr val="0D244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多様</a:t>
            </a:r>
            <a:r>
              <a:rPr lang="ja-JP" altLang="en-US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なシーンに</a:t>
            </a:r>
            <a:r>
              <a:rPr lang="zh-CN" altLang="en-US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適用でき</a:t>
            </a:r>
            <a:r>
              <a:rPr lang="ja-JP" altLang="en-US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、全ての光に価値を引き出</a:t>
            </a:r>
            <a:r>
              <a:rPr lang="zh-CN" altLang="en-US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せる</a:t>
            </a:r>
            <a:r>
              <a:rPr lang="ja-JP" altLang="en-US" sz="2200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200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5293536" y="10302875"/>
            <a:ext cx="3611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セル</a:t>
            </a:r>
            <a:r>
              <a:rPr lang="ja-JP" altLang="en-US" b="1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ja-JP" altLang="en-US" sz="1800" b="1" dirty="0">
                <a:solidFill>
                  <a:srgbClr val="0D244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産業用プロジェクトに適用</a:t>
            </a:r>
            <a:endParaRPr lang="zh-CN" altLang="en-US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11119042" y="10306685"/>
            <a:ext cx="34512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セル</a:t>
            </a:r>
            <a:r>
              <a:rPr lang="ja-JP" altLang="en-US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住宅用プロジェクトに適用</a:t>
            </a:r>
            <a:endParaRPr lang="zh-CN" altLang="en-US" b="1" dirty="0">
              <a:solidFill>
                <a:srgbClr val="0D244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任意多边形: 形状 67"/>
          <p:cNvSpPr/>
          <p:nvPr/>
        </p:nvSpPr>
        <p:spPr>
          <a:xfrm>
            <a:off x="15038705" y="8657590"/>
            <a:ext cx="1800225" cy="379730"/>
          </a:xfrm>
          <a:custGeom>
            <a:avLst/>
            <a:gdLst>
              <a:gd name="connsiteX0" fmla="*/ 1157853 w 1176747"/>
              <a:gd name="connsiteY0" fmla="*/ 0 h 248192"/>
              <a:gd name="connsiteX1" fmla="*/ 1176748 w 1176747"/>
              <a:gd name="connsiteY1" fmla="*/ 0 h 248192"/>
              <a:gd name="connsiteX2" fmla="*/ 1176748 w 1176747"/>
              <a:gd name="connsiteY2" fmla="*/ 248192 h 248192"/>
              <a:gd name="connsiteX3" fmla="*/ 1157853 w 1176747"/>
              <a:gd name="connsiteY3" fmla="*/ 248192 h 248192"/>
              <a:gd name="connsiteX4" fmla="*/ 18895 w 1176747"/>
              <a:gd name="connsiteY4" fmla="*/ 248192 h 248192"/>
              <a:gd name="connsiteX5" fmla="*/ 0 w 1176747"/>
              <a:gd name="connsiteY5" fmla="*/ 248192 h 248192"/>
              <a:gd name="connsiteX6" fmla="*/ 0 w 1176747"/>
              <a:gd name="connsiteY6" fmla="*/ 0 h 248192"/>
              <a:gd name="connsiteX7" fmla="*/ 18895 w 1176747"/>
              <a:gd name="connsiteY7" fmla="*/ 0 h 24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6747" h="248192">
                <a:moveTo>
                  <a:pt x="1157853" y="0"/>
                </a:moveTo>
                <a:cubicBezTo>
                  <a:pt x="1168288" y="0"/>
                  <a:pt x="1176748" y="0"/>
                  <a:pt x="1176748" y="0"/>
                </a:cubicBezTo>
                <a:lnTo>
                  <a:pt x="1176748" y="248192"/>
                </a:lnTo>
                <a:cubicBezTo>
                  <a:pt x="1176748" y="248192"/>
                  <a:pt x="1168288" y="248192"/>
                  <a:pt x="1157853" y="248192"/>
                </a:cubicBezTo>
                <a:lnTo>
                  <a:pt x="18895" y="248192"/>
                </a:lnTo>
                <a:cubicBezTo>
                  <a:pt x="8460" y="248192"/>
                  <a:pt x="0" y="248192"/>
                  <a:pt x="0" y="248192"/>
                </a:cubicBezTo>
                <a:lnTo>
                  <a:pt x="0" y="0"/>
                </a:lnTo>
                <a:cubicBezTo>
                  <a:pt x="0" y="0"/>
                  <a:pt x="8460" y="0"/>
                  <a:pt x="18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rgbClr val="7E8BA3"/>
              </a:gs>
              <a:gs pos="100000">
                <a:srgbClr val="0D244F"/>
              </a:gs>
            </a:gsLst>
            <a:lin ang="10800000" scaled="0"/>
          </a:gradFill>
          <a:ln w="1411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b="1" dirty="0"/>
          </a:p>
        </p:txBody>
      </p:sp>
      <p:sp>
        <p:nvSpPr>
          <p:cNvPr id="70" name="文本框 54"/>
          <p:cNvSpPr txBox="1"/>
          <p:nvPr/>
        </p:nvSpPr>
        <p:spPr>
          <a:xfrm>
            <a:off x="15540355" y="9084945"/>
            <a:ext cx="7766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1" spc="0" baseline="0" dirty="0">
                <a:solidFill>
                  <a:srgbClr val="F29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rPr>
              <a:t>475W</a:t>
            </a:r>
            <a:endParaRPr lang="zh-CN" altLang="en-US" sz="1600" b="1" spc="0" baseline="0" dirty="0">
              <a:solidFill>
                <a:srgbClr val="F298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" panose="020B0500000000000000" charset="-122"/>
              <a:rtl val="0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15064740" y="9498965"/>
            <a:ext cx="17487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15064740" y="9940290"/>
            <a:ext cx="17487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6910" y="3804285"/>
            <a:ext cx="2441575" cy="46126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339148" y="8695156"/>
            <a:ext cx="1261109" cy="275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sz="1200" b="1" spc="-9" baseline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rPr>
              <a:t>DAS-LH132PA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5233790" y="9544873"/>
            <a:ext cx="1477010" cy="275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sz="1200" b="1" spc="0" baseline="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rPr>
              <a:t>2148</a:t>
            </a:r>
            <a:r>
              <a:rPr lang="zh-CN" altLang="en-US" sz="12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</a:rPr>
              <a:t>*</a:t>
            </a:r>
            <a:r>
              <a:rPr sz="1200" b="1" spc="0" baseline="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rPr>
              <a:t>1134</a:t>
            </a:r>
            <a:r>
              <a:rPr lang="zh-CN" altLang="en-US" sz="12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</a:rPr>
              <a:t>*</a:t>
            </a:r>
            <a:r>
              <a:rPr sz="1200" b="1" spc="0" baseline="0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rPr>
              <a:t>9mm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711190" y="3143244"/>
            <a:ext cx="2539853" cy="6343656"/>
            <a:chOff x="1257516" y="3025131"/>
            <a:chExt cx="2539853" cy="6343656"/>
          </a:xfrm>
        </p:grpSpPr>
        <p:pic>
          <p:nvPicPr>
            <p:cNvPr id="15" name="图片 14" descr="日历&#10;&#10;中度可信度描述已自动生成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257516" y="3025131"/>
              <a:ext cx="2539853" cy="4995923"/>
            </a:xfrm>
            <a:prstGeom prst="rect">
              <a:avLst/>
            </a:prstGeom>
          </p:spPr>
        </p:pic>
        <p:sp>
          <p:nvSpPr>
            <p:cNvPr id="22" name="任意多边形: 形状 21"/>
            <p:cNvSpPr/>
            <p:nvPr/>
          </p:nvSpPr>
          <p:spPr>
            <a:xfrm>
              <a:off x="1813472" y="8204258"/>
              <a:ext cx="1634276" cy="344691"/>
            </a:xfrm>
            <a:custGeom>
              <a:avLst/>
              <a:gdLst>
                <a:gd name="connsiteX0" fmla="*/ 1157853 w 1176747"/>
                <a:gd name="connsiteY0" fmla="*/ 0 h 248192"/>
                <a:gd name="connsiteX1" fmla="*/ 1176748 w 1176747"/>
                <a:gd name="connsiteY1" fmla="*/ 0 h 248192"/>
                <a:gd name="connsiteX2" fmla="*/ 1176748 w 1176747"/>
                <a:gd name="connsiteY2" fmla="*/ 248192 h 248192"/>
                <a:gd name="connsiteX3" fmla="*/ 1157853 w 1176747"/>
                <a:gd name="connsiteY3" fmla="*/ 248192 h 248192"/>
                <a:gd name="connsiteX4" fmla="*/ 18895 w 1176747"/>
                <a:gd name="connsiteY4" fmla="*/ 248192 h 248192"/>
                <a:gd name="connsiteX5" fmla="*/ 0 w 1176747"/>
                <a:gd name="connsiteY5" fmla="*/ 248192 h 248192"/>
                <a:gd name="connsiteX6" fmla="*/ 0 w 1176747"/>
                <a:gd name="connsiteY6" fmla="*/ 0 h 248192"/>
                <a:gd name="connsiteX7" fmla="*/ 18895 w 1176747"/>
                <a:gd name="connsiteY7" fmla="*/ 0 h 24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6747" h="248192">
                  <a:moveTo>
                    <a:pt x="1157853" y="0"/>
                  </a:moveTo>
                  <a:cubicBezTo>
                    <a:pt x="1168288" y="0"/>
                    <a:pt x="1176748" y="0"/>
                    <a:pt x="1176748" y="0"/>
                  </a:cubicBezTo>
                  <a:lnTo>
                    <a:pt x="1176748" y="248192"/>
                  </a:lnTo>
                  <a:cubicBezTo>
                    <a:pt x="1176748" y="248192"/>
                    <a:pt x="1168288" y="248192"/>
                    <a:pt x="1157853" y="248192"/>
                  </a:cubicBezTo>
                  <a:lnTo>
                    <a:pt x="18895" y="248192"/>
                  </a:lnTo>
                  <a:cubicBezTo>
                    <a:pt x="8460" y="248192"/>
                    <a:pt x="0" y="248192"/>
                    <a:pt x="0" y="248192"/>
                  </a:cubicBezTo>
                  <a:lnTo>
                    <a:pt x="0" y="0"/>
                  </a:lnTo>
                  <a:cubicBezTo>
                    <a:pt x="0" y="0"/>
                    <a:pt x="8460" y="0"/>
                    <a:pt x="18895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1000">
                  <a:srgbClr val="7E8BA3"/>
                </a:gs>
                <a:gs pos="100000">
                  <a:srgbClr val="0D244F"/>
                </a:gs>
              </a:gsLst>
              <a:lin ang="10800000" scaled="0"/>
            </a:gradFill>
            <a:ln w="141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010978" y="8268541"/>
              <a:ext cx="1282234" cy="264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spc="-9" baseline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D</a:t>
              </a:r>
              <a:r>
                <a:rPr lang="en-US" altLang="zh-CN" sz="1200" b="1" spc="-9" baseline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AS-DH156NA</a:t>
              </a:r>
              <a:endParaRPr lang="zh-CN" altLang="en-US" sz="1200" b="1" spc="-9" baseline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917496" y="9018813"/>
              <a:ext cx="1426231" cy="250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2465*1134*</a:t>
              </a:r>
              <a:r>
                <a:rPr lang="en-US" altLang="zh-CN" sz="12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30</a:t>
              </a:r>
              <a:r>
                <a:rPr lang="zh-CN" altLang="en-US" sz="12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mm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278087" y="8601363"/>
              <a:ext cx="705045" cy="30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 spc="0" baseline="0" dirty="0">
                  <a:solidFill>
                    <a:srgbClr val="F298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6</a:t>
              </a:r>
              <a:r>
                <a:rPr lang="en-US" altLang="zh-CN" sz="1600" b="1" spc="0" baseline="0" dirty="0">
                  <a:solidFill>
                    <a:srgbClr val="F298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4</a:t>
              </a:r>
              <a:r>
                <a:rPr lang="zh-CN" altLang="en-US" sz="1600" b="1" spc="0" baseline="0" dirty="0">
                  <a:solidFill>
                    <a:srgbClr val="F298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5</a:t>
              </a:r>
              <a:r>
                <a:rPr lang="en-US" altLang="zh-CN" sz="1600" b="1" spc="0" baseline="0" dirty="0">
                  <a:solidFill>
                    <a:srgbClr val="F298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W</a:t>
              </a:r>
              <a:endParaRPr lang="zh-CN" altLang="en-US" sz="1600" b="1" spc="0" baseline="0" dirty="0">
                <a:solidFill>
                  <a:srgbClr val="F29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1836906" y="8968050"/>
              <a:ext cx="158740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836906" y="9368787"/>
              <a:ext cx="158740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853793" y="3368476"/>
            <a:ext cx="2396302" cy="6118424"/>
            <a:chOff x="4012190" y="3250363"/>
            <a:chExt cx="2396302" cy="6118424"/>
          </a:xfrm>
        </p:grpSpPr>
        <p:sp>
          <p:nvSpPr>
            <p:cNvPr id="34" name="任意多边形: 形状 33"/>
            <p:cNvSpPr/>
            <p:nvPr/>
          </p:nvSpPr>
          <p:spPr>
            <a:xfrm>
              <a:off x="4451235" y="8204258"/>
              <a:ext cx="1634276" cy="344691"/>
            </a:xfrm>
            <a:custGeom>
              <a:avLst/>
              <a:gdLst>
                <a:gd name="connsiteX0" fmla="*/ 1157853 w 1176747"/>
                <a:gd name="connsiteY0" fmla="*/ 0 h 248192"/>
                <a:gd name="connsiteX1" fmla="*/ 1176748 w 1176747"/>
                <a:gd name="connsiteY1" fmla="*/ 0 h 248192"/>
                <a:gd name="connsiteX2" fmla="*/ 1176748 w 1176747"/>
                <a:gd name="connsiteY2" fmla="*/ 248192 h 248192"/>
                <a:gd name="connsiteX3" fmla="*/ 1157853 w 1176747"/>
                <a:gd name="connsiteY3" fmla="*/ 248192 h 248192"/>
                <a:gd name="connsiteX4" fmla="*/ 18895 w 1176747"/>
                <a:gd name="connsiteY4" fmla="*/ 248192 h 248192"/>
                <a:gd name="connsiteX5" fmla="*/ 0 w 1176747"/>
                <a:gd name="connsiteY5" fmla="*/ 248192 h 248192"/>
                <a:gd name="connsiteX6" fmla="*/ 0 w 1176747"/>
                <a:gd name="connsiteY6" fmla="*/ 0 h 248192"/>
                <a:gd name="connsiteX7" fmla="*/ 18895 w 1176747"/>
                <a:gd name="connsiteY7" fmla="*/ 0 h 24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6747" h="248192">
                  <a:moveTo>
                    <a:pt x="1157853" y="0"/>
                  </a:moveTo>
                  <a:cubicBezTo>
                    <a:pt x="1168288" y="0"/>
                    <a:pt x="1176748" y="0"/>
                    <a:pt x="1176748" y="0"/>
                  </a:cubicBezTo>
                  <a:lnTo>
                    <a:pt x="1176748" y="248192"/>
                  </a:lnTo>
                  <a:cubicBezTo>
                    <a:pt x="1176748" y="248192"/>
                    <a:pt x="1168288" y="248192"/>
                    <a:pt x="1157853" y="248192"/>
                  </a:cubicBezTo>
                  <a:lnTo>
                    <a:pt x="18895" y="248192"/>
                  </a:lnTo>
                  <a:cubicBezTo>
                    <a:pt x="8460" y="248192"/>
                    <a:pt x="0" y="248192"/>
                    <a:pt x="0" y="248192"/>
                  </a:cubicBezTo>
                  <a:lnTo>
                    <a:pt x="0" y="0"/>
                  </a:lnTo>
                  <a:cubicBezTo>
                    <a:pt x="0" y="0"/>
                    <a:pt x="8460" y="0"/>
                    <a:pt x="18895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1000">
                  <a:srgbClr val="7E8BA3"/>
                </a:gs>
                <a:gs pos="100000">
                  <a:srgbClr val="0D244F"/>
                </a:gs>
              </a:gsLst>
              <a:lin ang="10800000" scaled="0"/>
            </a:gradFill>
            <a:ln w="141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691934" y="8268541"/>
              <a:ext cx="1195844" cy="251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spc="-9" baseline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D</a:t>
              </a:r>
              <a:r>
                <a:rPr lang="en-US" altLang="zh-CN" sz="1200" b="1" spc="-9" baseline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AS-DH132NE</a:t>
              </a:r>
              <a:endParaRPr lang="zh-CN" altLang="en-US" sz="1200" b="1" spc="-9" baseline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50039" y="9018813"/>
              <a:ext cx="1436668" cy="251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2</a:t>
              </a:r>
              <a:r>
                <a:rPr lang="en-US" altLang="zh-CN" sz="12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382</a:t>
              </a:r>
              <a:r>
                <a:rPr lang="zh-CN" altLang="en-US" sz="12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*1134*3</a:t>
              </a:r>
              <a:r>
                <a:rPr lang="en-US" altLang="zh-CN" sz="12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0</a:t>
              </a:r>
              <a:r>
                <a:rPr lang="zh-CN" altLang="en-US" sz="12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mm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4865789" y="8601363"/>
              <a:ext cx="7857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b="1" spc="0" baseline="0" dirty="0">
                  <a:solidFill>
                    <a:srgbClr val="F298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625W</a:t>
              </a:r>
              <a:endParaRPr lang="zh-CN" altLang="en-US" sz="1600" b="1" spc="0" baseline="0" dirty="0">
                <a:solidFill>
                  <a:srgbClr val="F29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4474669" y="8968050"/>
              <a:ext cx="158740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4474669" y="9368787"/>
              <a:ext cx="158740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2190" y="3250363"/>
              <a:ext cx="2396302" cy="4751051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11852844" y="4437895"/>
            <a:ext cx="2335352" cy="5049005"/>
            <a:chOff x="12316025" y="4336453"/>
            <a:chExt cx="2335352" cy="5049005"/>
          </a:xfrm>
        </p:grpSpPr>
        <p:sp>
          <p:nvSpPr>
            <p:cNvPr id="18" name="任意多边形: 形状 46"/>
            <p:cNvSpPr/>
            <p:nvPr/>
          </p:nvSpPr>
          <p:spPr>
            <a:xfrm>
              <a:off x="12672804" y="8220929"/>
              <a:ext cx="1634276" cy="344691"/>
            </a:xfrm>
            <a:custGeom>
              <a:avLst/>
              <a:gdLst>
                <a:gd name="connsiteX0" fmla="*/ 1157853 w 1176747"/>
                <a:gd name="connsiteY0" fmla="*/ 0 h 248192"/>
                <a:gd name="connsiteX1" fmla="*/ 1176748 w 1176747"/>
                <a:gd name="connsiteY1" fmla="*/ 0 h 248192"/>
                <a:gd name="connsiteX2" fmla="*/ 1176748 w 1176747"/>
                <a:gd name="connsiteY2" fmla="*/ 248192 h 248192"/>
                <a:gd name="connsiteX3" fmla="*/ 1157853 w 1176747"/>
                <a:gd name="connsiteY3" fmla="*/ 248192 h 248192"/>
                <a:gd name="connsiteX4" fmla="*/ 18895 w 1176747"/>
                <a:gd name="connsiteY4" fmla="*/ 248192 h 248192"/>
                <a:gd name="connsiteX5" fmla="*/ 0 w 1176747"/>
                <a:gd name="connsiteY5" fmla="*/ 248192 h 248192"/>
                <a:gd name="connsiteX6" fmla="*/ 0 w 1176747"/>
                <a:gd name="connsiteY6" fmla="*/ 0 h 248192"/>
                <a:gd name="connsiteX7" fmla="*/ 18895 w 1176747"/>
                <a:gd name="connsiteY7" fmla="*/ 0 h 24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6747" h="248192">
                  <a:moveTo>
                    <a:pt x="1157853" y="0"/>
                  </a:moveTo>
                  <a:cubicBezTo>
                    <a:pt x="1168288" y="0"/>
                    <a:pt x="1176748" y="0"/>
                    <a:pt x="1176748" y="0"/>
                  </a:cubicBezTo>
                  <a:lnTo>
                    <a:pt x="1176748" y="248192"/>
                  </a:lnTo>
                  <a:cubicBezTo>
                    <a:pt x="1176748" y="248192"/>
                    <a:pt x="1168288" y="248192"/>
                    <a:pt x="1157853" y="248192"/>
                  </a:cubicBezTo>
                  <a:lnTo>
                    <a:pt x="18895" y="248192"/>
                  </a:lnTo>
                  <a:cubicBezTo>
                    <a:pt x="8460" y="248192"/>
                    <a:pt x="0" y="248192"/>
                    <a:pt x="0" y="248192"/>
                  </a:cubicBezTo>
                  <a:lnTo>
                    <a:pt x="0" y="0"/>
                  </a:lnTo>
                  <a:cubicBezTo>
                    <a:pt x="0" y="0"/>
                    <a:pt x="8460" y="0"/>
                    <a:pt x="18895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1000">
                  <a:srgbClr val="7E8BA3"/>
                </a:gs>
                <a:gs pos="100000">
                  <a:srgbClr val="0D244F"/>
                </a:gs>
              </a:gsLst>
              <a:lin ang="10800000" scaled="0"/>
            </a:gradFill>
            <a:ln w="141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2776826" y="9035484"/>
              <a:ext cx="1426231" cy="250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sz="12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1762</a:t>
              </a:r>
              <a:r>
                <a:rPr lang="zh-CN" altLang="en-US" sz="1200" b="1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</a:rPr>
                <a:t>*</a:t>
              </a:r>
              <a:r>
                <a:rPr sz="12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1134</a:t>
              </a:r>
              <a:r>
                <a:rPr lang="zh-CN" altLang="en-US" sz="1200" b="1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</a:rPr>
                <a:t>*</a:t>
              </a:r>
              <a:r>
                <a:rPr sz="1200" b="1" spc="0" baseline="0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30mm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127733" y="8618034"/>
              <a:ext cx="705045" cy="30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b="1" spc="0" baseline="0" dirty="0">
                  <a:solidFill>
                    <a:srgbClr val="F298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455W</a:t>
              </a:r>
              <a:endParaRPr lang="zh-CN" altLang="en-US" sz="1600" b="1" spc="0" baseline="0" dirty="0">
                <a:solidFill>
                  <a:srgbClr val="F29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2696238" y="8984721"/>
              <a:ext cx="158740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12696238" y="9385458"/>
              <a:ext cx="158740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/>
          </p:nvSpPr>
          <p:spPr>
            <a:xfrm>
              <a:off x="12940789" y="8266946"/>
              <a:ext cx="1105127" cy="250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sz="1200" b="1" spc="-9" baseline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DAS-DH96NE</a:t>
              </a: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16025" y="4336453"/>
              <a:ext cx="2335352" cy="3657238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2444154" y="3149785"/>
            <a:ext cx="2664286" cy="6337115"/>
            <a:chOff x="908050" y="2862601"/>
            <a:chExt cx="2664286" cy="6337115"/>
          </a:xfrm>
        </p:grpSpPr>
        <p:pic>
          <p:nvPicPr>
            <p:cNvPr id="31" name="图形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8050" y="2862601"/>
              <a:ext cx="2664286" cy="4921386"/>
            </a:xfrm>
            <a:custGeom>
              <a:avLst/>
              <a:gdLst>
                <a:gd name="connsiteX0" fmla="*/ -288 w 1735073"/>
                <a:gd name="connsiteY0" fmla="*/ -533 h 3204972"/>
                <a:gd name="connsiteX1" fmla="*/ 1734786 w 1735073"/>
                <a:gd name="connsiteY1" fmla="*/ -533 h 3204972"/>
                <a:gd name="connsiteX2" fmla="*/ 1734786 w 1735073"/>
                <a:gd name="connsiteY2" fmla="*/ 3204439 h 3204972"/>
                <a:gd name="connsiteX3" fmla="*/ -288 w 1735073"/>
                <a:gd name="connsiteY3" fmla="*/ 3204439 h 320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5073" h="3204972">
                  <a:moveTo>
                    <a:pt x="-288" y="-533"/>
                  </a:moveTo>
                  <a:lnTo>
                    <a:pt x="1734786" y="-533"/>
                  </a:lnTo>
                  <a:lnTo>
                    <a:pt x="1734786" y="3204439"/>
                  </a:lnTo>
                  <a:lnTo>
                    <a:pt x="-288" y="3204439"/>
                  </a:lnTo>
                  <a:close/>
                </a:path>
              </a:pathLst>
            </a:custGeom>
          </p:spPr>
        </p:pic>
        <p:sp>
          <p:nvSpPr>
            <p:cNvPr id="40" name="任意多边形: 形状 11"/>
            <p:cNvSpPr/>
            <p:nvPr/>
          </p:nvSpPr>
          <p:spPr>
            <a:xfrm>
              <a:off x="1354270" y="8035187"/>
              <a:ext cx="1634276" cy="344691"/>
            </a:xfrm>
            <a:custGeom>
              <a:avLst/>
              <a:gdLst>
                <a:gd name="connsiteX0" fmla="*/ 1157853 w 1176747"/>
                <a:gd name="connsiteY0" fmla="*/ 0 h 248192"/>
                <a:gd name="connsiteX1" fmla="*/ 1176748 w 1176747"/>
                <a:gd name="connsiteY1" fmla="*/ 0 h 248192"/>
                <a:gd name="connsiteX2" fmla="*/ 1176748 w 1176747"/>
                <a:gd name="connsiteY2" fmla="*/ 248192 h 248192"/>
                <a:gd name="connsiteX3" fmla="*/ 1157853 w 1176747"/>
                <a:gd name="connsiteY3" fmla="*/ 248192 h 248192"/>
                <a:gd name="connsiteX4" fmla="*/ 18895 w 1176747"/>
                <a:gd name="connsiteY4" fmla="*/ 248192 h 248192"/>
                <a:gd name="connsiteX5" fmla="*/ 0 w 1176747"/>
                <a:gd name="connsiteY5" fmla="*/ 248192 h 248192"/>
                <a:gd name="connsiteX6" fmla="*/ 0 w 1176747"/>
                <a:gd name="connsiteY6" fmla="*/ 0 h 248192"/>
                <a:gd name="connsiteX7" fmla="*/ 18895 w 1176747"/>
                <a:gd name="connsiteY7" fmla="*/ 0 h 24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6747" h="248192">
                  <a:moveTo>
                    <a:pt x="1157853" y="0"/>
                  </a:moveTo>
                  <a:cubicBezTo>
                    <a:pt x="1168288" y="0"/>
                    <a:pt x="1176748" y="0"/>
                    <a:pt x="1176748" y="0"/>
                  </a:cubicBezTo>
                  <a:lnTo>
                    <a:pt x="1176748" y="248192"/>
                  </a:lnTo>
                  <a:cubicBezTo>
                    <a:pt x="1176748" y="248192"/>
                    <a:pt x="1168288" y="248192"/>
                    <a:pt x="1157853" y="248192"/>
                  </a:cubicBezTo>
                  <a:lnTo>
                    <a:pt x="18895" y="248192"/>
                  </a:lnTo>
                  <a:cubicBezTo>
                    <a:pt x="8460" y="248192"/>
                    <a:pt x="0" y="248192"/>
                    <a:pt x="0" y="248192"/>
                  </a:cubicBezTo>
                  <a:lnTo>
                    <a:pt x="0" y="0"/>
                  </a:lnTo>
                  <a:cubicBezTo>
                    <a:pt x="0" y="0"/>
                    <a:pt x="8460" y="0"/>
                    <a:pt x="18895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1000">
                  <a:srgbClr val="7E8BA3"/>
                </a:gs>
                <a:gs pos="100000">
                  <a:srgbClr val="0D244F"/>
                </a:gs>
              </a:gsLst>
              <a:lin ang="10800000" scaled="0"/>
            </a:gradFill>
            <a:ln w="141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526269" y="8099470"/>
              <a:ext cx="13332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spc="-9" baseline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D</a:t>
              </a:r>
              <a:r>
                <a:rPr lang="en-US" altLang="zh-CN" sz="1200" b="1" spc="-9" baseline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AS-DH132NC</a:t>
              </a:r>
              <a:endParaRPr lang="zh-CN" altLang="en-US" sz="1200" b="1" spc="-9" baseline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338489" y="8849742"/>
              <a:ext cx="16658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0D24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rtl val="0"/>
                </a:rPr>
                <a:t>2384×1303×33mm</a:t>
              </a:r>
              <a:endParaRPr lang="zh-CN" altLang="en-US" sz="1200" b="1" dirty="0">
                <a:solidFill>
                  <a:srgbClr val="0D244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783104" y="8432292"/>
              <a:ext cx="776605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b="1" spc="0" baseline="0" dirty="0">
                  <a:solidFill>
                    <a:srgbClr val="F298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" panose="020B0500000000000000" charset="-122"/>
                  <a:rtl val="0"/>
                </a:rPr>
                <a:t>720W</a:t>
              </a:r>
              <a:endParaRPr lang="zh-CN" altLang="en-US" sz="1600" b="1" spc="0" baseline="0" dirty="0">
                <a:solidFill>
                  <a:srgbClr val="F29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" panose="020B0500000000000000" charset="-122"/>
                <a:rtl val="0"/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1377704" y="8798979"/>
              <a:ext cx="158740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1377704" y="9199716"/>
              <a:ext cx="158740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a4dc7bb1-d9fe-41a8-8775-7c3fbe696ecf"/>
  <p:tag name="COMMONDATA" val="eyJoZGlkIjoiNTBmZmVkZjQ4MDNjZTVhMzQ1MjA0ZTM1ZmFiMjQ4Nm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80.11637795275595,&quot;left&quot;:761.9522834645669,&quot;top&quot;:372.16677165354315,&quot;width&quot;:713.5477165354331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80.11637795275595,&quot;left&quot;:761.9522834645669,&quot;top&quot;:372.16677165354315,&quot;width&quot;:713.5477165354331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.11637795275595,&quot;left&quot;:761.9522834645669,&quot;top&quot;:372.16677165354315,&quot;width&quot;:713.5477165354331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997.836220472441,&quot;width&quot;:4055.8976377952754}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.11637795275595,&quot;left&quot;:761.9522834645669,&quot;top&quot;:372.16677165354315,&quot;width&quot;:713.5477165354331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.11637795275595,&quot;left&quot;:761.9522834645669,&quot;top&quot;:372.16677165354315,&quot;width&quot;:713.5477165354331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1861</Words>
  <Application>Microsoft Office PowerPoint</Application>
  <PresentationFormat>自定义</PresentationFormat>
  <Paragraphs>406</Paragraphs>
  <Slides>23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Avenir LT Std 55 Roman</vt:lpstr>
      <vt:lpstr>HarmonyOS_Sans_SC_Medium</vt:lpstr>
      <vt:lpstr>MicrosoftYaHei</vt:lpstr>
      <vt:lpstr>MS Mincho</vt:lpstr>
      <vt:lpstr>等线</vt:lpstr>
      <vt:lpstr>等线 Light</vt:lpstr>
      <vt:lpstr>苹方 常规</vt:lpstr>
      <vt:lpstr>思源黑体 Regular</vt:lpstr>
      <vt:lpstr>微软雅黑</vt:lpstr>
      <vt:lpstr>微软雅黑 Light</vt:lpstr>
      <vt:lpstr>Arial</vt:lpstr>
      <vt:lpstr>Calibri</vt:lpstr>
      <vt:lpstr>Wingdings</vt:lpstr>
      <vt:lpstr>Office Theme</vt:lpstr>
      <vt:lpstr>自定义设计方案</vt:lpstr>
      <vt:lpstr>DAS SOLAR</vt:lpstr>
      <vt:lpstr>PowerPoint 演示文稿</vt:lpstr>
      <vt:lpstr>PowerPoint 演示文稿</vt:lpstr>
      <vt:lpstr>PowerPoint 演示文稿</vt:lpstr>
      <vt:lpstr>年間生産売上高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認証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一道新能介绍202210终版_复制</dc:title>
  <dc:creator>Anne Mu</dc:creator>
  <cp:lastModifiedBy>Administrator</cp:lastModifiedBy>
  <cp:revision>281</cp:revision>
  <dcterms:created xsi:type="dcterms:W3CDTF">2022-11-07T08:35:00Z</dcterms:created>
  <dcterms:modified xsi:type="dcterms:W3CDTF">2025-02-13T08:52:45Z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2022-11-21T08:00:00Z</vt:filetime>
  </property>
  <property fmtid="{D5CDD505-2E9C-101B-9397-08002B2CF9AE}" pid="3" name="Creator">
    <vt:lpwstr>Adobe Illustrator 25.2 (Windows)</vt:lpwstr>
  </property>
  <property fmtid="{D5CDD505-2E9C-101B-9397-08002B2CF9AE}" pid="4" name="LastSaved">
    <vt:filetime>2022-11-21T08:00:00Z</vt:filetime>
  </property>
  <property fmtid="{D5CDD505-2E9C-101B-9397-08002B2CF9AE}" pid="5" name="ICV">
    <vt:lpwstr>67AF7A1AD5644E1EBD1237AC8C708B57_12</vt:lpwstr>
  </property>
  <property fmtid="{D5CDD505-2E9C-101B-9397-08002B2CF9AE}" pid="6" name="KSOProductBuildVer">
    <vt:lpwstr>2052-12.1.0.19770</vt:lpwstr>
  </property>
</Properties>
</file>